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notesSlides/notesSlide7.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2.xml" ContentType="application/vnd.openxmlformats-officedocument.drawingml.chartshapes+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8.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9.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0.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3.xml" ContentType="application/vnd.openxmlformats-officedocument.drawingml.chartshapes+xml"/>
  <Override PartName="/ppt/notesSlides/notesSlide11.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2.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13.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notesSlides/notesSlide14.xml" ContentType="application/vnd.openxmlformats-officedocument.presentationml.notesSlid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notesSlides/notesSlide15.xml" ContentType="application/vnd.openxmlformats-officedocument.presentationml.notesSlid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tags/tag2.xml" ContentType="application/vnd.openxmlformats-officedocument.presentationml.tags+xml"/>
  <Override PartName="/ppt/notesSlides/notesSlide16.xml" ContentType="application/vnd.openxmlformats-officedocument.presentationml.notesSlid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drawings/drawing4.xml" ContentType="application/vnd.openxmlformats-officedocument.drawingml.chartshapes+xml"/>
  <Override PartName="/ppt/notesSlides/notesSlide17.xml" ContentType="application/vnd.openxmlformats-officedocument.presentationml.notesSlid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notesSlides/notesSlide18.xml" ContentType="application/vnd.openxmlformats-officedocument.presentationml.notesSlid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notesSlides/notesSlide19.xml" ContentType="application/vnd.openxmlformats-officedocument.presentationml.notesSlid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notesSlides/notesSlide20.xml" ContentType="application/vnd.openxmlformats-officedocument.presentationml.notesSlid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notesSlides/notesSlide21.xml" ContentType="application/vnd.openxmlformats-officedocument.presentationml.notesSlid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notesSlides/notesSlide22.xml" ContentType="application/vnd.openxmlformats-officedocument.presentationml.notesSlid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notesSlides/notesSlide23.xml" ContentType="application/vnd.openxmlformats-officedocument.presentationml.notesSlid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notesSlides/notesSlide24.xml" ContentType="application/vnd.openxmlformats-officedocument.presentationml.notesSlid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notesSlides/notesSlide25.xml" ContentType="application/vnd.openxmlformats-officedocument.presentationml.notesSlid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notesSlides/notesSlide26.xml" ContentType="application/vnd.openxmlformats-officedocument.presentationml.notesSlide+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4" r:id="rId5"/>
    <p:sldMasterId id="2147483676" r:id="rId6"/>
  </p:sldMasterIdLst>
  <p:notesMasterIdLst>
    <p:notesMasterId r:id="rId34"/>
  </p:notesMasterIdLst>
  <p:handoutMasterIdLst>
    <p:handoutMasterId r:id="rId35"/>
  </p:handoutMasterIdLst>
  <p:sldIdLst>
    <p:sldId id="354" r:id="rId7"/>
    <p:sldId id="415" r:id="rId8"/>
    <p:sldId id="403" r:id="rId9"/>
    <p:sldId id="342" r:id="rId10"/>
    <p:sldId id="371" r:id="rId11"/>
    <p:sldId id="329" r:id="rId12"/>
    <p:sldId id="318" r:id="rId13"/>
    <p:sldId id="367" r:id="rId14"/>
    <p:sldId id="368" r:id="rId15"/>
    <p:sldId id="349" r:id="rId16"/>
    <p:sldId id="377" r:id="rId17"/>
    <p:sldId id="378" r:id="rId18"/>
    <p:sldId id="370" r:id="rId19"/>
    <p:sldId id="350" r:id="rId20"/>
    <p:sldId id="372" r:id="rId21"/>
    <p:sldId id="411" r:id="rId22"/>
    <p:sldId id="417" r:id="rId23"/>
    <p:sldId id="384" r:id="rId24"/>
    <p:sldId id="386" r:id="rId25"/>
    <p:sldId id="387" r:id="rId26"/>
    <p:sldId id="421" r:id="rId27"/>
    <p:sldId id="390" r:id="rId28"/>
    <p:sldId id="391" r:id="rId29"/>
    <p:sldId id="392" r:id="rId30"/>
    <p:sldId id="393" r:id="rId31"/>
    <p:sldId id="345" r:id="rId32"/>
    <p:sldId id="423" r:id="rId33"/>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an Sebastian Sarmiento Arguello" initials="JSSA" lastIdx="81" clrIdx="0">
    <p:extLst>
      <p:ext uri="{19B8F6BF-5375-455C-9EA6-DF929625EA0E}">
        <p15:presenceInfo xmlns:p15="http://schemas.microsoft.com/office/powerpoint/2012/main" userId="6b841d5589be65a4" providerId="Windows Live"/>
      </p:ext>
    </p:extLst>
  </p:cmAuthor>
  <p:cmAuthor id="2" name="Nicole Lorca" initials="NL" lastIdx="1" clrIdx="1">
    <p:extLst>
      <p:ext uri="{19B8F6BF-5375-455C-9EA6-DF929625EA0E}">
        <p15:presenceInfo xmlns:p15="http://schemas.microsoft.com/office/powerpoint/2012/main" userId="S-1-5-21-2549519999-1079145949-2773327984-10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6294"/>
    <a:srgbClr val="04A9C7"/>
    <a:srgbClr val="FEC00F"/>
    <a:srgbClr val="FFF3D3"/>
    <a:srgbClr val="FEC521"/>
    <a:srgbClr val="54C7E3"/>
    <a:srgbClr val="00ACD6"/>
    <a:srgbClr val="6C6C6C"/>
    <a:srgbClr val="0AB1D1"/>
    <a:srgbClr val="81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85CC61-30F6-4B7D-8A9E-0882026107E9}" v="1" dt="2024-05-01T18:59:21.0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81" autoAdjust="0"/>
    <p:restoredTop sz="93817" autoAdjust="0"/>
  </p:normalViewPr>
  <p:slideViewPr>
    <p:cSldViewPr snapToGrid="0">
      <p:cViewPr varScale="1">
        <p:scale>
          <a:sx n="76" d="100"/>
          <a:sy n="76" d="100"/>
        </p:scale>
        <p:origin x="308" y="36"/>
      </p:cViewPr>
      <p:guideLst/>
    </p:cSldViewPr>
  </p:slideViewPr>
  <p:notesTextViewPr>
    <p:cViewPr>
      <p:scale>
        <a:sx n="1" d="1"/>
        <a:sy n="1" d="1"/>
      </p:scale>
      <p:origin x="0" y="0"/>
    </p:cViewPr>
  </p:notesTextViewPr>
  <p:notesViewPr>
    <p:cSldViewPr snapToGrid="0">
      <p:cViewPr varScale="1">
        <p:scale>
          <a:sx n="49" d="100"/>
          <a:sy n="49" d="100"/>
        </p:scale>
        <p:origin x="2668" y="5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21" Type="http://schemas.openxmlformats.org/officeDocument/2006/relationships/slide" Target="slides/slide15.xml"/><Relationship Id="rId34" Type="http://schemas.openxmlformats.org/officeDocument/2006/relationships/notesMaster" Target="notesMasters/notesMaster1.xml"/><Relationship Id="rId42"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handoutMaster" Target="handoutMasters/handoutMaster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Sarmiento" userId="af1216a4-86ea-41b5-91b0-4e0330db9e97" providerId="ADAL" clId="{BEC1C57F-9662-4F2B-8CDF-EEC3034CFD09}"/>
    <pc:docChg chg="modSld">
      <pc:chgData name="Juan Sarmiento" userId="af1216a4-86ea-41b5-91b0-4e0330db9e97" providerId="ADAL" clId="{BEC1C57F-9662-4F2B-8CDF-EEC3034CFD09}" dt="2020-12-22T12:03:17.323" v="66" actId="20577"/>
      <pc:docMkLst>
        <pc:docMk/>
      </pc:docMkLst>
      <pc:sldChg chg="modSp mod">
        <pc:chgData name="Juan Sarmiento" userId="af1216a4-86ea-41b5-91b0-4e0330db9e97" providerId="ADAL" clId="{BEC1C57F-9662-4F2B-8CDF-EEC3034CFD09}" dt="2020-12-22T12:03:17.323" v="66" actId="20577"/>
        <pc:sldMkLst>
          <pc:docMk/>
          <pc:sldMk cId="1567936848" sldId="394"/>
        </pc:sldMkLst>
        <pc:spChg chg="mod">
          <ac:chgData name="Juan Sarmiento" userId="af1216a4-86ea-41b5-91b0-4e0330db9e97" providerId="ADAL" clId="{BEC1C57F-9662-4F2B-8CDF-EEC3034CFD09}" dt="2020-12-22T12:03:17.323" v="66" actId="20577"/>
          <ac:spMkLst>
            <pc:docMk/>
            <pc:sldMk cId="1567936848" sldId="394"/>
            <ac:spMk id="12" creationId="{FA15F570-7A02-4BBC-9602-86458A72B4DC}"/>
          </ac:spMkLst>
        </pc:spChg>
        <pc:graphicFrameChg chg="modGraphic">
          <ac:chgData name="Juan Sarmiento" userId="af1216a4-86ea-41b5-91b0-4e0330db9e97" providerId="ADAL" clId="{BEC1C57F-9662-4F2B-8CDF-EEC3034CFD09}" dt="2020-12-22T12:03:05.761" v="62" actId="20577"/>
          <ac:graphicFrameMkLst>
            <pc:docMk/>
            <pc:sldMk cId="1567936848" sldId="394"/>
            <ac:graphicFrameMk id="13" creationId="{ED98D168-CE90-4D21-8A92-00B182170724}"/>
          </ac:graphicFrameMkLst>
        </pc:graphicFrameChg>
      </pc:sldChg>
    </pc:docChg>
  </pc:docChgLst>
  <pc:docChgLst>
    <pc:chgData name="Guest User" userId="S::urn:spo:anon#d39bca83651e85ca08ded7c53e9622dd76326adea77312c0405da83e755caaf5::" providerId="AD" clId="Web-{04D7322E-18EF-0CF3-09A1-178766D8FB8A}"/>
    <pc:docChg chg="modSld">
      <pc:chgData name="Guest User" userId="S::urn:spo:anon#d39bca83651e85ca08ded7c53e9622dd76326adea77312c0405da83e755caaf5::" providerId="AD" clId="Web-{04D7322E-18EF-0CF3-09A1-178766D8FB8A}" dt="2020-09-03T14:48:58.561" v="3" actId="20577"/>
      <pc:docMkLst>
        <pc:docMk/>
      </pc:docMkLst>
      <pc:sldChg chg="modSp">
        <pc:chgData name="Guest User" userId="S::urn:spo:anon#d39bca83651e85ca08ded7c53e9622dd76326adea77312c0405da83e755caaf5::" providerId="AD" clId="Web-{04D7322E-18EF-0CF3-09A1-178766D8FB8A}" dt="2020-09-03T14:48:58.545" v="2" actId="20577"/>
        <pc:sldMkLst>
          <pc:docMk/>
          <pc:sldMk cId="865168547" sldId="338"/>
        </pc:sldMkLst>
        <pc:spChg chg="mod">
          <ac:chgData name="Guest User" userId="S::urn:spo:anon#d39bca83651e85ca08ded7c53e9622dd76326adea77312c0405da83e755caaf5::" providerId="AD" clId="Web-{04D7322E-18EF-0CF3-09A1-178766D8FB8A}" dt="2020-09-03T14:48:58.545" v="2" actId="20577"/>
          <ac:spMkLst>
            <pc:docMk/>
            <pc:sldMk cId="865168547" sldId="338"/>
            <ac:spMk id="2" creationId="{3BAE7F67-0FF4-45B9-B67E-74F35DA3E7DA}"/>
          </ac:spMkLst>
        </pc:spChg>
      </pc:sldChg>
    </pc:docChg>
  </pc:docChgLst>
  <pc:docChgLst>
    <pc:chgData name="Juan Sarmiento" userId="af1216a4-86ea-41b5-91b0-4e0330db9e97" providerId="ADAL" clId="{DC1B7F59-37BD-41B3-9802-E4413262B3F1}"/>
    <pc:docChg chg="undo custSel addSld delSld modSld sldOrd">
      <pc:chgData name="Juan Sarmiento" userId="af1216a4-86ea-41b5-91b0-4e0330db9e97" providerId="ADAL" clId="{DC1B7F59-37BD-41B3-9802-E4413262B3F1}" dt="2023-11-22T20:07:14.311" v="4990" actId="207"/>
      <pc:docMkLst>
        <pc:docMk/>
      </pc:docMkLst>
      <pc:sldChg chg="modSp mod">
        <pc:chgData name="Juan Sarmiento" userId="af1216a4-86ea-41b5-91b0-4e0330db9e97" providerId="ADAL" clId="{DC1B7F59-37BD-41B3-9802-E4413262B3F1}" dt="2023-11-17T14:31:39.843" v="8" actId="1076"/>
        <pc:sldMkLst>
          <pc:docMk/>
          <pc:sldMk cId="2382470495" sldId="318"/>
        </pc:sldMkLst>
        <pc:spChg chg="mod">
          <ac:chgData name="Juan Sarmiento" userId="af1216a4-86ea-41b5-91b0-4e0330db9e97" providerId="ADAL" clId="{DC1B7F59-37BD-41B3-9802-E4413262B3F1}" dt="2023-11-17T14:31:39.843" v="8" actId="1076"/>
          <ac:spMkLst>
            <pc:docMk/>
            <pc:sldMk cId="2382470495" sldId="318"/>
            <ac:spMk id="16" creationId="{20C0FA72-E94E-4E18-BAB6-A35BB486EC8F}"/>
          </ac:spMkLst>
        </pc:spChg>
        <pc:graphicFrameChg chg="mod">
          <ac:chgData name="Juan Sarmiento" userId="af1216a4-86ea-41b5-91b0-4e0330db9e97" providerId="ADAL" clId="{DC1B7F59-37BD-41B3-9802-E4413262B3F1}" dt="2023-11-17T14:29:12.038" v="5" actId="208"/>
          <ac:graphicFrameMkLst>
            <pc:docMk/>
            <pc:sldMk cId="2382470495" sldId="318"/>
            <ac:graphicFrameMk id="22" creationId="{F6749409-403F-460D-941F-FA5A6EFDD892}"/>
          </ac:graphicFrameMkLst>
        </pc:graphicFrameChg>
      </pc:sldChg>
      <pc:sldChg chg="modSp mod">
        <pc:chgData name="Juan Sarmiento" userId="af1216a4-86ea-41b5-91b0-4e0330db9e97" providerId="ADAL" clId="{DC1B7F59-37BD-41B3-9802-E4413262B3F1}" dt="2023-11-17T14:32:09.230" v="11" actId="113"/>
        <pc:sldMkLst>
          <pc:docMk/>
          <pc:sldMk cId="1100703702" sldId="329"/>
        </pc:sldMkLst>
        <pc:spChg chg="mod">
          <ac:chgData name="Juan Sarmiento" userId="af1216a4-86ea-41b5-91b0-4e0330db9e97" providerId="ADAL" clId="{DC1B7F59-37BD-41B3-9802-E4413262B3F1}" dt="2023-11-17T14:32:09.230" v="11" actId="113"/>
          <ac:spMkLst>
            <pc:docMk/>
            <pc:sldMk cId="1100703702" sldId="329"/>
            <ac:spMk id="2" creationId="{00000000-0000-0000-0000-000000000000}"/>
          </ac:spMkLst>
        </pc:spChg>
      </pc:sldChg>
      <pc:sldChg chg="addSp delSp modSp mod">
        <pc:chgData name="Juan Sarmiento" userId="af1216a4-86ea-41b5-91b0-4e0330db9e97" providerId="ADAL" clId="{DC1B7F59-37BD-41B3-9802-E4413262B3F1}" dt="2023-11-17T20:12:20.825" v="877"/>
        <pc:sldMkLst>
          <pc:docMk/>
          <pc:sldMk cId="865168547" sldId="338"/>
        </pc:sldMkLst>
        <pc:spChg chg="mod">
          <ac:chgData name="Juan Sarmiento" userId="af1216a4-86ea-41b5-91b0-4e0330db9e97" providerId="ADAL" clId="{DC1B7F59-37BD-41B3-9802-E4413262B3F1}" dt="2023-11-17T20:05:57.719" v="805" actId="20577"/>
          <ac:spMkLst>
            <pc:docMk/>
            <pc:sldMk cId="865168547" sldId="338"/>
            <ac:spMk id="2" creationId="{3BAE7F67-0FF4-45B9-B67E-74F35DA3E7DA}"/>
          </ac:spMkLst>
        </pc:spChg>
        <pc:spChg chg="mod">
          <ac:chgData name="Juan Sarmiento" userId="af1216a4-86ea-41b5-91b0-4e0330db9e97" providerId="ADAL" clId="{DC1B7F59-37BD-41B3-9802-E4413262B3F1}" dt="2023-11-17T19:34:51.185" v="612"/>
          <ac:spMkLst>
            <pc:docMk/>
            <pc:sldMk cId="865168547" sldId="338"/>
            <ac:spMk id="4" creationId="{FC967647-C28C-7D94-6C25-E0ABE35A2C00}"/>
          </ac:spMkLst>
        </pc:spChg>
        <pc:spChg chg="mod">
          <ac:chgData name="Juan Sarmiento" userId="af1216a4-86ea-41b5-91b0-4e0330db9e97" providerId="ADAL" clId="{DC1B7F59-37BD-41B3-9802-E4413262B3F1}" dt="2023-11-17T19:34:51.185" v="612"/>
          <ac:spMkLst>
            <pc:docMk/>
            <pc:sldMk cId="865168547" sldId="338"/>
            <ac:spMk id="5" creationId="{95E25C16-CF6E-1AD4-17F2-831666608A62}"/>
          </ac:spMkLst>
        </pc:spChg>
        <pc:spChg chg="add mod">
          <ac:chgData name="Juan Sarmiento" userId="af1216a4-86ea-41b5-91b0-4e0330db9e97" providerId="ADAL" clId="{DC1B7F59-37BD-41B3-9802-E4413262B3F1}" dt="2023-11-17T20:12:20.825" v="877"/>
          <ac:spMkLst>
            <pc:docMk/>
            <pc:sldMk cId="865168547" sldId="338"/>
            <ac:spMk id="7" creationId="{4097C51A-959D-67A0-C4D1-9947889E3362}"/>
          </ac:spMkLst>
        </pc:spChg>
        <pc:spChg chg="del">
          <ac:chgData name="Juan Sarmiento" userId="af1216a4-86ea-41b5-91b0-4e0330db9e97" providerId="ADAL" clId="{DC1B7F59-37BD-41B3-9802-E4413262B3F1}" dt="2023-11-17T19:34:39.137" v="611" actId="478"/>
          <ac:spMkLst>
            <pc:docMk/>
            <pc:sldMk cId="865168547" sldId="338"/>
            <ac:spMk id="22" creationId="{33D4EB22-B32C-4E65-A7A4-13DD4A887E1E}"/>
          </ac:spMkLst>
        </pc:spChg>
        <pc:spChg chg="del">
          <ac:chgData name="Juan Sarmiento" userId="af1216a4-86ea-41b5-91b0-4e0330db9e97" providerId="ADAL" clId="{DC1B7F59-37BD-41B3-9802-E4413262B3F1}" dt="2023-11-17T20:12:20.522" v="876" actId="478"/>
          <ac:spMkLst>
            <pc:docMk/>
            <pc:sldMk cId="865168547" sldId="338"/>
            <ac:spMk id="23" creationId="{247B250D-7EF2-4872-8E0D-2E8B6AC62667}"/>
          </ac:spMkLst>
        </pc:spChg>
        <pc:grpChg chg="add mod">
          <ac:chgData name="Juan Sarmiento" userId="af1216a4-86ea-41b5-91b0-4e0330db9e97" providerId="ADAL" clId="{DC1B7F59-37BD-41B3-9802-E4413262B3F1}" dt="2023-11-17T19:34:51.185" v="612"/>
          <ac:grpSpMkLst>
            <pc:docMk/>
            <pc:sldMk cId="865168547" sldId="338"/>
            <ac:grpSpMk id="3" creationId="{8CF7081C-49DD-484F-CB5B-98954E5916DB}"/>
          </ac:grpSpMkLst>
        </pc:grpChg>
        <pc:graphicFrameChg chg="mod">
          <ac:chgData name="Juan Sarmiento" userId="af1216a4-86ea-41b5-91b0-4e0330db9e97" providerId="ADAL" clId="{DC1B7F59-37BD-41B3-9802-E4413262B3F1}" dt="2023-11-17T20:04:29.021" v="625" actId="404"/>
          <ac:graphicFrameMkLst>
            <pc:docMk/>
            <pc:sldMk cId="865168547" sldId="338"/>
            <ac:graphicFrameMk id="10" creationId="{973DAFA3-87D9-42CE-AD2B-EBA9E3EE44CA}"/>
          </ac:graphicFrameMkLst>
        </pc:graphicFrameChg>
        <pc:graphicFrameChg chg="mod">
          <ac:chgData name="Juan Sarmiento" userId="af1216a4-86ea-41b5-91b0-4e0330db9e97" providerId="ADAL" clId="{DC1B7F59-37BD-41B3-9802-E4413262B3F1}" dt="2023-11-17T20:04:36.521" v="626" actId="207"/>
          <ac:graphicFrameMkLst>
            <pc:docMk/>
            <pc:sldMk cId="865168547" sldId="338"/>
            <ac:graphicFrameMk id="17" creationId="{31627299-EE23-44A1-88A1-4CEA81EA22E6}"/>
          </ac:graphicFrameMkLst>
        </pc:graphicFrameChg>
        <pc:graphicFrameChg chg="mod modGraphic">
          <ac:chgData name="Juan Sarmiento" userId="af1216a4-86ea-41b5-91b0-4e0330db9e97" providerId="ADAL" clId="{DC1B7F59-37BD-41B3-9802-E4413262B3F1}" dt="2023-11-17T19:34:12.814" v="610" actId="14100"/>
          <ac:graphicFrameMkLst>
            <pc:docMk/>
            <pc:sldMk cId="865168547" sldId="338"/>
            <ac:graphicFrameMk id="26" creationId="{61778778-13C9-4F5C-B6CB-993A69CCACCB}"/>
          </ac:graphicFrameMkLst>
        </pc:graphicFrameChg>
        <pc:picChg chg="mod">
          <ac:chgData name="Juan Sarmiento" userId="af1216a4-86ea-41b5-91b0-4e0330db9e97" providerId="ADAL" clId="{DC1B7F59-37BD-41B3-9802-E4413262B3F1}" dt="2023-11-17T19:34:51.185" v="612"/>
          <ac:picMkLst>
            <pc:docMk/>
            <pc:sldMk cId="865168547" sldId="338"/>
            <ac:picMk id="6" creationId="{EF128404-04E0-2A18-10F4-22A1B1161A2D}"/>
          </ac:picMkLst>
        </pc:picChg>
      </pc:sldChg>
      <pc:sldChg chg="addSp delSp modSp mod">
        <pc:chgData name="Juan Sarmiento" userId="af1216a4-86ea-41b5-91b0-4e0330db9e97" providerId="ADAL" clId="{DC1B7F59-37BD-41B3-9802-E4413262B3F1}" dt="2023-11-17T22:51:54.803" v="2244" actId="207"/>
        <pc:sldMkLst>
          <pc:docMk/>
          <pc:sldMk cId="494042857" sldId="345"/>
        </pc:sldMkLst>
        <pc:spChg chg="mod">
          <ac:chgData name="Juan Sarmiento" userId="af1216a4-86ea-41b5-91b0-4e0330db9e97" providerId="ADAL" clId="{DC1B7F59-37BD-41B3-9802-E4413262B3F1}" dt="2023-11-17T22:51:54.803" v="2244" actId="207"/>
          <ac:spMkLst>
            <pc:docMk/>
            <pc:sldMk cId="494042857" sldId="345"/>
            <ac:spMk id="2" creationId="{EB3C2574-8786-4543-8B45-F880D7E02B7B}"/>
          </ac:spMkLst>
        </pc:spChg>
        <pc:spChg chg="add mod">
          <ac:chgData name="Juan Sarmiento" userId="af1216a4-86ea-41b5-91b0-4e0330db9e97" providerId="ADAL" clId="{DC1B7F59-37BD-41B3-9802-E4413262B3F1}" dt="2023-11-17T22:33:14.901" v="2083"/>
          <ac:spMkLst>
            <pc:docMk/>
            <pc:sldMk cId="494042857" sldId="345"/>
            <ac:spMk id="3" creationId="{2B608A03-4280-FBF9-63F2-352694245FCA}"/>
          </ac:spMkLst>
        </pc:spChg>
        <pc:spChg chg="del">
          <ac:chgData name="Juan Sarmiento" userId="af1216a4-86ea-41b5-91b0-4e0330db9e97" providerId="ADAL" clId="{DC1B7F59-37BD-41B3-9802-E4413262B3F1}" dt="2023-11-17T22:33:14.571" v="2082" actId="478"/>
          <ac:spMkLst>
            <pc:docMk/>
            <pc:sldMk cId="494042857" sldId="345"/>
            <ac:spMk id="11" creationId="{4A892241-AF2F-48BC-B4BF-594785A8BE36}"/>
          </ac:spMkLst>
        </pc:spChg>
      </pc:sldChg>
      <pc:sldChg chg="add del mod">
        <pc:chgData name="Juan Sarmiento" userId="af1216a4-86ea-41b5-91b0-4e0330db9e97" providerId="ADAL" clId="{DC1B7F59-37BD-41B3-9802-E4413262B3F1}" dt="2023-11-17T22:25:34.461" v="2074" actId="47"/>
        <pc:sldMkLst>
          <pc:docMk/>
          <pc:sldMk cId="4108226058" sldId="347"/>
        </pc:sldMkLst>
      </pc:sldChg>
      <pc:sldChg chg="addSp delSp modSp mod">
        <pc:chgData name="Juan Sarmiento" userId="af1216a4-86ea-41b5-91b0-4e0330db9e97" providerId="ADAL" clId="{DC1B7F59-37BD-41B3-9802-E4413262B3F1}" dt="2023-11-17T15:56:36.164" v="262" actId="207"/>
        <pc:sldMkLst>
          <pc:docMk/>
          <pc:sldMk cId="2953528042" sldId="349"/>
        </pc:sldMkLst>
        <pc:spChg chg="mod">
          <ac:chgData name="Juan Sarmiento" userId="af1216a4-86ea-41b5-91b0-4e0330db9e97" providerId="ADAL" clId="{DC1B7F59-37BD-41B3-9802-E4413262B3F1}" dt="2023-11-17T15:55:32.431" v="253" actId="20577"/>
          <ac:spMkLst>
            <pc:docMk/>
            <pc:sldMk cId="2953528042" sldId="349"/>
            <ac:spMk id="2" creationId="{3BAE7F67-0FF4-45B9-B67E-74F35DA3E7DA}"/>
          </ac:spMkLst>
        </pc:spChg>
        <pc:spChg chg="mod">
          <ac:chgData name="Juan Sarmiento" userId="af1216a4-86ea-41b5-91b0-4e0330db9e97" providerId="ADAL" clId="{DC1B7F59-37BD-41B3-9802-E4413262B3F1}" dt="2023-11-17T15:56:36.164" v="262" actId="207"/>
          <ac:spMkLst>
            <pc:docMk/>
            <pc:sldMk cId="2953528042" sldId="349"/>
            <ac:spMk id="4" creationId="{1B518CDA-C40F-4FC6-934E-D8379F41442B}"/>
          </ac:spMkLst>
        </pc:spChg>
        <pc:spChg chg="mod">
          <ac:chgData name="Juan Sarmiento" userId="af1216a4-86ea-41b5-91b0-4e0330db9e97" providerId="ADAL" clId="{DC1B7F59-37BD-41B3-9802-E4413262B3F1}" dt="2023-11-17T15:55:58.489" v="255"/>
          <ac:spMkLst>
            <pc:docMk/>
            <pc:sldMk cId="2953528042" sldId="349"/>
            <ac:spMk id="6" creationId="{A5E9F636-FB89-3BAA-39B4-D5C247C89DF9}"/>
          </ac:spMkLst>
        </pc:spChg>
        <pc:spChg chg="mod">
          <ac:chgData name="Juan Sarmiento" userId="af1216a4-86ea-41b5-91b0-4e0330db9e97" providerId="ADAL" clId="{DC1B7F59-37BD-41B3-9802-E4413262B3F1}" dt="2023-11-17T15:55:58.489" v="255"/>
          <ac:spMkLst>
            <pc:docMk/>
            <pc:sldMk cId="2953528042" sldId="349"/>
            <ac:spMk id="8" creationId="{A73DCD2B-75A7-457A-8417-DFEA9026E0E3}"/>
          </ac:spMkLst>
        </pc:spChg>
        <pc:spChg chg="del">
          <ac:chgData name="Juan Sarmiento" userId="af1216a4-86ea-41b5-91b0-4e0330db9e97" providerId="ADAL" clId="{DC1B7F59-37BD-41B3-9802-E4413262B3F1}" dt="2023-11-17T15:55:53.493" v="254" actId="478"/>
          <ac:spMkLst>
            <pc:docMk/>
            <pc:sldMk cId="2953528042" sldId="349"/>
            <ac:spMk id="16" creationId="{6807C97F-DCFD-4FBD-980B-D4E5491D5614}"/>
          </ac:spMkLst>
        </pc:spChg>
        <pc:grpChg chg="add mod">
          <ac:chgData name="Juan Sarmiento" userId="af1216a4-86ea-41b5-91b0-4e0330db9e97" providerId="ADAL" clId="{DC1B7F59-37BD-41B3-9802-E4413262B3F1}" dt="2023-11-17T15:55:58.489" v="255"/>
          <ac:grpSpMkLst>
            <pc:docMk/>
            <pc:sldMk cId="2953528042" sldId="349"/>
            <ac:grpSpMk id="5" creationId="{0C02CF82-FBC0-474E-E3EB-FB986253C0F7}"/>
          </ac:grpSpMkLst>
        </pc:grpChg>
        <pc:graphicFrameChg chg="mod">
          <ac:chgData name="Juan Sarmiento" userId="af1216a4-86ea-41b5-91b0-4e0330db9e97" providerId="ADAL" clId="{DC1B7F59-37BD-41B3-9802-E4413262B3F1}" dt="2023-11-17T15:56:28.736" v="261" actId="207"/>
          <ac:graphicFrameMkLst>
            <pc:docMk/>
            <pc:sldMk cId="2953528042" sldId="349"/>
            <ac:graphicFrameMk id="10" creationId="{973DAFA3-87D9-42CE-AD2B-EBA9E3EE44CA}"/>
          </ac:graphicFrameMkLst>
        </pc:graphicFrameChg>
        <pc:picChg chg="mod">
          <ac:chgData name="Juan Sarmiento" userId="af1216a4-86ea-41b5-91b0-4e0330db9e97" providerId="ADAL" clId="{DC1B7F59-37BD-41B3-9802-E4413262B3F1}" dt="2023-11-17T15:55:58.489" v="255"/>
          <ac:picMkLst>
            <pc:docMk/>
            <pc:sldMk cId="2953528042" sldId="349"/>
            <ac:picMk id="9" creationId="{97F3C889-36D3-CDA2-0685-1D27B2D10F47}"/>
          </ac:picMkLst>
        </pc:picChg>
      </pc:sldChg>
      <pc:sldChg chg="addSp delSp modSp mod">
        <pc:chgData name="Juan Sarmiento" userId="af1216a4-86ea-41b5-91b0-4e0330db9e97" providerId="ADAL" clId="{DC1B7F59-37BD-41B3-9802-E4413262B3F1}" dt="2023-11-17T20:15:22.559" v="941"/>
        <pc:sldMkLst>
          <pc:docMk/>
          <pc:sldMk cId="85567164" sldId="350"/>
        </pc:sldMkLst>
        <pc:spChg chg="mod">
          <ac:chgData name="Juan Sarmiento" userId="af1216a4-86ea-41b5-91b0-4e0330db9e97" providerId="ADAL" clId="{DC1B7F59-37BD-41B3-9802-E4413262B3F1}" dt="2023-11-17T20:14:53.610" v="933" actId="20577"/>
          <ac:spMkLst>
            <pc:docMk/>
            <pc:sldMk cId="85567164" sldId="350"/>
            <ac:spMk id="2" creationId="{3BAE7F67-0FF4-45B9-B67E-74F35DA3E7DA}"/>
          </ac:spMkLst>
        </pc:spChg>
        <pc:spChg chg="add mod">
          <ac:chgData name="Juan Sarmiento" userId="af1216a4-86ea-41b5-91b0-4e0330db9e97" providerId="ADAL" clId="{DC1B7F59-37BD-41B3-9802-E4413262B3F1}" dt="2023-11-17T20:15:02.885" v="935"/>
          <ac:spMkLst>
            <pc:docMk/>
            <pc:sldMk cId="85567164" sldId="350"/>
            <ac:spMk id="4" creationId="{2D6219AC-9E30-F857-1359-275103F952F5}"/>
          </ac:spMkLst>
        </pc:spChg>
        <pc:spChg chg="mod">
          <ac:chgData name="Juan Sarmiento" userId="af1216a4-86ea-41b5-91b0-4e0330db9e97" providerId="ADAL" clId="{DC1B7F59-37BD-41B3-9802-E4413262B3F1}" dt="2023-11-17T20:15:22.559" v="941"/>
          <ac:spMkLst>
            <pc:docMk/>
            <pc:sldMk cId="85567164" sldId="350"/>
            <ac:spMk id="6" creationId="{0A96BBFD-2D76-9CB4-51CD-18E535AB9F77}"/>
          </ac:spMkLst>
        </pc:spChg>
        <pc:spChg chg="mod">
          <ac:chgData name="Juan Sarmiento" userId="af1216a4-86ea-41b5-91b0-4e0330db9e97" providerId="ADAL" clId="{DC1B7F59-37BD-41B3-9802-E4413262B3F1}" dt="2023-11-17T20:15:22.559" v="941"/>
          <ac:spMkLst>
            <pc:docMk/>
            <pc:sldMk cId="85567164" sldId="350"/>
            <ac:spMk id="8" creationId="{FE251D60-7D88-3E40-D9AF-B01F1289D2F8}"/>
          </ac:spMkLst>
        </pc:spChg>
        <pc:spChg chg="del">
          <ac:chgData name="Juan Sarmiento" userId="af1216a4-86ea-41b5-91b0-4e0330db9e97" providerId="ADAL" clId="{DC1B7F59-37BD-41B3-9802-E4413262B3F1}" dt="2023-11-17T20:15:18.196" v="940" actId="478"/>
          <ac:spMkLst>
            <pc:docMk/>
            <pc:sldMk cId="85567164" sldId="350"/>
            <ac:spMk id="16" creationId="{D3B7526D-0F94-414E-8B49-F39F2B421983}"/>
          </ac:spMkLst>
        </pc:spChg>
        <pc:spChg chg="del">
          <ac:chgData name="Juan Sarmiento" userId="af1216a4-86ea-41b5-91b0-4e0330db9e97" providerId="ADAL" clId="{DC1B7F59-37BD-41B3-9802-E4413262B3F1}" dt="2023-11-17T20:15:02.581" v="934" actId="478"/>
          <ac:spMkLst>
            <pc:docMk/>
            <pc:sldMk cId="85567164" sldId="350"/>
            <ac:spMk id="21" creationId="{592C6C62-BDB8-4AFC-98EB-C5902FCBD7AB}"/>
          </ac:spMkLst>
        </pc:spChg>
        <pc:grpChg chg="add mod">
          <ac:chgData name="Juan Sarmiento" userId="af1216a4-86ea-41b5-91b0-4e0330db9e97" providerId="ADAL" clId="{DC1B7F59-37BD-41B3-9802-E4413262B3F1}" dt="2023-11-17T20:15:22.559" v="941"/>
          <ac:grpSpMkLst>
            <pc:docMk/>
            <pc:sldMk cId="85567164" sldId="350"/>
            <ac:grpSpMk id="5" creationId="{725B83B3-B977-1545-0614-192D096B02B7}"/>
          </ac:grpSpMkLst>
        </pc:grpChg>
        <pc:graphicFrameChg chg="mod">
          <ac:chgData name="Juan Sarmiento" userId="af1216a4-86ea-41b5-91b0-4e0330db9e97" providerId="ADAL" clId="{DC1B7F59-37BD-41B3-9802-E4413262B3F1}" dt="2023-11-17T20:15:09.322" v="937" actId="208"/>
          <ac:graphicFrameMkLst>
            <pc:docMk/>
            <pc:sldMk cId="85567164" sldId="350"/>
            <ac:graphicFrameMk id="10" creationId="{973DAFA3-87D9-42CE-AD2B-EBA9E3EE44CA}"/>
          </ac:graphicFrameMkLst>
        </pc:graphicFrameChg>
        <pc:graphicFrameChg chg="mod">
          <ac:chgData name="Juan Sarmiento" userId="af1216a4-86ea-41b5-91b0-4e0330db9e97" providerId="ADAL" clId="{DC1B7F59-37BD-41B3-9802-E4413262B3F1}" dt="2023-11-17T20:15:11.456" v="939" actId="208"/>
          <ac:graphicFrameMkLst>
            <pc:docMk/>
            <pc:sldMk cId="85567164" sldId="350"/>
            <ac:graphicFrameMk id="17" creationId="{595923A0-C810-4CEE-8428-DC2CBC402BEB}"/>
          </ac:graphicFrameMkLst>
        </pc:graphicFrameChg>
        <pc:picChg chg="mod">
          <ac:chgData name="Juan Sarmiento" userId="af1216a4-86ea-41b5-91b0-4e0330db9e97" providerId="ADAL" clId="{DC1B7F59-37BD-41B3-9802-E4413262B3F1}" dt="2023-11-17T20:15:22.559" v="941"/>
          <ac:picMkLst>
            <pc:docMk/>
            <pc:sldMk cId="85567164" sldId="350"/>
            <ac:picMk id="9" creationId="{1627048A-AB33-1EC1-08B1-D601AD48FFE3}"/>
          </ac:picMkLst>
        </pc:picChg>
      </pc:sldChg>
      <pc:sldChg chg="addSp delSp modSp mod">
        <pc:chgData name="Juan Sarmiento" userId="af1216a4-86ea-41b5-91b0-4e0330db9e97" providerId="ADAL" clId="{DC1B7F59-37BD-41B3-9802-E4413262B3F1}" dt="2023-11-17T15:18:30.888" v="120" actId="20577"/>
        <pc:sldMkLst>
          <pc:docMk/>
          <pc:sldMk cId="172844276" sldId="367"/>
        </pc:sldMkLst>
        <pc:spChg chg="mod">
          <ac:chgData name="Juan Sarmiento" userId="af1216a4-86ea-41b5-91b0-4e0330db9e97" providerId="ADAL" clId="{DC1B7F59-37BD-41B3-9802-E4413262B3F1}" dt="2023-11-17T14:32:04.627" v="10" actId="207"/>
          <ac:spMkLst>
            <pc:docMk/>
            <pc:sldMk cId="172844276" sldId="367"/>
            <ac:spMk id="2" creationId="{00000000-0000-0000-0000-000000000000}"/>
          </ac:spMkLst>
        </pc:spChg>
        <pc:spChg chg="mod">
          <ac:chgData name="Juan Sarmiento" userId="af1216a4-86ea-41b5-91b0-4e0330db9e97" providerId="ADAL" clId="{DC1B7F59-37BD-41B3-9802-E4413262B3F1}" dt="2023-11-17T14:31:51.860" v="9"/>
          <ac:spMkLst>
            <pc:docMk/>
            <pc:sldMk cId="172844276" sldId="367"/>
            <ac:spMk id="4" creationId="{2B161592-E841-A1D2-CE47-21E64759C021}"/>
          </ac:spMkLst>
        </pc:spChg>
        <pc:spChg chg="mod">
          <ac:chgData name="Juan Sarmiento" userId="af1216a4-86ea-41b5-91b0-4e0330db9e97" providerId="ADAL" clId="{DC1B7F59-37BD-41B3-9802-E4413262B3F1}" dt="2023-11-17T14:31:51.860" v="9"/>
          <ac:spMkLst>
            <pc:docMk/>
            <pc:sldMk cId="172844276" sldId="367"/>
            <ac:spMk id="6" creationId="{51AA7E54-EBF8-A983-48B3-CC4D88A42BC3}"/>
          </ac:spMkLst>
        </pc:spChg>
        <pc:spChg chg="mod">
          <ac:chgData name="Juan Sarmiento" userId="af1216a4-86ea-41b5-91b0-4e0330db9e97" providerId="ADAL" clId="{DC1B7F59-37BD-41B3-9802-E4413262B3F1}" dt="2023-11-17T15:18:23.719" v="116" actId="20577"/>
          <ac:spMkLst>
            <pc:docMk/>
            <pc:sldMk cId="172844276" sldId="367"/>
            <ac:spMk id="15" creationId="{3BBC4D51-EC85-418E-8CBF-F1F64F791881}"/>
          </ac:spMkLst>
        </pc:spChg>
        <pc:spChg chg="del">
          <ac:chgData name="Juan Sarmiento" userId="af1216a4-86ea-41b5-91b0-4e0330db9e97" providerId="ADAL" clId="{DC1B7F59-37BD-41B3-9802-E4413262B3F1}" dt="2023-11-17T14:31:34.901" v="6" actId="478"/>
          <ac:spMkLst>
            <pc:docMk/>
            <pc:sldMk cId="172844276" sldId="367"/>
            <ac:spMk id="18" creationId="{77D42487-492F-431C-8A2D-BBB1A6AB50A1}"/>
          </ac:spMkLst>
        </pc:spChg>
        <pc:spChg chg="mod">
          <ac:chgData name="Juan Sarmiento" userId="af1216a4-86ea-41b5-91b0-4e0330db9e97" providerId="ADAL" clId="{DC1B7F59-37BD-41B3-9802-E4413262B3F1}" dt="2023-11-17T15:18:30.888" v="120" actId="20577"/>
          <ac:spMkLst>
            <pc:docMk/>
            <pc:sldMk cId="172844276" sldId="367"/>
            <ac:spMk id="19" creationId="{48938927-F378-47D4-B719-810D82825396}"/>
          </ac:spMkLst>
        </pc:spChg>
        <pc:spChg chg="mod">
          <ac:chgData name="Juan Sarmiento" userId="af1216a4-86ea-41b5-91b0-4e0330db9e97" providerId="ADAL" clId="{DC1B7F59-37BD-41B3-9802-E4413262B3F1}" dt="2023-11-17T15:17:35.380" v="38" actId="1076"/>
          <ac:spMkLst>
            <pc:docMk/>
            <pc:sldMk cId="172844276" sldId="367"/>
            <ac:spMk id="23" creationId="{5746EBD4-B357-486E-A1CC-FB835FCE2147}"/>
          </ac:spMkLst>
        </pc:spChg>
        <pc:spChg chg="mod">
          <ac:chgData name="Juan Sarmiento" userId="af1216a4-86ea-41b5-91b0-4e0330db9e97" providerId="ADAL" clId="{DC1B7F59-37BD-41B3-9802-E4413262B3F1}" dt="2023-11-17T15:17:28.831" v="37" actId="1076"/>
          <ac:spMkLst>
            <pc:docMk/>
            <pc:sldMk cId="172844276" sldId="367"/>
            <ac:spMk id="24" creationId="{1C5DE2FC-4822-4646-8F3A-D15394199203}"/>
          </ac:spMkLst>
        </pc:spChg>
        <pc:spChg chg="mod">
          <ac:chgData name="Juan Sarmiento" userId="af1216a4-86ea-41b5-91b0-4e0330db9e97" providerId="ADAL" clId="{DC1B7F59-37BD-41B3-9802-E4413262B3F1}" dt="2023-11-17T15:17:23.932" v="36" actId="1076"/>
          <ac:spMkLst>
            <pc:docMk/>
            <pc:sldMk cId="172844276" sldId="367"/>
            <ac:spMk id="25" creationId="{AACB923F-125F-4F9B-ABE0-EA9356F4B24D}"/>
          </ac:spMkLst>
        </pc:spChg>
        <pc:grpChg chg="add mod">
          <ac:chgData name="Juan Sarmiento" userId="af1216a4-86ea-41b5-91b0-4e0330db9e97" providerId="ADAL" clId="{DC1B7F59-37BD-41B3-9802-E4413262B3F1}" dt="2023-11-17T14:31:51.860" v="9"/>
          <ac:grpSpMkLst>
            <pc:docMk/>
            <pc:sldMk cId="172844276" sldId="367"/>
            <ac:grpSpMk id="3" creationId="{F65BEB08-9D7F-9F52-43E1-F14F133AAD90}"/>
          </ac:grpSpMkLst>
        </pc:grpChg>
        <pc:graphicFrameChg chg="mod">
          <ac:chgData name="Juan Sarmiento" userId="af1216a4-86ea-41b5-91b0-4e0330db9e97" providerId="ADAL" clId="{DC1B7F59-37BD-41B3-9802-E4413262B3F1}" dt="2023-11-17T15:14:20.415" v="15" actId="208"/>
          <ac:graphicFrameMkLst>
            <pc:docMk/>
            <pc:sldMk cId="172844276" sldId="367"/>
            <ac:graphicFrameMk id="22" creationId="{F6749409-403F-460D-941F-FA5A6EFDD892}"/>
          </ac:graphicFrameMkLst>
        </pc:graphicFrameChg>
        <pc:picChg chg="mod">
          <ac:chgData name="Juan Sarmiento" userId="af1216a4-86ea-41b5-91b0-4e0330db9e97" providerId="ADAL" clId="{DC1B7F59-37BD-41B3-9802-E4413262B3F1}" dt="2023-11-17T14:31:51.860" v="9"/>
          <ac:picMkLst>
            <pc:docMk/>
            <pc:sldMk cId="172844276" sldId="367"/>
            <ac:picMk id="7" creationId="{862B44C7-D360-41D4-E3E0-831D5EEA6C50}"/>
          </ac:picMkLst>
        </pc:picChg>
      </pc:sldChg>
      <pc:sldChg chg="addSp delSp modSp mod">
        <pc:chgData name="Juan Sarmiento" userId="af1216a4-86ea-41b5-91b0-4e0330db9e97" providerId="ADAL" clId="{DC1B7F59-37BD-41B3-9802-E4413262B3F1}" dt="2023-11-17T22:51:30.959" v="2240" actId="207"/>
        <pc:sldMkLst>
          <pc:docMk/>
          <pc:sldMk cId="3921918929" sldId="368"/>
        </pc:sldMkLst>
        <pc:spChg chg="mod">
          <ac:chgData name="Juan Sarmiento" userId="af1216a4-86ea-41b5-91b0-4e0330db9e97" providerId="ADAL" clId="{DC1B7F59-37BD-41B3-9802-E4413262B3F1}" dt="2023-11-17T22:51:30.959" v="2240" actId="207"/>
          <ac:spMkLst>
            <pc:docMk/>
            <pc:sldMk cId="3921918929" sldId="368"/>
            <ac:spMk id="2" creationId="{00000000-0000-0000-0000-000000000000}"/>
          </ac:spMkLst>
        </pc:spChg>
        <pc:spChg chg="mod">
          <ac:chgData name="Juan Sarmiento" userId="af1216a4-86ea-41b5-91b0-4e0330db9e97" providerId="ADAL" clId="{DC1B7F59-37BD-41B3-9802-E4413262B3F1}" dt="2023-11-17T15:49:53.341" v="207"/>
          <ac:spMkLst>
            <pc:docMk/>
            <pc:sldMk cId="3921918929" sldId="368"/>
            <ac:spMk id="7" creationId="{9C6DCF22-AFCB-9913-F15A-107F082FFAEA}"/>
          </ac:spMkLst>
        </pc:spChg>
        <pc:spChg chg="mod">
          <ac:chgData name="Juan Sarmiento" userId="af1216a4-86ea-41b5-91b0-4e0330db9e97" providerId="ADAL" clId="{DC1B7F59-37BD-41B3-9802-E4413262B3F1}" dt="2023-11-17T15:49:40.465" v="205" actId="1076"/>
          <ac:spMkLst>
            <pc:docMk/>
            <pc:sldMk cId="3921918929" sldId="368"/>
            <ac:spMk id="8" creationId="{911CAFAE-16F8-4B29-9E55-A51AFAD3660B}"/>
          </ac:spMkLst>
        </pc:spChg>
        <pc:spChg chg="mod">
          <ac:chgData name="Juan Sarmiento" userId="af1216a4-86ea-41b5-91b0-4e0330db9e97" providerId="ADAL" clId="{DC1B7F59-37BD-41B3-9802-E4413262B3F1}" dt="2023-11-17T15:49:53.341" v="207"/>
          <ac:spMkLst>
            <pc:docMk/>
            <pc:sldMk cId="3921918929" sldId="368"/>
            <ac:spMk id="9" creationId="{092FF51B-94F3-4E89-0041-28C8AD078C07}"/>
          </ac:spMkLst>
        </pc:spChg>
        <pc:spChg chg="del">
          <ac:chgData name="Juan Sarmiento" userId="af1216a4-86ea-41b5-91b0-4e0330db9e97" providerId="ADAL" clId="{DC1B7F59-37BD-41B3-9802-E4413262B3F1}" dt="2023-11-17T15:49:48.515" v="206" actId="478"/>
          <ac:spMkLst>
            <pc:docMk/>
            <pc:sldMk cId="3921918929" sldId="368"/>
            <ac:spMk id="21" creationId="{C5463DAA-290B-4AE8-96EF-BAC96E898D0D}"/>
          </ac:spMkLst>
        </pc:spChg>
        <pc:spChg chg="del">
          <ac:chgData name="Juan Sarmiento" userId="af1216a4-86ea-41b5-91b0-4e0330db9e97" providerId="ADAL" clId="{DC1B7F59-37BD-41B3-9802-E4413262B3F1}" dt="2023-11-17T15:27:07.958" v="123" actId="478"/>
          <ac:spMkLst>
            <pc:docMk/>
            <pc:sldMk cId="3921918929" sldId="368"/>
            <ac:spMk id="30" creationId="{4749EDD5-D160-467F-8D05-5C3355E9A25A}"/>
          </ac:spMkLst>
        </pc:spChg>
        <pc:spChg chg="del">
          <ac:chgData name="Juan Sarmiento" userId="af1216a4-86ea-41b5-91b0-4e0330db9e97" providerId="ADAL" clId="{DC1B7F59-37BD-41B3-9802-E4413262B3F1}" dt="2023-11-17T15:27:09.313" v="124" actId="478"/>
          <ac:spMkLst>
            <pc:docMk/>
            <pc:sldMk cId="3921918929" sldId="368"/>
            <ac:spMk id="31" creationId="{A779D148-790B-46F5-A6B3-0B843E91DDAF}"/>
          </ac:spMkLst>
        </pc:spChg>
        <pc:spChg chg="del">
          <ac:chgData name="Juan Sarmiento" userId="af1216a4-86ea-41b5-91b0-4e0330db9e97" providerId="ADAL" clId="{DC1B7F59-37BD-41B3-9802-E4413262B3F1}" dt="2023-11-17T15:27:10.476" v="125" actId="478"/>
          <ac:spMkLst>
            <pc:docMk/>
            <pc:sldMk cId="3921918929" sldId="368"/>
            <ac:spMk id="32" creationId="{CA7C97C5-AAB8-452D-B3E9-079A0EB3C07F}"/>
          </ac:spMkLst>
        </pc:spChg>
        <pc:spChg chg="mod">
          <ac:chgData name="Juan Sarmiento" userId="af1216a4-86ea-41b5-91b0-4e0330db9e97" providerId="ADAL" clId="{DC1B7F59-37BD-41B3-9802-E4413262B3F1}" dt="2023-11-17T15:48:52.207" v="187" actId="20577"/>
          <ac:spMkLst>
            <pc:docMk/>
            <pc:sldMk cId="3921918929" sldId="368"/>
            <ac:spMk id="34" creationId="{FBD9BF15-D133-4F71-BA89-FF26823DF779}"/>
          </ac:spMkLst>
        </pc:spChg>
        <pc:spChg chg="del">
          <ac:chgData name="Juan Sarmiento" userId="af1216a4-86ea-41b5-91b0-4e0330db9e97" providerId="ADAL" clId="{DC1B7F59-37BD-41B3-9802-E4413262B3F1}" dt="2023-11-17T15:27:11.672" v="126" actId="478"/>
          <ac:spMkLst>
            <pc:docMk/>
            <pc:sldMk cId="3921918929" sldId="368"/>
            <ac:spMk id="35" creationId="{54EBFC1E-4683-4D4C-9EC1-B55D4D55B2A7}"/>
          </ac:spMkLst>
        </pc:spChg>
        <pc:spChg chg="del">
          <ac:chgData name="Juan Sarmiento" userId="af1216a4-86ea-41b5-91b0-4e0330db9e97" providerId="ADAL" clId="{DC1B7F59-37BD-41B3-9802-E4413262B3F1}" dt="2023-11-17T15:27:06.610" v="122" actId="478"/>
          <ac:spMkLst>
            <pc:docMk/>
            <pc:sldMk cId="3921918929" sldId="368"/>
            <ac:spMk id="37" creationId="{6CB87CD7-261A-4CE2-BB7B-7B1A54936E0B}"/>
          </ac:spMkLst>
        </pc:spChg>
        <pc:spChg chg="del">
          <ac:chgData name="Juan Sarmiento" userId="af1216a4-86ea-41b5-91b0-4e0330db9e97" providerId="ADAL" clId="{DC1B7F59-37BD-41B3-9802-E4413262B3F1}" dt="2023-11-17T15:27:05.093" v="121" actId="478"/>
          <ac:spMkLst>
            <pc:docMk/>
            <pc:sldMk cId="3921918929" sldId="368"/>
            <ac:spMk id="38" creationId="{AF7EADD0-662C-4D87-8F74-8EDC6B99257B}"/>
          </ac:spMkLst>
        </pc:spChg>
        <pc:grpChg chg="add mod">
          <ac:chgData name="Juan Sarmiento" userId="af1216a4-86ea-41b5-91b0-4e0330db9e97" providerId="ADAL" clId="{DC1B7F59-37BD-41B3-9802-E4413262B3F1}" dt="2023-11-17T15:49:53.341" v="207"/>
          <ac:grpSpMkLst>
            <pc:docMk/>
            <pc:sldMk cId="3921918929" sldId="368"/>
            <ac:grpSpMk id="6" creationId="{CA09F67A-1E8D-4623-0963-183E9B69743E}"/>
          </ac:grpSpMkLst>
        </pc:grpChg>
        <pc:graphicFrameChg chg="mod">
          <ac:chgData name="Juan Sarmiento" userId="af1216a4-86ea-41b5-91b0-4e0330db9e97" providerId="ADAL" clId="{DC1B7F59-37BD-41B3-9802-E4413262B3F1}" dt="2023-11-17T15:48:34.549" v="158"/>
          <ac:graphicFrameMkLst>
            <pc:docMk/>
            <pc:sldMk cId="3921918929" sldId="368"/>
            <ac:graphicFrameMk id="3" creationId="{00000000-0000-0000-0000-000000000000}"/>
          </ac:graphicFrameMkLst>
        </pc:graphicFrameChg>
        <pc:picChg chg="add mod">
          <ac:chgData name="Juan Sarmiento" userId="af1216a4-86ea-41b5-91b0-4e0330db9e97" providerId="ADAL" clId="{DC1B7F59-37BD-41B3-9802-E4413262B3F1}" dt="2023-11-17T15:48:07.637" v="153" actId="1076"/>
          <ac:picMkLst>
            <pc:docMk/>
            <pc:sldMk cId="3921918929" sldId="368"/>
            <ac:picMk id="4" creationId="{E4631946-72B3-E6D1-DC65-6958FBD01C62}"/>
          </ac:picMkLst>
        </pc:picChg>
        <pc:picChg chg="add mod">
          <ac:chgData name="Juan Sarmiento" userId="af1216a4-86ea-41b5-91b0-4e0330db9e97" providerId="ADAL" clId="{DC1B7F59-37BD-41B3-9802-E4413262B3F1}" dt="2023-11-17T15:48:41.329" v="160" actId="1076"/>
          <ac:picMkLst>
            <pc:docMk/>
            <pc:sldMk cId="3921918929" sldId="368"/>
            <ac:picMk id="5" creationId="{77942DE8-8C32-C621-0841-5BFFE8FEFBBB}"/>
          </ac:picMkLst>
        </pc:picChg>
        <pc:picChg chg="mod">
          <ac:chgData name="Juan Sarmiento" userId="af1216a4-86ea-41b5-91b0-4e0330db9e97" providerId="ADAL" clId="{DC1B7F59-37BD-41B3-9802-E4413262B3F1}" dt="2023-11-17T15:49:53.341" v="207"/>
          <ac:picMkLst>
            <pc:docMk/>
            <pc:sldMk cId="3921918929" sldId="368"/>
            <ac:picMk id="10" creationId="{D7D7B274-C0B8-7C80-2C69-254F07DE0B9B}"/>
          </ac:picMkLst>
        </pc:picChg>
        <pc:picChg chg="mod">
          <ac:chgData name="Juan Sarmiento" userId="af1216a4-86ea-41b5-91b0-4e0330db9e97" providerId="ADAL" clId="{DC1B7F59-37BD-41B3-9802-E4413262B3F1}" dt="2023-11-17T15:47:58.897" v="151" actId="1076"/>
          <ac:picMkLst>
            <pc:docMk/>
            <pc:sldMk cId="3921918929" sldId="368"/>
            <ac:picMk id="16" creationId="{EA5A6EFE-8206-4A77-B2C2-F3089514CDDF}"/>
          </ac:picMkLst>
        </pc:picChg>
        <pc:picChg chg="del">
          <ac:chgData name="Juan Sarmiento" userId="af1216a4-86ea-41b5-91b0-4e0330db9e97" providerId="ADAL" clId="{DC1B7F59-37BD-41B3-9802-E4413262B3F1}" dt="2023-11-17T15:27:14.078" v="127" actId="478"/>
          <ac:picMkLst>
            <pc:docMk/>
            <pc:sldMk cId="3921918929" sldId="368"/>
            <ac:picMk id="17" creationId="{B711A178-D91C-4063-90FA-6DB9E14B956C}"/>
          </ac:picMkLst>
        </pc:picChg>
        <pc:picChg chg="del">
          <ac:chgData name="Juan Sarmiento" userId="af1216a4-86ea-41b5-91b0-4e0330db9e97" providerId="ADAL" clId="{DC1B7F59-37BD-41B3-9802-E4413262B3F1}" dt="2023-11-17T15:27:25.719" v="128" actId="478"/>
          <ac:picMkLst>
            <pc:docMk/>
            <pc:sldMk cId="3921918929" sldId="368"/>
            <ac:picMk id="18" creationId="{12035B9B-5232-4484-9378-811C5B0F39F6}"/>
          </ac:picMkLst>
        </pc:picChg>
        <pc:picChg chg="del">
          <ac:chgData name="Juan Sarmiento" userId="af1216a4-86ea-41b5-91b0-4e0330db9e97" providerId="ADAL" clId="{DC1B7F59-37BD-41B3-9802-E4413262B3F1}" dt="2023-11-17T15:27:54.654" v="133" actId="478"/>
          <ac:picMkLst>
            <pc:docMk/>
            <pc:sldMk cId="3921918929" sldId="368"/>
            <ac:picMk id="19" creationId="{79A56FEE-C95D-40B5-BD80-770ED5526FFD}"/>
          </ac:picMkLst>
        </pc:picChg>
        <pc:picChg chg="mod">
          <ac:chgData name="Juan Sarmiento" userId="af1216a4-86ea-41b5-91b0-4e0330db9e97" providerId="ADAL" clId="{DC1B7F59-37BD-41B3-9802-E4413262B3F1}" dt="2023-11-17T15:48:09.501" v="154" actId="1076"/>
          <ac:picMkLst>
            <pc:docMk/>
            <pc:sldMk cId="3921918929" sldId="368"/>
            <ac:picMk id="22" creationId="{3CB3A7CB-7FA4-4F92-905A-8F462FF89948}"/>
          </ac:picMkLst>
        </pc:picChg>
        <pc:picChg chg="mod">
          <ac:chgData name="Juan Sarmiento" userId="af1216a4-86ea-41b5-91b0-4e0330db9e97" providerId="ADAL" clId="{DC1B7F59-37BD-41B3-9802-E4413262B3F1}" dt="2023-11-17T15:48:11.593" v="155" actId="1076"/>
          <ac:picMkLst>
            <pc:docMk/>
            <pc:sldMk cId="3921918929" sldId="368"/>
            <ac:picMk id="25" creationId="{953564B1-E5BB-4C46-BA02-981DEA06C4C5}"/>
          </ac:picMkLst>
        </pc:picChg>
        <pc:picChg chg="add mod">
          <ac:chgData name="Juan Sarmiento" userId="af1216a4-86ea-41b5-91b0-4e0330db9e97" providerId="ADAL" clId="{DC1B7F59-37BD-41B3-9802-E4413262B3F1}" dt="2023-11-17T15:48:00.649" v="152" actId="1076"/>
          <ac:picMkLst>
            <pc:docMk/>
            <pc:sldMk cId="3921918929" sldId="368"/>
            <ac:picMk id="1026" creationId="{12D79B80-DE8A-0513-952F-8DB6651D4A24}"/>
          </ac:picMkLst>
        </pc:picChg>
        <pc:picChg chg="add mod">
          <ac:chgData name="Juan Sarmiento" userId="af1216a4-86ea-41b5-91b0-4e0330db9e97" providerId="ADAL" clId="{DC1B7F59-37BD-41B3-9802-E4413262B3F1}" dt="2023-11-17T15:48:16.184" v="156" actId="1076"/>
          <ac:picMkLst>
            <pc:docMk/>
            <pc:sldMk cId="3921918929" sldId="368"/>
            <ac:picMk id="1028" creationId="{5FC29BF9-AA1A-9D87-5C3E-61B67AF17297}"/>
          </ac:picMkLst>
        </pc:picChg>
      </pc:sldChg>
      <pc:sldChg chg="addSp delSp modSp mod">
        <pc:chgData name="Juan Sarmiento" userId="af1216a4-86ea-41b5-91b0-4e0330db9e97" providerId="ADAL" clId="{DC1B7F59-37BD-41B3-9802-E4413262B3F1}" dt="2023-11-17T19:20:29.084" v="602"/>
        <pc:sldMkLst>
          <pc:docMk/>
          <pc:sldMk cId="4069209134" sldId="370"/>
        </pc:sldMkLst>
        <pc:spChg chg="mod">
          <ac:chgData name="Juan Sarmiento" userId="af1216a4-86ea-41b5-91b0-4e0330db9e97" providerId="ADAL" clId="{DC1B7F59-37BD-41B3-9802-E4413262B3F1}" dt="2023-11-17T16:36:27.547" v="414" actId="20577"/>
          <ac:spMkLst>
            <pc:docMk/>
            <pc:sldMk cId="4069209134" sldId="370"/>
            <ac:spMk id="2" creationId="{3BAE7F67-0FF4-45B9-B67E-74F35DA3E7DA}"/>
          </ac:spMkLst>
        </pc:spChg>
        <pc:spChg chg="mod">
          <ac:chgData name="Juan Sarmiento" userId="af1216a4-86ea-41b5-91b0-4e0330db9e97" providerId="ADAL" clId="{DC1B7F59-37BD-41B3-9802-E4413262B3F1}" dt="2023-11-17T16:36:40.995" v="416"/>
          <ac:spMkLst>
            <pc:docMk/>
            <pc:sldMk cId="4069209134" sldId="370"/>
            <ac:spMk id="5" creationId="{B444947A-8A65-4BEB-9B21-C4F3CDB9E1EB}"/>
          </ac:spMkLst>
        </pc:spChg>
        <pc:spChg chg="mod">
          <ac:chgData name="Juan Sarmiento" userId="af1216a4-86ea-41b5-91b0-4e0330db9e97" providerId="ADAL" clId="{DC1B7F59-37BD-41B3-9802-E4413262B3F1}" dt="2023-11-17T16:36:40.995" v="416"/>
          <ac:spMkLst>
            <pc:docMk/>
            <pc:sldMk cId="4069209134" sldId="370"/>
            <ac:spMk id="6" creationId="{EC7E97BE-992C-1C0E-39E9-5D76B0424FAA}"/>
          </ac:spMkLst>
        </pc:spChg>
        <pc:spChg chg="add mod">
          <ac:chgData name="Juan Sarmiento" userId="af1216a4-86ea-41b5-91b0-4e0330db9e97" providerId="ADAL" clId="{DC1B7F59-37BD-41B3-9802-E4413262B3F1}" dt="2023-11-17T19:20:29.084" v="602"/>
          <ac:spMkLst>
            <pc:docMk/>
            <pc:sldMk cId="4069209134" sldId="370"/>
            <ac:spMk id="9" creationId="{477212BE-7AF6-70EB-61A4-FBB0EF5F4AD5}"/>
          </ac:spMkLst>
        </pc:spChg>
        <pc:spChg chg="del">
          <ac:chgData name="Juan Sarmiento" userId="af1216a4-86ea-41b5-91b0-4e0330db9e97" providerId="ADAL" clId="{DC1B7F59-37BD-41B3-9802-E4413262B3F1}" dt="2023-11-17T16:36:35.033" v="415" actId="478"/>
          <ac:spMkLst>
            <pc:docMk/>
            <pc:sldMk cId="4069209134" sldId="370"/>
            <ac:spMk id="22" creationId="{33D4EB22-B32C-4E65-A7A4-13DD4A887E1E}"/>
          </ac:spMkLst>
        </pc:spChg>
        <pc:spChg chg="del">
          <ac:chgData name="Juan Sarmiento" userId="af1216a4-86ea-41b5-91b0-4e0330db9e97" providerId="ADAL" clId="{DC1B7F59-37BD-41B3-9802-E4413262B3F1}" dt="2023-11-17T19:20:28.758" v="601" actId="478"/>
          <ac:spMkLst>
            <pc:docMk/>
            <pc:sldMk cId="4069209134" sldId="370"/>
            <ac:spMk id="27" creationId="{C9210478-EA6B-44D6-B285-50016C10FB92}"/>
          </ac:spMkLst>
        </pc:spChg>
        <pc:grpChg chg="add mod">
          <ac:chgData name="Juan Sarmiento" userId="af1216a4-86ea-41b5-91b0-4e0330db9e97" providerId="ADAL" clId="{DC1B7F59-37BD-41B3-9802-E4413262B3F1}" dt="2023-11-17T16:36:40.995" v="416"/>
          <ac:grpSpMkLst>
            <pc:docMk/>
            <pc:sldMk cId="4069209134" sldId="370"/>
            <ac:grpSpMk id="4" creationId="{1A0037D6-DC07-10E1-B5B7-D983B0568957}"/>
          </ac:grpSpMkLst>
        </pc:grpChg>
        <pc:graphicFrameChg chg="modGraphic">
          <ac:chgData name="Juan Sarmiento" userId="af1216a4-86ea-41b5-91b0-4e0330db9e97" providerId="ADAL" clId="{DC1B7F59-37BD-41B3-9802-E4413262B3F1}" dt="2023-11-17T16:32:58.394" v="362" actId="20577"/>
          <ac:graphicFrameMkLst>
            <pc:docMk/>
            <pc:sldMk cId="4069209134" sldId="370"/>
            <ac:graphicFrameMk id="3" creationId="{00000000-0000-0000-0000-000000000000}"/>
          </ac:graphicFrameMkLst>
        </pc:graphicFrameChg>
        <pc:graphicFrameChg chg="mod">
          <ac:chgData name="Juan Sarmiento" userId="af1216a4-86ea-41b5-91b0-4e0330db9e97" providerId="ADAL" clId="{DC1B7F59-37BD-41B3-9802-E4413262B3F1}" dt="2023-11-17T19:12:35.915" v="418" actId="208"/>
          <ac:graphicFrameMkLst>
            <pc:docMk/>
            <pc:sldMk cId="4069209134" sldId="370"/>
            <ac:graphicFrameMk id="10" creationId="{973DAFA3-87D9-42CE-AD2B-EBA9E3EE44CA}"/>
          </ac:graphicFrameMkLst>
        </pc:graphicFrameChg>
        <pc:picChg chg="mod">
          <ac:chgData name="Juan Sarmiento" userId="af1216a4-86ea-41b5-91b0-4e0330db9e97" providerId="ADAL" clId="{DC1B7F59-37BD-41B3-9802-E4413262B3F1}" dt="2023-11-17T16:36:40.995" v="416"/>
          <ac:picMkLst>
            <pc:docMk/>
            <pc:sldMk cId="4069209134" sldId="370"/>
            <ac:picMk id="8" creationId="{AB1A18BB-8477-AF27-AD2C-2C2A275688E0}"/>
          </ac:picMkLst>
        </pc:picChg>
      </pc:sldChg>
      <pc:sldChg chg="addSp delSp modSp mod">
        <pc:chgData name="Juan Sarmiento" userId="af1216a4-86ea-41b5-91b0-4e0330db9e97" providerId="ADAL" clId="{DC1B7F59-37BD-41B3-9802-E4413262B3F1}" dt="2023-11-17T20:45:00.915" v="1378"/>
        <pc:sldMkLst>
          <pc:docMk/>
          <pc:sldMk cId="3391743584" sldId="372"/>
        </pc:sldMkLst>
        <pc:spChg chg="mod">
          <ac:chgData name="Juan Sarmiento" userId="af1216a4-86ea-41b5-91b0-4e0330db9e97" providerId="ADAL" clId="{DC1B7F59-37BD-41B3-9802-E4413262B3F1}" dt="2023-11-17T20:21:01.167" v="1229" actId="20577"/>
          <ac:spMkLst>
            <pc:docMk/>
            <pc:sldMk cId="3391743584" sldId="372"/>
            <ac:spMk id="2" creationId="{3BAE7F67-0FF4-45B9-B67E-74F35DA3E7DA}"/>
          </ac:spMkLst>
        </pc:spChg>
        <pc:spChg chg="mod">
          <ac:chgData name="Juan Sarmiento" userId="af1216a4-86ea-41b5-91b0-4e0330db9e97" providerId="ADAL" clId="{DC1B7F59-37BD-41B3-9802-E4413262B3F1}" dt="2023-11-17T20:21:21.576" v="1238"/>
          <ac:spMkLst>
            <pc:docMk/>
            <pc:sldMk cId="3391743584" sldId="372"/>
            <ac:spMk id="5" creationId="{A03462A6-A2FF-ACFF-2A8F-770E1F1136D6}"/>
          </ac:spMkLst>
        </pc:spChg>
        <pc:spChg chg="mod">
          <ac:chgData name="Juan Sarmiento" userId="af1216a4-86ea-41b5-91b0-4e0330db9e97" providerId="ADAL" clId="{DC1B7F59-37BD-41B3-9802-E4413262B3F1}" dt="2023-11-17T20:21:21.576" v="1238"/>
          <ac:spMkLst>
            <pc:docMk/>
            <pc:sldMk cId="3391743584" sldId="372"/>
            <ac:spMk id="6" creationId="{BCDAF136-B617-589D-27C2-AD21D64D3B4C}"/>
          </ac:spMkLst>
        </pc:spChg>
        <pc:spChg chg="add mod">
          <ac:chgData name="Juan Sarmiento" userId="af1216a4-86ea-41b5-91b0-4e0330db9e97" providerId="ADAL" clId="{DC1B7F59-37BD-41B3-9802-E4413262B3F1}" dt="2023-11-17T20:45:00.915" v="1378"/>
          <ac:spMkLst>
            <pc:docMk/>
            <pc:sldMk cId="3391743584" sldId="372"/>
            <ac:spMk id="9" creationId="{9DA1FD50-C6FA-6B4D-7AB2-B423A9A0F916}"/>
          </ac:spMkLst>
        </pc:spChg>
        <pc:spChg chg="add del">
          <ac:chgData name="Juan Sarmiento" userId="af1216a4-86ea-41b5-91b0-4e0330db9e97" providerId="ADAL" clId="{DC1B7F59-37BD-41B3-9802-E4413262B3F1}" dt="2023-11-17T20:21:12.229" v="1233" actId="478"/>
          <ac:spMkLst>
            <pc:docMk/>
            <pc:sldMk cId="3391743584" sldId="372"/>
            <ac:spMk id="18" creationId="{2C4A278F-5D79-429D-9810-EC897B809295}"/>
          </ac:spMkLst>
        </pc:spChg>
        <pc:spChg chg="add del mod">
          <ac:chgData name="Juan Sarmiento" userId="af1216a4-86ea-41b5-91b0-4e0330db9e97" providerId="ADAL" clId="{DC1B7F59-37BD-41B3-9802-E4413262B3F1}" dt="2023-11-17T20:21:15.457" v="1236" actId="478"/>
          <ac:spMkLst>
            <pc:docMk/>
            <pc:sldMk cId="3391743584" sldId="372"/>
            <ac:spMk id="21" creationId="{39FB4737-3FB6-49D3-8EB5-BA80F32DD953}"/>
          </ac:spMkLst>
        </pc:spChg>
        <pc:spChg chg="del">
          <ac:chgData name="Juan Sarmiento" userId="af1216a4-86ea-41b5-91b0-4e0330db9e97" providerId="ADAL" clId="{DC1B7F59-37BD-41B3-9802-E4413262B3F1}" dt="2023-11-17T20:21:17.398" v="1237" actId="478"/>
          <ac:spMkLst>
            <pc:docMk/>
            <pc:sldMk cId="3391743584" sldId="372"/>
            <ac:spMk id="22" creationId="{33D4EB22-B32C-4E65-A7A4-13DD4A887E1E}"/>
          </ac:spMkLst>
        </pc:spChg>
        <pc:spChg chg="del">
          <ac:chgData name="Juan Sarmiento" userId="af1216a4-86ea-41b5-91b0-4e0330db9e97" providerId="ADAL" clId="{DC1B7F59-37BD-41B3-9802-E4413262B3F1}" dt="2023-11-17T20:45:00.318" v="1377" actId="478"/>
          <ac:spMkLst>
            <pc:docMk/>
            <pc:sldMk cId="3391743584" sldId="372"/>
            <ac:spMk id="27" creationId="{6AC84DE7-4228-48B0-AE39-EFCEC566ACA6}"/>
          </ac:spMkLst>
        </pc:spChg>
        <pc:grpChg chg="add mod">
          <ac:chgData name="Juan Sarmiento" userId="af1216a4-86ea-41b5-91b0-4e0330db9e97" providerId="ADAL" clId="{DC1B7F59-37BD-41B3-9802-E4413262B3F1}" dt="2023-11-17T20:21:21.576" v="1238"/>
          <ac:grpSpMkLst>
            <pc:docMk/>
            <pc:sldMk cId="3391743584" sldId="372"/>
            <ac:grpSpMk id="4" creationId="{5345B20F-1BB7-11E1-B88A-A87E235AA36D}"/>
          </ac:grpSpMkLst>
        </pc:grpChg>
        <pc:graphicFrameChg chg="mod modGraphic">
          <ac:chgData name="Juan Sarmiento" userId="af1216a4-86ea-41b5-91b0-4e0330db9e97" providerId="ADAL" clId="{DC1B7F59-37BD-41B3-9802-E4413262B3F1}" dt="2023-11-17T20:17:16.486" v="947" actId="20577"/>
          <ac:graphicFrameMkLst>
            <pc:docMk/>
            <pc:sldMk cId="3391743584" sldId="372"/>
            <ac:graphicFrameMk id="3" creationId="{00000000-0000-0000-0000-000000000000}"/>
          </ac:graphicFrameMkLst>
        </pc:graphicFrameChg>
        <pc:graphicFrameChg chg="mod">
          <ac:chgData name="Juan Sarmiento" userId="af1216a4-86ea-41b5-91b0-4e0330db9e97" providerId="ADAL" clId="{DC1B7F59-37BD-41B3-9802-E4413262B3F1}" dt="2023-11-17T20:18:06.099" v="954" actId="208"/>
          <ac:graphicFrameMkLst>
            <pc:docMk/>
            <pc:sldMk cId="3391743584" sldId="372"/>
            <ac:graphicFrameMk id="10" creationId="{973DAFA3-87D9-42CE-AD2B-EBA9E3EE44CA}"/>
          </ac:graphicFrameMkLst>
        </pc:graphicFrameChg>
        <pc:graphicFrameChg chg="mod">
          <ac:chgData name="Juan Sarmiento" userId="af1216a4-86ea-41b5-91b0-4e0330db9e97" providerId="ADAL" clId="{DC1B7F59-37BD-41B3-9802-E4413262B3F1}" dt="2023-11-17T20:18:00.130" v="952" actId="208"/>
          <ac:graphicFrameMkLst>
            <pc:docMk/>
            <pc:sldMk cId="3391743584" sldId="372"/>
            <ac:graphicFrameMk id="17" creationId="{31627299-EE23-44A1-88A1-4CEA81EA22E6}"/>
          </ac:graphicFrameMkLst>
        </pc:graphicFrameChg>
        <pc:picChg chg="mod">
          <ac:chgData name="Juan Sarmiento" userId="af1216a4-86ea-41b5-91b0-4e0330db9e97" providerId="ADAL" clId="{DC1B7F59-37BD-41B3-9802-E4413262B3F1}" dt="2023-11-17T20:21:21.576" v="1238"/>
          <ac:picMkLst>
            <pc:docMk/>
            <pc:sldMk cId="3391743584" sldId="372"/>
            <ac:picMk id="8" creationId="{C6C93B4C-AB4C-953E-406C-BFE50C1CBC53}"/>
          </ac:picMkLst>
        </pc:picChg>
      </pc:sldChg>
      <pc:sldChg chg="del">
        <pc:chgData name="Juan Sarmiento" userId="af1216a4-86ea-41b5-91b0-4e0330db9e97" providerId="ADAL" clId="{DC1B7F59-37BD-41B3-9802-E4413262B3F1}" dt="2023-11-17T21:37:11.517" v="1680" actId="47"/>
        <pc:sldMkLst>
          <pc:docMk/>
          <pc:sldMk cId="1409259940" sldId="376"/>
        </pc:sldMkLst>
      </pc:sldChg>
      <pc:sldChg chg="addSp delSp modSp mod">
        <pc:chgData name="Juan Sarmiento" userId="af1216a4-86ea-41b5-91b0-4e0330db9e97" providerId="ADAL" clId="{DC1B7F59-37BD-41B3-9802-E4413262B3F1}" dt="2023-11-17T16:26:18.843" v="323" actId="20577"/>
        <pc:sldMkLst>
          <pc:docMk/>
          <pc:sldMk cId="1161948535" sldId="377"/>
        </pc:sldMkLst>
        <pc:spChg chg="mod">
          <ac:chgData name="Juan Sarmiento" userId="af1216a4-86ea-41b5-91b0-4e0330db9e97" providerId="ADAL" clId="{DC1B7F59-37BD-41B3-9802-E4413262B3F1}" dt="2023-11-17T16:14:04.018" v="267" actId="20577"/>
          <ac:spMkLst>
            <pc:docMk/>
            <pc:sldMk cId="1161948535" sldId="377"/>
            <ac:spMk id="2" creationId="{3BAE7F67-0FF4-45B9-B67E-74F35DA3E7DA}"/>
          </ac:spMkLst>
        </pc:spChg>
        <pc:spChg chg="mod">
          <ac:chgData name="Juan Sarmiento" userId="af1216a4-86ea-41b5-91b0-4e0330db9e97" providerId="ADAL" clId="{DC1B7F59-37BD-41B3-9802-E4413262B3F1}" dt="2023-11-17T16:14:49.730" v="277"/>
          <ac:spMkLst>
            <pc:docMk/>
            <pc:sldMk cId="1161948535" sldId="377"/>
            <ac:spMk id="5" creationId="{5DF9C1CD-E0AF-76B0-BF05-B267003CEE9B}"/>
          </ac:spMkLst>
        </pc:spChg>
        <pc:spChg chg="mod">
          <ac:chgData name="Juan Sarmiento" userId="af1216a4-86ea-41b5-91b0-4e0330db9e97" providerId="ADAL" clId="{DC1B7F59-37BD-41B3-9802-E4413262B3F1}" dt="2023-11-17T16:14:49.730" v="277"/>
          <ac:spMkLst>
            <pc:docMk/>
            <pc:sldMk cId="1161948535" sldId="377"/>
            <ac:spMk id="6" creationId="{0E9CD172-1EBE-7BC6-D9FC-FBFB9BEE32FA}"/>
          </ac:spMkLst>
        </pc:spChg>
        <pc:spChg chg="add del">
          <ac:chgData name="Juan Sarmiento" userId="af1216a4-86ea-41b5-91b0-4e0330db9e97" providerId="ADAL" clId="{DC1B7F59-37BD-41B3-9802-E4413262B3F1}" dt="2023-11-17T16:14:36.721" v="271" actId="478"/>
          <ac:spMkLst>
            <pc:docMk/>
            <pc:sldMk cId="1161948535" sldId="377"/>
            <ac:spMk id="13" creationId="{B78168F0-051F-4A0B-B45E-9BD3C8BBBFF5}"/>
          </ac:spMkLst>
        </pc:spChg>
        <pc:spChg chg="add del">
          <ac:chgData name="Juan Sarmiento" userId="af1216a4-86ea-41b5-91b0-4e0330db9e97" providerId="ADAL" clId="{DC1B7F59-37BD-41B3-9802-E4413262B3F1}" dt="2023-11-17T16:14:45.537" v="276" actId="478"/>
          <ac:spMkLst>
            <pc:docMk/>
            <pc:sldMk cId="1161948535" sldId="377"/>
            <ac:spMk id="16" creationId="{6807C97F-DCFD-4FBD-980B-D4E5491D5614}"/>
          </ac:spMkLst>
        </pc:spChg>
        <pc:spChg chg="mod">
          <ac:chgData name="Juan Sarmiento" userId="af1216a4-86ea-41b5-91b0-4e0330db9e97" providerId="ADAL" clId="{DC1B7F59-37BD-41B3-9802-E4413262B3F1}" dt="2023-11-17T16:26:18.843" v="323" actId="20577"/>
          <ac:spMkLst>
            <pc:docMk/>
            <pc:sldMk cId="1161948535" sldId="377"/>
            <ac:spMk id="17" creationId="{DC628EB1-6C06-46D3-8B3D-115E41C6AD05}"/>
          </ac:spMkLst>
        </pc:spChg>
        <pc:spChg chg="add del">
          <ac:chgData name="Juan Sarmiento" userId="af1216a4-86ea-41b5-91b0-4e0330db9e97" providerId="ADAL" clId="{DC1B7F59-37BD-41B3-9802-E4413262B3F1}" dt="2023-11-17T16:14:44.075" v="275" actId="478"/>
          <ac:spMkLst>
            <pc:docMk/>
            <pc:sldMk cId="1161948535" sldId="377"/>
            <ac:spMk id="18" creationId="{2C4A278F-5D79-429D-9810-EC897B809295}"/>
          </ac:spMkLst>
        </pc:spChg>
        <pc:spChg chg="del">
          <ac:chgData name="Juan Sarmiento" userId="af1216a4-86ea-41b5-91b0-4e0330db9e97" providerId="ADAL" clId="{DC1B7F59-37BD-41B3-9802-E4413262B3F1}" dt="2023-11-17T16:14:34.613" v="270" actId="478"/>
          <ac:spMkLst>
            <pc:docMk/>
            <pc:sldMk cId="1161948535" sldId="377"/>
            <ac:spMk id="20" creationId="{3BACDB3A-8CEB-49AB-BCCF-C399A2187AD9}"/>
          </ac:spMkLst>
        </pc:spChg>
        <pc:grpChg chg="add mod">
          <ac:chgData name="Juan Sarmiento" userId="af1216a4-86ea-41b5-91b0-4e0330db9e97" providerId="ADAL" clId="{DC1B7F59-37BD-41B3-9802-E4413262B3F1}" dt="2023-11-17T16:14:49.730" v="277"/>
          <ac:grpSpMkLst>
            <pc:docMk/>
            <pc:sldMk cId="1161948535" sldId="377"/>
            <ac:grpSpMk id="4" creationId="{5663B849-783D-D5C0-FF70-C7CAE6A254E7}"/>
          </ac:grpSpMkLst>
        </pc:grpChg>
        <pc:graphicFrameChg chg="mod">
          <ac:chgData name="Juan Sarmiento" userId="af1216a4-86ea-41b5-91b0-4e0330db9e97" providerId="ADAL" clId="{DC1B7F59-37BD-41B3-9802-E4413262B3F1}" dt="2023-11-17T16:14:58.920" v="279" actId="208"/>
          <ac:graphicFrameMkLst>
            <pc:docMk/>
            <pc:sldMk cId="1161948535" sldId="377"/>
            <ac:graphicFrameMk id="10" creationId="{973DAFA3-87D9-42CE-AD2B-EBA9E3EE44CA}"/>
          </ac:graphicFrameMkLst>
        </pc:graphicFrameChg>
        <pc:picChg chg="mod">
          <ac:chgData name="Juan Sarmiento" userId="af1216a4-86ea-41b5-91b0-4e0330db9e97" providerId="ADAL" clId="{DC1B7F59-37BD-41B3-9802-E4413262B3F1}" dt="2023-11-17T16:14:49.730" v="277"/>
          <ac:picMkLst>
            <pc:docMk/>
            <pc:sldMk cId="1161948535" sldId="377"/>
            <ac:picMk id="8" creationId="{5F397A5A-D9B6-2CC7-AF95-0B8D4CB4BE3C}"/>
          </ac:picMkLst>
        </pc:picChg>
      </pc:sldChg>
      <pc:sldChg chg="addSp delSp modSp mod">
        <pc:chgData name="Juan Sarmiento" userId="af1216a4-86ea-41b5-91b0-4e0330db9e97" providerId="ADAL" clId="{DC1B7F59-37BD-41B3-9802-E4413262B3F1}" dt="2023-11-17T16:29:05.100" v="327"/>
        <pc:sldMkLst>
          <pc:docMk/>
          <pc:sldMk cId="321729227" sldId="378"/>
        </pc:sldMkLst>
        <pc:spChg chg="mod">
          <ac:chgData name="Juan Sarmiento" userId="af1216a4-86ea-41b5-91b0-4e0330db9e97" providerId="ADAL" clId="{DC1B7F59-37BD-41B3-9802-E4413262B3F1}" dt="2023-11-17T16:25:17.698" v="293" actId="20577"/>
          <ac:spMkLst>
            <pc:docMk/>
            <pc:sldMk cId="321729227" sldId="378"/>
            <ac:spMk id="2" creationId="{3BAE7F67-0FF4-45B9-B67E-74F35DA3E7DA}"/>
          </ac:spMkLst>
        </pc:spChg>
        <pc:spChg chg="add mod">
          <ac:chgData name="Juan Sarmiento" userId="af1216a4-86ea-41b5-91b0-4e0330db9e97" providerId="ADAL" clId="{DC1B7F59-37BD-41B3-9802-E4413262B3F1}" dt="2023-11-17T16:26:27.593" v="325"/>
          <ac:spMkLst>
            <pc:docMk/>
            <pc:sldMk cId="321729227" sldId="378"/>
            <ac:spMk id="4" creationId="{4903C151-06FF-DE26-A4B4-7740187C375B}"/>
          </ac:spMkLst>
        </pc:spChg>
        <pc:spChg chg="mod">
          <ac:chgData name="Juan Sarmiento" userId="af1216a4-86ea-41b5-91b0-4e0330db9e97" providerId="ADAL" clId="{DC1B7F59-37BD-41B3-9802-E4413262B3F1}" dt="2023-11-17T16:29:05.100" v="327"/>
          <ac:spMkLst>
            <pc:docMk/>
            <pc:sldMk cId="321729227" sldId="378"/>
            <ac:spMk id="6" creationId="{9CAE212A-56E5-F2BE-84B6-6E177C55F130}"/>
          </ac:spMkLst>
        </pc:spChg>
        <pc:spChg chg="mod">
          <ac:chgData name="Juan Sarmiento" userId="af1216a4-86ea-41b5-91b0-4e0330db9e97" providerId="ADAL" clId="{DC1B7F59-37BD-41B3-9802-E4413262B3F1}" dt="2023-11-17T16:29:05.100" v="327"/>
          <ac:spMkLst>
            <pc:docMk/>
            <pc:sldMk cId="321729227" sldId="378"/>
            <ac:spMk id="8" creationId="{FA3FE229-A0C7-56D6-3122-F4C2747A9A70}"/>
          </ac:spMkLst>
        </pc:spChg>
        <pc:spChg chg="del">
          <ac:chgData name="Juan Sarmiento" userId="af1216a4-86ea-41b5-91b0-4e0330db9e97" providerId="ADAL" clId="{DC1B7F59-37BD-41B3-9802-E4413262B3F1}" dt="2023-11-17T16:28:57.619" v="326" actId="478"/>
          <ac:spMkLst>
            <pc:docMk/>
            <pc:sldMk cId="321729227" sldId="378"/>
            <ac:spMk id="16" creationId="{6807C97F-DCFD-4FBD-980B-D4E5491D5614}"/>
          </ac:spMkLst>
        </pc:spChg>
        <pc:spChg chg="del">
          <ac:chgData name="Juan Sarmiento" userId="af1216a4-86ea-41b5-91b0-4e0330db9e97" providerId="ADAL" clId="{DC1B7F59-37BD-41B3-9802-E4413262B3F1}" dt="2023-11-17T16:26:27.291" v="324" actId="478"/>
          <ac:spMkLst>
            <pc:docMk/>
            <pc:sldMk cId="321729227" sldId="378"/>
            <ac:spMk id="21" creationId="{C7D77E6C-56DF-45B3-840E-12C0A6E11484}"/>
          </ac:spMkLst>
        </pc:spChg>
        <pc:grpChg chg="add mod">
          <ac:chgData name="Juan Sarmiento" userId="af1216a4-86ea-41b5-91b0-4e0330db9e97" providerId="ADAL" clId="{DC1B7F59-37BD-41B3-9802-E4413262B3F1}" dt="2023-11-17T16:29:05.100" v="327"/>
          <ac:grpSpMkLst>
            <pc:docMk/>
            <pc:sldMk cId="321729227" sldId="378"/>
            <ac:grpSpMk id="5" creationId="{BA3BFCEE-9A96-A75E-7DD3-B1414323F147}"/>
          </ac:grpSpMkLst>
        </pc:grpChg>
        <pc:graphicFrameChg chg="mod">
          <ac:chgData name="Juan Sarmiento" userId="af1216a4-86ea-41b5-91b0-4e0330db9e97" providerId="ADAL" clId="{DC1B7F59-37BD-41B3-9802-E4413262B3F1}" dt="2023-11-17T16:23:57.852" v="285"/>
          <ac:graphicFrameMkLst>
            <pc:docMk/>
            <pc:sldMk cId="321729227" sldId="378"/>
            <ac:graphicFrameMk id="17" creationId="{390A6D3D-BC33-49A2-9BFF-FE1BE5F6C526}"/>
          </ac:graphicFrameMkLst>
        </pc:graphicFrameChg>
        <pc:graphicFrameChg chg="mod">
          <ac:chgData name="Juan Sarmiento" userId="af1216a4-86ea-41b5-91b0-4e0330db9e97" providerId="ADAL" clId="{DC1B7F59-37BD-41B3-9802-E4413262B3F1}" dt="2023-11-17T16:24:50.287" v="287" actId="1076"/>
          <ac:graphicFrameMkLst>
            <pc:docMk/>
            <pc:sldMk cId="321729227" sldId="378"/>
            <ac:graphicFrameMk id="19" creationId="{5FBE2D5D-86B3-4751-A7F3-8370F3CD408F}"/>
          </ac:graphicFrameMkLst>
        </pc:graphicFrameChg>
        <pc:picChg chg="mod">
          <ac:chgData name="Juan Sarmiento" userId="af1216a4-86ea-41b5-91b0-4e0330db9e97" providerId="ADAL" clId="{DC1B7F59-37BD-41B3-9802-E4413262B3F1}" dt="2023-11-17T16:29:05.100" v="327"/>
          <ac:picMkLst>
            <pc:docMk/>
            <pc:sldMk cId="321729227" sldId="378"/>
            <ac:picMk id="9" creationId="{E522DA75-1BCF-CCD7-EB1F-D657736BF4B2}"/>
          </ac:picMkLst>
        </pc:picChg>
      </pc:sldChg>
      <pc:sldChg chg="del">
        <pc:chgData name="Juan Sarmiento" userId="af1216a4-86ea-41b5-91b0-4e0330db9e97" providerId="ADAL" clId="{DC1B7F59-37BD-41B3-9802-E4413262B3F1}" dt="2023-11-17T19:31:22.063" v="605" actId="47"/>
        <pc:sldMkLst>
          <pc:docMk/>
          <pc:sldMk cId="3522803733" sldId="381"/>
        </pc:sldMkLst>
      </pc:sldChg>
      <pc:sldChg chg="del">
        <pc:chgData name="Juan Sarmiento" userId="af1216a4-86ea-41b5-91b0-4e0330db9e97" providerId="ADAL" clId="{DC1B7F59-37BD-41B3-9802-E4413262B3F1}" dt="2023-11-17T19:35:01.210" v="613" actId="47"/>
        <pc:sldMkLst>
          <pc:docMk/>
          <pc:sldMk cId="3785879613" sldId="382"/>
        </pc:sldMkLst>
      </pc:sldChg>
      <pc:sldChg chg="addSp delSp modSp mod">
        <pc:chgData name="Juan Sarmiento" userId="af1216a4-86ea-41b5-91b0-4e0330db9e97" providerId="ADAL" clId="{DC1B7F59-37BD-41B3-9802-E4413262B3F1}" dt="2023-11-17T21:13:38.205" v="1501"/>
        <pc:sldMkLst>
          <pc:docMk/>
          <pc:sldMk cId="1380305652" sldId="384"/>
        </pc:sldMkLst>
        <pc:spChg chg="mod">
          <ac:chgData name="Juan Sarmiento" userId="af1216a4-86ea-41b5-91b0-4e0330db9e97" providerId="ADAL" clId="{DC1B7F59-37BD-41B3-9802-E4413262B3F1}" dt="2023-11-17T21:00:20.833" v="1471" actId="20577"/>
          <ac:spMkLst>
            <pc:docMk/>
            <pc:sldMk cId="1380305652" sldId="384"/>
            <ac:spMk id="2" creationId="{3BAE7F67-0FF4-45B9-B67E-74F35DA3E7DA}"/>
          </ac:spMkLst>
        </pc:spChg>
        <pc:spChg chg="add mod">
          <ac:chgData name="Juan Sarmiento" userId="af1216a4-86ea-41b5-91b0-4e0330db9e97" providerId="ADAL" clId="{DC1B7F59-37BD-41B3-9802-E4413262B3F1}" dt="2023-11-17T21:13:19.477" v="1496"/>
          <ac:spMkLst>
            <pc:docMk/>
            <pc:sldMk cId="1380305652" sldId="384"/>
            <ac:spMk id="8" creationId="{F1829DE3-BEB4-82B2-A1E5-3EEDDD80C346}"/>
          </ac:spMkLst>
        </pc:spChg>
        <pc:spChg chg="mod">
          <ac:chgData name="Juan Sarmiento" userId="af1216a4-86ea-41b5-91b0-4e0330db9e97" providerId="ADAL" clId="{DC1B7F59-37BD-41B3-9802-E4413262B3F1}" dt="2023-11-17T21:13:38.205" v="1501"/>
          <ac:spMkLst>
            <pc:docMk/>
            <pc:sldMk cId="1380305652" sldId="384"/>
            <ac:spMk id="11" creationId="{24BBBF04-EF2F-49B2-E8E5-1FCF4F7A9D04}"/>
          </ac:spMkLst>
        </pc:spChg>
        <pc:spChg chg="del">
          <ac:chgData name="Juan Sarmiento" userId="af1216a4-86ea-41b5-91b0-4e0330db9e97" providerId="ADAL" clId="{DC1B7F59-37BD-41B3-9802-E4413262B3F1}" dt="2023-11-17T21:13:19.158" v="1495" actId="478"/>
          <ac:spMkLst>
            <pc:docMk/>
            <pc:sldMk cId="1380305652" sldId="384"/>
            <ac:spMk id="14" creationId="{DA53C03C-B691-4594-B3B4-D9D01CF17031}"/>
          </ac:spMkLst>
        </pc:spChg>
        <pc:spChg chg="mod">
          <ac:chgData name="Juan Sarmiento" userId="af1216a4-86ea-41b5-91b0-4e0330db9e97" providerId="ADAL" clId="{DC1B7F59-37BD-41B3-9802-E4413262B3F1}" dt="2023-11-17T21:13:38.205" v="1501"/>
          <ac:spMkLst>
            <pc:docMk/>
            <pc:sldMk cId="1380305652" sldId="384"/>
            <ac:spMk id="15" creationId="{88B52B62-0C45-95EA-61CF-9C34CAFC92F7}"/>
          </ac:spMkLst>
        </pc:spChg>
        <pc:spChg chg="del">
          <ac:chgData name="Juan Sarmiento" userId="af1216a4-86ea-41b5-91b0-4e0330db9e97" providerId="ADAL" clId="{DC1B7F59-37BD-41B3-9802-E4413262B3F1}" dt="2023-11-17T21:13:33.744" v="1500" actId="478"/>
          <ac:spMkLst>
            <pc:docMk/>
            <pc:sldMk cId="1380305652" sldId="384"/>
            <ac:spMk id="16" creationId="{C106F1A1-4008-42FD-AEAE-4C1CD5DFE51C}"/>
          </ac:spMkLst>
        </pc:spChg>
        <pc:grpChg chg="add mod">
          <ac:chgData name="Juan Sarmiento" userId="af1216a4-86ea-41b5-91b0-4e0330db9e97" providerId="ADAL" clId="{DC1B7F59-37BD-41B3-9802-E4413262B3F1}" dt="2023-11-17T21:13:38.205" v="1501"/>
          <ac:grpSpMkLst>
            <pc:docMk/>
            <pc:sldMk cId="1380305652" sldId="384"/>
            <ac:grpSpMk id="9" creationId="{4E30C874-B98B-8FA5-4543-980CFD79DBB4}"/>
          </ac:grpSpMkLst>
        </pc:grpChg>
        <pc:graphicFrameChg chg="mod">
          <ac:chgData name="Juan Sarmiento" userId="af1216a4-86ea-41b5-91b0-4e0330db9e97" providerId="ADAL" clId="{DC1B7F59-37BD-41B3-9802-E4413262B3F1}" dt="2023-11-17T21:10:53.687" v="1483" actId="208"/>
          <ac:graphicFrameMkLst>
            <pc:docMk/>
            <pc:sldMk cId="1380305652" sldId="384"/>
            <ac:graphicFrameMk id="10" creationId="{973DAFA3-87D9-42CE-AD2B-EBA9E3EE44CA}"/>
          </ac:graphicFrameMkLst>
        </pc:graphicFrameChg>
        <pc:picChg chg="del">
          <ac:chgData name="Juan Sarmiento" userId="af1216a4-86ea-41b5-91b0-4e0330db9e97" providerId="ADAL" clId="{DC1B7F59-37BD-41B3-9802-E4413262B3F1}" dt="2023-11-17T21:00:41.184" v="1472" actId="478"/>
          <ac:picMkLst>
            <pc:docMk/>
            <pc:sldMk cId="1380305652" sldId="384"/>
            <ac:picMk id="4" creationId="{F7C45253-64B2-484D-837A-ECCEEF9FED25}"/>
          </ac:picMkLst>
        </pc:picChg>
        <pc:picChg chg="add mod">
          <ac:chgData name="Juan Sarmiento" userId="af1216a4-86ea-41b5-91b0-4e0330db9e97" providerId="ADAL" clId="{DC1B7F59-37BD-41B3-9802-E4413262B3F1}" dt="2023-11-17T21:10:39.131" v="1479" actId="1076"/>
          <ac:picMkLst>
            <pc:docMk/>
            <pc:sldMk cId="1380305652" sldId="384"/>
            <ac:picMk id="6" creationId="{8CD62BA4-09D5-26B4-768E-A4A76A7316AB}"/>
          </ac:picMkLst>
        </pc:picChg>
        <pc:picChg chg="mod">
          <ac:chgData name="Juan Sarmiento" userId="af1216a4-86ea-41b5-91b0-4e0330db9e97" providerId="ADAL" clId="{DC1B7F59-37BD-41B3-9802-E4413262B3F1}" dt="2023-11-17T21:13:38.205" v="1501"/>
          <ac:picMkLst>
            <pc:docMk/>
            <pc:sldMk cId="1380305652" sldId="384"/>
            <ac:picMk id="17" creationId="{95DE47E0-5318-7B94-1D80-343EF9A3F4C4}"/>
          </ac:picMkLst>
        </pc:picChg>
      </pc:sldChg>
      <pc:sldChg chg="addSp delSp modSp mod">
        <pc:chgData name="Juan Sarmiento" userId="af1216a4-86ea-41b5-91b0-4e0330db9e97" providerId="ADAL" clId="{DC1B7F59-37BD-41B3-9802-E4413262B3F1}" dt="2023-11-17T21:13:39.903" v="1502"/>
        <pc:sldMkLst>
          <pc:docMk/>
          <pc:sldMk cId="2565192302" sldId="386"/>
        </pc:sldMkLst>
        <pc:spChg chg="mod">
          <ac:chgData name="Juan Sarmiento" userId="af1216a4-86ea-41b5-91b0-4e0330db9e97" providerId="ADAL" clId="{DC1B7F59-37BD-41B3-9802-E4413262B3F1}" dt="2023-11-17T21:13:07.899" v="1494" actId="20577"/>
          <ac:spMkLst>
            <pc:docMk/>
            <pc:sldMk cId="2565192302" sldId="386"/>
            <ac:spMk id="2" creationId="{3BAE7F67-0FF4-45B9-B67E-74F35DA3E7DA}"/>
          </ac:spMkLst>
        </pc:spChg>
        <pc:spChg chg="add mod">
          <ac:chgData name="Juan Sarmiento" userId="af1216a4-86ea-41b5-91b0-4e0330db9e97" providerId="ADAL" clId="{DC1B7F59-37BD-41B3-9802-E4413262B3F1}" dt="2023-11-17T21:13:23.269" v="1498"/>
          <ac:spMkLst>
            <pc:docMk/>
            <pc:sldMk cId="2565192302" sldId="386"/>
            <ac:spMk id="4" creationId="{17F699EE-59AE-F868-65E6-95F518E78635}"/>
          </ac:spMkLst>
        </pc:spChg>
        <pc:spChg chg="mod">
          <ac:chgData name="Juan Sarmiento" userId="af1216a4-86ea-41b5-91b0-4e0330db9e97" providerId="ADAL" clId="{DC1B7F59-37BD-41B3-9802-E4413262B3F1}" dt="2023-11-17T21:13:39.903" v="1502"/>
          <ac:spMkLst>
            <pc:docMk/>
            <pc:sldMk cId="2565192302" sldId="386"/>
            <ac:spMk id="6" creationId="{DBC4CCEC-FA80-F7F0-BCCC-C2E77FE4D5AD}"/>
          </ac:spMkLst>
        </pc:spChg>
        <pc:spChg chg="mod">
          <ac:chgData name="Juan Sarmiento" userId="af1216a4-86ea-41b5-91b0-4e0330db9e97" providerId="ADAL" clId="{DC1B7F59-37BD-41B3-9802-E4413262B3F1}" dt="2023-11-17T21:13:39.903" v="1502"/>
          <ac:spMkLst>
            <pc:docMk/>
            <pc:sldMk cId="2565192302" sldId="386"/>
            <ac:spMk id="8" creationId="{00581D88-7F87-59C9-C054-3F5BB8C67B15}"/>
          </ac:spMkLst>
        </pc:spChg>
        <pc:spChg chg="del">
          <ac:chgData name="Juan Sarmiento" userId="af1216a4-86ea-41b5-91b0-4e0330db9e97" providerId="ADAL" clId="{DC1B7F59-37BD-41B3-9802-E4413262B3F1}" dt="2023-11-17T21:13:25.665" v="1499" actId="478"/>
          <ac:spMkLst>
            <pc:docMk/>
            <pc:sldMk cId="2565192302" sldId="386"/>
            <ac:spMk id="16" creationId="{6807C97F-DCFD-4FBD-980B-D4E5491D5614}"/>
          </ac:spMkLst>
        </pc:spChg>
        <pc:spChg chg="del">
          <ac:chgData name="Juan Sarmiento" userId="af1216a4-86ea-41b5-91b0-4e0330db9e97" providerId="ADAL" clId="{DC1B7F59-37BD-41B3-9802-E4413262B3F1}" dt="2023-11-17T21:13:22.942" v="1497" actId="478"/>
          <ac:spMkLst>
            <pc:docMk/>
            <pc:sldMk cId="2565192302" sldId="386"/>
            <ac:spMk id="17" creationId="{D7370A24-0F29-44D1-83D0-71603BF24A93}"/>
          </ac:spMkLst>
        </pc:spChg>
        <pc:grpChg chg="add mod">
          <ac:chgData name="Juan Sarmiento" userId="af1216a4-86ea-41b5-91b0-4e0330db9e97" providerId="ADAL" clId="{DC1B7F59-37BD-41B3-9802-E4413262B3F1}" dt="2023-11-17T21:13:39.903" v="1502"/>
          <ac:grpSpMkLst>
            <pc:docMk/>
            <pc:sldMk cId="2565192302" sldId="386"/>
            <ac:grpSpMk id="5" creationId="{4B099A16-3387-3384-577B-11282E853E51}"/>
          </ac:grpSpMkLst>
        </pc:grpChg>
        <pc:picChg chg="mod">
          <ac:chgData name="Juan Sarmiento" userId="af1216a4-86ea-41b5-91b0-4e0330db9e97" providerId="ADAL" clId="{DC1B7F59-37BD-41B3-9802-E4413262B3F1}" dt="2023-11-17T21:13:39.903" v="1502"/>
          <ac:picMkLst>
            <pc:docMk/>
            <pc:sldMk cId="2565192302" sldId="386"/>
            <ac:picMk id="9" creationId="{EFB0C075-F061-6006-D284-25C6CFED0B42}"/>
          </ac:picMkLst>
        </pc:picChg>
      </pc:sldChg>
      <pc:sldChg chg="addSp delSp modSp mod">
        <pc:chgData name="Juan Sarmiento" userId="af1216a4-86ea-41b5-91b0-4e0330db9e97" providerId="ADAL" clId="{DC1B7F59-37BD-41B3-9802-E4413262B3F1}" dt="2023-11-17T21:18:06.463" v="1541"/>
        <pc:sldMkLst>
          <pc:docMk/>
          <pc:sldMk cId="3770569620" sldId="387"/>
        </pc:sldMkLst>
        <pc:spChg chg="mod">
          <ac:chgData name="Juan Sarmiento" userId="af1216a4-86ea-41b5-91b0-4e0330db9e97" providerId="ADAL" clId="{DC1B7F59-37BD-41B3-9802-E4413262B3F1}" dt="2023-11-17T21:17:03.539" v="1530" actId="20577"/>
          <ac:spMkLst>
            <pc:docMk/>
            <pc:sldMk cId="3770569620" sldId="387"/>
            <ac:spMk id="2" creationId="{3BAE7F67-0FF4-45B9-B67E-74F35DA3E7DA}"/>
          </ac:spMkLst>
        </pc:spChg>
        <pc:spChg chg="mod">
          <ac:chgData name="Juan Sarmiento" userId="af1216a4-86ea-41b5-91b0-4e0330db9e97" providerId="ADAL" clId="{DC1B7F59-37BD-41B3-9802-E4413262B3F1}" dt="2023-11-17T21:13:42.714" v="1503"/>
          <ac:spMkLst>
            <pc:docMk/>
            <pc:sldMk cId="3770569620" sldId="387"/>
            <ac:spMk id="5" creationId="{0A4760EF-1B3C-F283-5BDF-815FCF5DE161}"/>
          </ac:spMkLst>
        </pc:spChg>
        <pc:spChg chg="mod">
          <ac:chgData name="Juan Sarmiento" userId="af1216a4-86ea-41b5-91b0-4e0330db9e97" providerId="ADAL" clId="{DC1B7F59-37BD-41B3-9802-E4413262B3F1}" dt="2023-11-17T21:13:42.714" v="1503"/>
          <ac:spMkLst>
            <pc:docMk/>
            <pc:sldMk cId="3770569620" sldId="387"/>
            <ac:spMk id="6" creationId="{3EABD283-CBD6-B6F2-DFAA-AF6EF23F3A63}"/>
          </ac:spMkLst>
        </pc:spChg>
        <pc:spChg chg="mod">
          <ac:chgData name="Juan Sarmiento" userId="af1216a4-86ea-41b5-91b0-4e0330db9e97" providerId="ADAL" clId="{DC1B7F59-37BD-41B3-9802-E4413262B3F1}" dt="2023-11-17T21:13:49.072" v="1506"/>
          <ac:spMkLst>
            <pc:docMk/>
            <pc:sldMk cId="3770569620" sldId="387"/>
            <ac:spMk id="10" creationId="{E237BF46-D31E-4AE8-CCF8-BBCA05428577}"/>
          </ac:spMkLst>
        </pc:spChg>
        <pc:spChg chg="mod">
          <ac:chgData name="Juan Sarmiento" userId="af1216a4-86ea-41b5-91b0-4e0330db9e97" providerId="ADAL" clId="{DC1B7F59-37BD-41B3-9802-E4413262B3F1}" dt="2023-11-17T21:13:49.072" v="1506"/>
          <ac:spMkLst>
            <pc:docMk/>
            <pc:sldMk cId="3770569620" sldId="387"/>
            <ac:spMk id="11" creationId="{4DED2C27-93E8-7A2B-8E06-9B3FE7F0B389}"/>
          </ac:spMkLst>
        </pc:spChg>
        <pc:spChg chg="del">
          <ac:chgData name="Juan Sarmiento" userId="af1216a4-86ea-41b5-91b0-4e0330db9e97" providerId="ADAL" clId="{DC1B7F59-37BD-41B3-9802-E4413262B3F1}" dt="2023-11-17T21:13:48.149" v="1505" actId="478"/>
          <ac:spMkLst>
            <pc:docMk/>
            <pc:sldMk cId="3770569620" sldId="387"/>
            <ac:spMk id="16" creationId="{6807C97F-DCFD-4FBD-980B-D4E5491D5614}"/>
          </ac:spMkLst>
        </pc:spChg>
        <pc:spChg chg="del">
          <ac:chgData name="Juan Sarmiento" userId="af1216a4-86ea-41b5-91b0-4e0330db9e97" providerId="ADAL" clId="{DC1B7F59-37BD-41B3-9802-E4413262B3F1}" dt="2023-11-17T21:18:06.128" v="1540" actId="478"/>
          <ac:spMkLst>
            <pc:docMk/>
            <pc:sldMk cId="3770569620" sldId="387"/>
            <ac:spMk id="21" creationId="{E07B32A5-25FF-42F0-A386-663C81D308E7}"/>
          </ac:spMkLst>
        </pc:spChg>
        <pc:spChg chg="add mod">
          <ac:chgData name="Juan Sarmiento" userId="af1216a4-86ea-41b5-91b0-4e0330db9e97" providerId="ADAL" clId="{DC1B7F59-37BD-41B3-9802-E4413262B3F1}" dt="2023-11-17T21:18:06.463" v="1541"/>
          <ac:spMkLst>
            <pc:docMk/>
            <pc:sldMk cId="3770569620" sldId="387"/>
            <ac:spMk id="23" creationId="{54122DE4-482C-B97D-0DDA-A8C7312032FF}"/>
          </ac:spMkLst>
        </pc:spChg>
        <pc:grpChg chg="add del mod">
          <ac:chgData name="Juan Sarmiento" userId="af1216a4-86ea-41b5-91b0-4e0330db9e97" providerId="ADAL" clId="{DC1B7F59-37BD-41B3-9802-E4413262B3F1}" dt="2023-11-17T21:13:46.118" v="1504"/>
          <ac:grpSpMkLst>
            <pc:docMk/>
            <pc:sldMk cId="3770569620" sldId="387"/>
            <ac:grpSpMk id="4" creationId="{E6347C74-FB9E-D5BB-4D4A-5C8CA1A1E2FB}"/>
          </ac:grpSpMkLst>
        </pc:grpChg>
        <pc:grpChg chg="add mod">
          <ac:chgData name="Juan Sarmiento" userId="af1216a4-86ea-41b5-91b0-4e0330db9e97" providerId="ADAL" clId="{DC1B7F59-37BD-41B3-9802-E4413262B3F1}" dt="2023-11-17T21:13:49.072" v="1506"/>
          <ac:grpSpMkLst>
            <pc:docMk/>
            <pc:sldMk cId="3770569620" sldId="387"/>
            <ac:grpSpMk id="9" creationId="{6B4453AC-D503-0199-5A4E-DBFBB2850440}"/>
          </ac:grpSpMkLst>
        </pc:grpChg>
        <pc:graphicFrameChg chg="mod">
          <ac:chgData name="Juan Sarmiento" userId="af1216a4-86ea-41b5-91b0-4e0330db9e97" providerId="ADAL" clId="{DC1B7F59-37BD-41B3-9802-E4413262B3F1}" dt="2023-11-17T21:15:20.464" v="1508" actId="1076"/>
          <ac:graphicFrameMkLst>
            <pc:docMk/>
            <pc:sldMk cId="3770569620" sldId="387"/>
            <ac:graphicFrameMk id="17" creationId="{390A6D3D-BC33-49A2-9BFF-FE1BE5F6C526}"/>
          </ac:graphicFrameMkLst>
        </pc:graphicFrameChg>
        <pc:graphicFrameChg chg="mod">
          <ac:chgData name="Juan Sarmiento" userId="af1216a4-86ea-41b5-91b0-4e0330db9e97" providerId="ADAL" clId="{DC1B7F59-37BD-41B3-9802-E4413262B3F1}" dt="2023-11-17T21:17:11.937" v="1536" actId="20577"/>
          <ac:graphicFrameMkLst>
            <pc:docMk/>
            <pc:sldMk cId="3770569620" sldId="387"/>
            <ac:graphicFrameMk id="22" creationId="{ACB8A285-5EDA-45E6-A3F4-617C776C0569}"/>
          </ac:graphicFrameMkLst>
        </pc:graphicFrameChg>
        <pc:picChg chg="mod">
          <ac:chgData name="Juan Sarmiento" userId="af1216a4-86ea-41b5-91b0-4e0330db9e97" providerId="ADAL" clId="{DC1B7F59-37BD-41B3-9802-E4413262B3F1}" dt="2023-11-17T21:13:42.714" v="1503"/>
          <ac:picMkLst>
            <pc:docMk/>
            <pc:sldMk cId="3770569620" sldId="387"/>
            <ac:picMk id="8" creationId="{8F22EF14-3107-E4B5-E245-56BE5179FD26}"/>
          </ac:picMkLst>
        </pc:picChg>
        <pc:picChg chg="mod">
          <ac:chgData name="Juan Sarmiento" userId="af1216a4-86ea-41b5-91b0-4e0330db9e97" providerId="ADAL" clId="{DC1B7F59-37BD-41B3-9802-E4413262B3F1}" dt="2023-11-17T21:13:49.072" v="1506"/>
          <ac:picMkLst>
            <pc:docMk/>
            <pc:sldMk cId="3770569620" sldId="387"/>
            <ac:picMk id="20" creationId="{AAC5C5E8-0D4B-C828-2B48-72897C7C7E91}"/>
          </ac:picMkLst>
        </pc:picChg>
      </pc:sldChg>
      <pc:sldChg chg="del">
        <pc:chgData name="Juan Sarmiento" userId="af1216a4-86ea-41b5-91b0-4e0330db9e97" providerId="ADAL" clId="{DC1B7F59-37BD-41B3-9802-E4413262B3F1}" dt="2023-11-17T22:50:59.245" v="2239" actId="47"/>
        <pc:sldMkLst>
          <pc:docMk/>
          <pc:sldMk cId="1320060809" sldId="388"/>
        </pc:sldMkLst>
      </pc:sldChg>
      <pc:sldChg chg="del">
        <pc:chgData name="Juan Sarmiento" userId="af1216a4-86ea-41b5-91b0-4e0330db9e97" providerId="ADAL" clId="{DC1B7F59-37BD-41B3-9802-E4413262B3F1}" dt="2023-11-17T21:37:13.510" v="1681" actId="47"/>
        <pc:sldMkLst>
          <pc:docMk/>
          <pc:sldMk cId="341207704" sldId="389"/>
        </pc:sldMkLst>
      </pc:sldChg>
      <pc:sldChg chg="addSp delSp modSp mod">
        <pc:chgData name="Juan Sarmiento" userId="af1216a4-86ea-41b5-91b0-4e0330db9e97" providerId="ADAL" clId="{DC1B7F59-37BD-41B3-9802-E4413262B3F1}" dt="2023-11-17T22:50:15.889" v="2238" actId="313"/>
        <pc:sldMkLst>
          <pc:docMk/>
          <pc:sldMk cId="559287513" sldId="390"/>
        </pc:sldMkLst>
        <pc:spChg chg="add mod">
          <ac:chgData name="Juan Sarmiento" userId="af1216a4-86ea-41b5-91b0-4e0330db9e97" providerId="ADAL" clId="{DC1B7F59-37BD-41B3-9802-E4413262B3F1}" dt="2023-11-17T21:43:27.747" v="1721"/>
          <ac:spMkLst>
            <pc:docMk/>
            <pc:sldMk cId="559287513" sldId="390"/>
            <ac:spMk id="2" creationId="{04EF5198-98B8-1298-93D9-FE91A286C6EF}"/>
          </ac:spMkLst>
        </pc:spChg>
        <pc:spChg chg="mod">
          <ac:chgData name="Juan Sarmiento" userId="af1216a4-86ea-41b5-91b0-4e0330db9e97" providerId="ADAL" clId="{DC1B7F59-37BD-41B3-9802-E4413262B3F1}" dt="2023-11-17T21:43:36.943" v="1723"/>
          <ac:spMkLst>
            <pc:docMk/>
            <pc:sldMk cId="559287513" sldId="390"/>
            <ac:spMk id="5" creationId="{8EBFD450-D4B3-0CA1-1BB9-D7630135488A}"/>
          </ac:spMkLst>
        </pc:spChg>
        <pc:spChg chg="mod">
          <ac:chgData name="Juan Sarmiento" userId="af1216a4-86ea-41b5-91b0-4e0330db9e97" providerId="ADAL" clId="{DC1B7F59-37BD-41B3-9802-E4413262B3F1}" dt="2023-11-17T21:43:36.943" v="1723"/>
          <ac:spMkLst>
            <pc:docMk/>
            <pc:sldMk cId="559287513" sldId="390"/>
            <ac:spMk id="6" creationId="{4B197CD2-AF96-E770-B7B9-22A37F3ED9CF}"/>
          </ac:spMkLst>
        </pc:spChg>
        <pc:spChg chg="del">
          <ac:chgData name="Juan Sarmiento" userId="af1216a4-86ea-41b5-91b0-4e0330db9e97" providerId="ADAL" clId="{DC1B7F59-37BD-41B3-9802-E4413262B3F1}" dt="2023-11-17T21:43:31.794" v="1722" actId="478"/>
          <ac:spMkLst>
            <pc:docMk/>
            <pc:sldMk cId="559287513" sldId="390"/>
            <ac:spMk id="16" creationId="{3F3577B4-4877-486E-80B0-8FAE51E5817C}"/>
          </ac:spMkLst>
        </pc:spChg>
        <pc:spChg chg="mod">
          <ac:chgData name="Juan Sarmiento" userId="af1216a4-86ea-41b5-91b0-4e0330db9e97" providerId="ADAL" clId="{DC1B7F59-37BD-41B3-9802-E4413262B3F1}" dt="2023-11-17T22:50:15.889" v="2238" actId="313"/>
          <ac:spMkLst>
            <pc:docMk/>
            <pc:sldMk cId="559287513" sldId="390"/>
            <ac:spMk id="22" creationId="{8B2460EE-7547-4D53-9C68-1E4281B6FE81}"/>
          </ac:spMkLst>
        </pc:spChg>
        <pc:spChg chg="del">
          <ac:chgData name="Juan Sarmiento" userId="af1216a4-86ea-41b5-91b0-4e0330db9e97" providerId="ADAL" clId="{DC1B7F59-37BD-41B3-9802-E4413262B3F1}" dt="2023-11-17T21:43:27.350" v="1720" actId="478"/>
          <ac:spMkLst>
            <pc:docMk/>
            <pc:sldMk cId="559287513" sldId="390"/>
            <ac:spMk id="23" creationId="{1BC0F5D3-E4C5-4154-8F60-EFB219226E42}"/>
          </ac:spMkLst>
        </pc:spChg>
        <pc:grpChg chg="add mod">
          <ac:chgData name="Juan Sarmiento" userId="af1216a4-86ea-41b5-91b0-4e0330db9e97" providerId="ADAL" clId="{DC1B7F59-37BD-41B3-9802-E4413262B3F1}" dt="2023-11-17T21:43:36.943" v="1723"/>
          <ac:grpSpMkLst>
            <pc:docMk/>
            <pc:sldMk cId="559287513" sldId="390"/>
            <ac:grpSpMk id="4" creationId="{84E058FE-ACD5-76D3-499F-C814F9590FDB}"/>
          </ac:grpSpMkLst>
        </pc:grpChg>
        <pc:graphicFrameChg chg="mod">
          <ac:chgData name="Juan Sarmiento" userId="af1216a4-86ea-41b5-91b0-4e0330db9e97" providerId="ADAL" clId="{DC1B7F59-37BD-41B3-9802-E4413262B3F1}" dt="2023-11-17T21:42:15.220" v="1716" actId="208"/>
          <ac:graphicFrameMkLst>
            <pc:docMk/>
            <pc:sldMk cId="559287513" sldId="390"/>
            <ac:graphicFrameMk id="17" creationId="{B0A977EB-9399-42F0-88BF-72935F203EE0}"/>
          </ac:graphicFrameMkLst>
        </pc:graphicFrameChg>
        <pc:picChg chg="mod">
          <ac:chgData name="Juan Sarmiento" userId="af1216a4-86ea-41b5-91b0-4e0330db9e97" providerId="ADAL" clId="{DC1B7F59-37BD-41B3-9802-E4413262B3F1}" dt="2023-11-17T21:43:36.943" v="1723"/>
          <ac:picMkLst>
            <pc:docMk/>
            <pc:sldMk cId="559287513" sldId="390"/>
            <ac:picMk id="8" creationId="{633CCE47-724C-90EA-A825-18488CCECDA0}"/>
          </ac:picMkLst>
        </pc:picChg>
      </pc:sldChg>
      <pc:sldChg chg="addSp delSp modSp mod">
        <pc:chgData name="Juan Sarmiento" userId="af1216a4-86ea-41b5-91b0-4e0330db9e97" providerId="ADAL" clId="{DC1B7F59-37BD-41B3-9802-E4413262B3F1}" dt="2023-11-17T22:51:43.775" v="2241" actId="207"/>
        <pc:sldMkLst>
          <pc:docMk/>
          <pc:sldMk cId="1215039646" sldId="391"/>
        </pc:sldMkLst>
        <pc:spChg chg="mod">
          <ac:chgData name="Juan Sarmiento" userId="af1216a4-86ea-41b5-91b0-4e0330db9e97" providerId="ADAL" clId="{DC1B7F59-37BD-41B3-9802-E4413262B3F1}" dt="2023-11-17T22:51:43.775" v="2241" actId="207"/>
          <ac:spMkLst>
            <pc:docMk/>
            <pc:sldMk cId="1215039646" sldId="391"/>
            <ac:spMk id="2" creationId="{00000000-0000-0000-0000-000000000000}"/>
          </ac:spMkLst>
        </pc:spChg>
        <pc:spChg chg="add mod">
          <ac:chgData name="Juan Sarmiento" userId="af1216a4-86ea-41b5-91b0-4e0330db9e97" providerId="ADAL" clId="{DC1B7F59-37BD-41B3-9802-E4413262B3F1}" dt="2023-11-17T21:52:15.013" v="1793"/>
          <ac:spMkLst>
            <pc:docMk/>
            <pc:sldMk cId="1215039646" sldId="391"/>
            <ac:spMk id="3" creationId="{E0B9D151-4672-36F3-C5EB-9E41C1E57D71}"/>
          </ac:spMkLst>
        </pc:spChg>
        <pc:spChg chg="mod">
          <ac:chgData name="Juan Sarmiento" userId="af1216a4-86ea-41b5-91b0-4e0330db9e97" providerId="ADAL" clId="{DC1B7F59-37BD-41B3-9802-E4413262B3F1}" dt="2023-11-17T21:52:04.392" v="1791" actId="20577"/>
          <ac:spMkLst>
            <pc:docMk/>
            <pc:sldMk cId="1215039646" sldId="391"/>
            <ac:spMk id="4" creationId="{B2CD7ED4-EF6D-4588-B7DE-1C51AA70F3B1}"/>
          </ac:spMkLst>
        </pc:spChg>
        <pc:spChg chg="mod">
          <ac:chgData name="Juan Sarmiento" userId="af1216a4-86ea-41b5-91b0-4e0330db9e97" providerId="ADAL" clId="{DC1B7F59-37BD-41B3-9802-E4413262B3F1}" dt="2023-11-17T21:52:49.338" v="1809" actId="20577"/>
          <ac:spMkLst>
            <pc:docMk/>
            <pc:sldMk cId="1215039646" sldId="391"/>
            <ac:spMk id="8" creationId="{00000000-0000-0000-0000-000000000000}"/>
          </ac:spMkLst>
        </pc:spChg>
        <pc:spChg chg="mod">
          <ac:chgData name="Juan Sarmiento" userId="af1216a4-86ea-41b5-91b0-4e0330db9e97" providerId="ADAL" clId="{DC1B7F59-37BD-41B3-9802-E4413262B3F1}" dt="2023-11-17T21:52:46.497" v="1807" actId="20577"/>
          <ac:spMkLst>
            <pc:docMk/>
            <pc:sldMk cId="1215039646" sldId="391"/>
            <ac:spMk id="10" creationId="{00000000-0000-0000-0000-000000000000}"/>
          </ac:spMkLst>
        </pc:spChg>
        <pc:spChg chg="mod">
          <ac:chgData name="Juan Sarmiento" userId="af1216a4-86ea-41b5-91b0-4e0330db9e97" providerId="ADAL" clId="{DC1B7F59-37BD-41B3-9802-E4413262B3F1}" dt="2023-11-17T21:52:57.514" v="1811" actId="20577"/>
          <ac:spMkLst>
            <pc:docMk/>
            <pc:sldMk cId="1215039646" sldId="391"/>
            <ac:spMk id="12" creationId="{00000000-0000-0000-0000-000000000000}"/>
          </ac:spMkLst>
        </pc:spChg>
        <pc:spChg chg="mod">
          <ac:chgData name="Juan Sarmiento" userId="af1216a4-86ea-41b5-91b0-4e0330db9e97" providerId="ADAL" clId="{DC1B7F59-37BD-41B3-9802-E4413262B3F1}" dt="2023-11-17T21:52:31.198" v="1797"/>
          <ac:spMkLst>
            <pc:docMk/>
            <pc:sldMk cId="1215039646" sldId="391"/>
            <ac:spMk id="13" creationId="{4B38AC3C-0585-1DEB-71DC-6EF634796D09}"/>
          </ac:spMkLst>
        </pc:spChg>
        <pc:spChg chg="mod">
          <ac:chgData name="Juan Sarmiento" userId="af1216a4-86ea-41b5-91b0-4e0330db9e97" providerId="ADAL" clId="{DC1B7F59-37BD-41B3-9802-E4413262B3F1}" dt="2023-11-17T21:52:31.198" v="1797"/>
          <ac:spMkLst>
            <pc:docMk/>
            <pc:sldMk cId="1215039646" sldId="391"/>
            <ac:spMk id="14" creationId="{1AD93A5B-E6EE-2727-9156-45079AE85DC0}"/>
          </ac:spMkLst>
        </pc:spChg>
        <pc:spChg chg="del mod">
          <ac:chgData name="Juan Sarmiento" userId="af1216a4-86ea-41b5-91b0-4e0330db9e97" providerId="ADAL" clId="{DC1B7F59-37BD-41B3-9802-E4413262B3F1}" dt="2023-11-17T21:52:25.378" v="1796" actId="478"/>
          <ac:spMkLst>
            <pc:docMk/>
            <pc:sldMk cId="1215039646" sldId="391"/>
            <ac:spMk id="26" creationId="{01A126CF-19A9-4983-9A07-21566D431EE4}"/>
          </ac:spMkLst>
        </pc:spChg>
        <pc:spChg chg="del">
          <ac:chgData name="Juan Sarmiento" userId="af1216a4-86ea-41b5-91b0-4e0330db9e97" providerId="ADAL" clId="{DC1B7F59-37BD-41B3-9802-E4413262B3F1}" dt="2023-11-17T21:52:14.701" v="1792" actId="478"/>
          <ac:spMkLst>
            <pc:docMk/>
            <pc:sldMk cId="1215039646" sldId="391"/>
            <ac:spMk id="30" creationId="{FEC8C58F-CEAD-45E9-8306-7157479F88AF}"/>
          </ac:spMkLst>
        </pc:spChg>
        <pc:grpChg chg="add mod">
          <ac:chgData name="Juan Sarmiento" userId="af1216a4-86ea-41b5-91b0-4e0330db9e97" providerId="ADAL" clId="{DC1B7F59-37BD-41B3-9802-E4413262B3F1}" dt="2023-11-17T21:52:31.198" v="1797"/>
          <ac:grpSpMkLst>
            <pc:docMk/>
            <pc:sldMk cId="1215039646" sldId="391"/>
            <ac:grpSpMk id="6" creationId="{A840D17D-6EC7-6C6C-4AA3-94410FB7ADED}"/>
          </ac:grpSpMkLst>
        </pc:grpChg>
        <pc:picChg chg="mod">
          <ac:chgData name="Juan Sarmiento" userId="af1216a4-86ea-41b5-91b0-4e0330db9e97" providerId="ADAL" clId="{DC1B7F59-37BD-41B3-9802-E4413262B3F1}" dt="2023-11-17T21:52:31.198" v="1797"/>
          <ac:picMkLst>
            <pc:docMk/>
            <pc:sldMk cId="1215039646" sldId="391"/>
            <ac:picMk id="15" creationId="{05822B30-08CD-01A9-AE58-D4D087AD9D59}"/>
          </ac:picMkLst>
        </pc:picChg>
      </pc:sldChg>
      <pc:sldChg chg="addSp delSp modSp mod">
        <pc:chgData name="Juan Sarmiento" userId="af1216a4-86ea-41b5-91b0-4e0330db9e97" providerId="ADAL" clId="{DC1B7F59-37BD-41B3-9802-E4413262B3F1}" dt="2023-11-17T22:51:48.231" v="2242" actId="207"/>
        <pc:sldMkLst>
          <pc:docMk/>
          <pc:sldMk cId="571827210" sldId="392"/>
        </pc:sldMkLst>
        <pc:spChg chg="mod">
          <ac:chgData name="Juan Sarmiento" userId="af1216a4-86ea-41b5-91b0-4e0330db9e97" providerId="ADAL" clId="{DC1B7F59-37BD-41B3-9802-E4413262B3F1}" dt="2023-11-17T22:51:48.231" v="2242" actId="207"/>
          <ac:spMkLst>
            <pc:docMk/>
            <pc:sldMk cId="571827210" sldId="392"/>
            <ac:spMk id="2" creationId="{00000000-0000-0000-0000-000000000000}"/>
          </ac:spMkLst>
        </pc:spChg>
        <pc:spChg chg="mod">
          <ac:chgData name="Juan Sarmiento" userId="af1216a4-86ea-41b5-91b0-4e0330db9e97" providerId="ADAL" clId="{DC1B7F59-37BD-41B3-9802-E4413262B3F1}" dt="2023-11-17T22:49:33.286" v="2196" actId="20577"/>
          <ac:spMkLst>
            <pc:docMk/>
            <pc:sldMk cId="571827210" sldId="392"/>
            <ac:spMk id="4" creationId="{B2CD7ED4-EF6D-4588-B7DE-1C51AA70F3B1}"/>
          </ac:spMkLst>
        </pc:spChg>
        <pc:spChg chg="mod">
          <ac:chgData name="Juan Sarmiento" userId="af1216a4-86ea-41b5-91b0-4e0330db9e97" providerId="ADAL" clId="{DC1B7F59-37BD-41B3-9802-E4413262B3F1}" dt="2023-11-17T21:57:48.188" v="1813"/>
          <ac:spMkLst>
            <pc:docMk/>
            <pc:sldMk cId="571827210" sldId="392"/>
            <ac:spMk id="6" creationId="{649B3C77-0F89-BB66-8FE6-4487CAACBE59}"/>
          </ac:spMkLst>
        </pc:spChg>
        <pc:spChg chg="mod">
          <ac:chgData name="Juan Sarmiento" userId="af1216a4-86ea-41b5-91b0-4e0330db9e97" providerId="ADAL" clId="{DC1B7F59-37BD-41B3-9802-E4413262B3F1}" dt="2023-11-17T22:48:47.817" v="2165" actId="20577"/>
          <ac:spMkLst>
            <pc:docMk/>
            <pc:sldMk cId="571827210" sldId="392"/>
            <ac:spMk id="8" creationId="{00000000-0000-0000-0000-000000000000}"/>
          </ac:spMkLst>
        </pc:spChg>
        <pc:spChg chg="mod">
          <ac:chgData name="Juan Sarmiento" userId="af1216a4-86ea-41b5-91b0-4e0330db9e97" providerId="ADAL" clId="{DC1B7F59-37BD-41B3-9802-E4413262B3F1}" dt="2023-11-17T22:48:44.165" v="2163" actId="20577"/>
          <ac:spMkLst>
            <pc:docMk/>
            <pc:sldMk cId="571827210" sldId="392"/>
            <ac:spMk id="10" creationId="{00000000-0000-0000-0000-000000000000}"/>
          </ac:spMkLst>
        </pc:spChg>
        <pc:spChg chg="mod">
          <ac:chgData name="Juan Sarmiento" userId="af1216a4-86ea-41b5-91b0-4e0330db9e97" providerId="ADAL" clId="{DC1B7F59-37BD-41B3-9802-E4413262B3F1}" dt="2023-11-17T22:48:53.563" v="2171" actId="20577"/>
          <ac:spMkLst>
            <pc:docMk/>
            <pc:sldMk cId="571827210" sldId="392"/>
            <ac:spMk id="12" creationId="{00000000-0000-0000-0000-000000000000}"/>
          </ac:spMkLst>
        </pc:spChg>
        <pc:spChg chg="mod">
          <ac:chgData name="Juan Sarmiento" userId="af1216a4-86ea-41b5-91b0-4e0330db9e97" providerId="ADAL" clId="{DC1B7F59-37BD-41B3-9802-E4413262B3F1}" dt="2023-11-17T21:57:48.188" v="1813"/>
          <ac:spMkLst>
            <pc:docMk/>
            <pc:sldMk cId="571827210" sldId="392"/>
            <ac:spMk id="13" creationId="{95B0D62F-6142-E885-0478-F691C14A1D59}"/>
          </ac:spMkLst>
        </pc:spChg>
        <pc:spChg chg="mod">
          <ac:chgData name="Juan Sarmiento" userId="af1216a4-86ea-41b5-91b0-4e0330db9e97" providerId="ADAL" clId="{DC1B7F59-37BD-41B3-9802-E4413262B3F1}" dt="2023-11-17T22:49:22.614" v="2192" actId="20577"/>
          <ac:spMkLst>
            <pc:docMk/>
            <pc:sldMk cId="571827210" sldId="392"/>
            <ac:spMk id="23" creationId="{B197237F-0679-44A5-9BFC-D16AF677A774}"/>
          </ac:spMkLst>
        </pc:spChg>
        <pc:spChg chg="del">
          <ac:chgData name="Juan Sarmiento" userId="af1216a4-86ea-41b5-91b0-4e0330db9e97" providerId="ADAL" clId="{DC1B7F59-37BD-41B3-9802-E4413262B3F1}" dt="2023-11-17T21:57:43.679" v="1812" actId="478"/>
          <ac:spMkLst>
            <pc:docMk/>
            <pc:sldMk cId="571827210" sldId="392"/>
            <ac:spMk id="26" creationId="{01A126CF-19A9-4983-9A07-21566D431EE4}"/>
          </ac:spMkLst>
        </pc:spChg>
        <pc:spChg chg="mod">
          <ac:chgData name="Juan Sarmiento" userId="af1216a4-86ea-41b5-91b0-4e0330db9e97" providerId="ADAL" clId="{DC1B7F59-37BD-41B3-9802-E4413262B3F1}" dt="2023-11-17T22:48:59.994" v="2175" actId="20577"/>
          <ac:spMkLst>
            <pc:docMk/>
            <pc:sldMk cId="571827210" sldId="392"/>
            <ac:spMk id="30" creationId="{ED0ECEC1-75AD-4B61-A91E-3344B1E0D63C}"/>
          </ac:spMkLst>
        </pc:spChg>
        <pc:spChg chg="mod">
          <ac:chgData name="Juan Sarmiento" userId="af1216a4-86ea-41b5-91b0-4e0330db9e97" providerId="ADAL" clId="{DC1B7F59-37BD-41B3-9802-E4413262B3F1}" dt="2023-11-17T22:49:09.982" v="2187" actId="20577"/>
          <ac:spMkLst>
            <pc:docMk/>
            <pc:sldMk cId="571827210" sldId="392"/>
            <ac:spMk id="32" creationId="{7839E16A-03FF-421E-84EE-1ABC2008D648}"/>
          </ac:spMkLst>
        </pc:spChg>
        <pc:grpChg chg="add mod">
          <ac:chgData name="Juan Sarmiento" userId="af1216a4-86ea-41b5-91b0-4e0330db9e97" providerId="ADAL" clId="{DC1B7F59-37BD-41B3-9802-E4413262B3F1}" dt="2023-11-17T21:57:48.188" v="1813"/>
          <ac:grpSpMkLst>
            <pc:docMk/>
            <pc:sldMk cId="571827210" sldId="392"/>
            <ac:grpSpMk id="3" creationId="{9D4C8DA0-C4A7-A27F-552B-5B4E5D3D74A6}"/>
          </ac:grpSpMkLst>
        </pc:grpChg>
        <pc:graphicFrameChg chg="mod">
          <ac:chgData name="Juan Sarmiento" userId="af1216a4-86ea-41b5-91b0-4e0330db9e97" providerId="ADAL" clId="{DC1B7F59-37BD-41B3-9802-E4413262B3F1}" dt="2023-11-17T22:50:02.755" v="2237" actId="404"/>
          <ac:graphicFrameMkLst>
            <pc:docMk/>
            <pc:sldMk cId="571827210" sldId="392"/>
            <ac:graphicFrameMk id="5" creationId="{AD9EFB49-7FAD-4DE7-AF1C-876338899658}"/>
          </ac:graphicFrameMkLst>
        </pc:graphicFrameChg>
        <pc:picChg chg="mod">
          <ac:chgData name="Juan Sarmiento" userId="af1216a4-86ea-41b5-91b0-4e0330db9e97" providerId="ADAL" clId="{DC1B7F59-37BD-41B3-9802-E4413262B3F1}" dt="2023-11-17T21:57:48.188" v="1813"/>
          <ac:picMkLst>
            <pc:docMk/>
            <pc:sldMk cId="571827210" sldId="392"/>
            <ac:picMk id="14" creationId="{1F3CDDD7-587F-CA4E-8336-105DF26BCCF6}"/>
          </ac:picMkLst>
        </pc:picChg>
      </pc:sldChg>
      <pc:sldChg chg="modSp mod">
        <pc:chgData name="Juan Sarmiento" userId="af1216a4-86ea-41b5-91b0-4e0330db9e97" providerId="ADAL" clId="{DC1B7F59-37BD-41B3-9802-E4413262B3F1}" dt="2023-11-17T22:51:51.647" v="2243" actId="207"/>
        <pc:sldMkLst>
          <pc:docMk/>
          <pc:sldMk cId="114820076" sldId="393"/>
        </pc:sldMkLst>
        <pc:spChg chg="mod">
          <ac:chgData name="Juan Sarmiento" userId="af1216a4-86ea-41b5-91b0-4e0330db9e97" providerId="ADAL" clId="{DC1B7F59-37BD-41B3-9802-E4413262B3F1}" dt="2023-11-17T22:51:51.647" v="2243" actId="207"/>
          <ac:spMkLst>
            <pc:docMk/>
            <pc:sldMk cId="114820076" sldId="393"/>
            <ac:spMk id="2" creationId="{00000000-0000-0000-0000-000000000000}"/>
          </ac:spMkLst>
        </pc:spChg>
        <pc:spChg chg="mod">
          <ac:chgData name="Juan Sarmiento" userId="af1216a4-86ea-41b5-91b0-4e0330db9e97" providerId="ADAL" clId="{DC1B7F59-37BD-41B3-9802-E4413262B3F1}" dt="2023-11-17T22:37:48.350" v="2116" actId="20577"/>
          <ac:spMkLst>
            <pc:docMk/>
            <pc:sldMk cId="114820076" sldId="393"/>
            <ac:spMk id="3" creationId="{25AEF881-220A-475E-B30D-15B638692612}"/>
          </ac:spMkLst>
        </pc:spChg>
      </pc:sldChg>
      <pc:sldChg chg="del">
        <pc:chgData name="Juan Sarmiento" userId="af1216a4-86ea-41b5-91b0-4e0330db9e97" providerId="ADAL" clId="{DC1B7F59-37BD-41B3-9802-E4413262B3F1}" dt="2023-11-17T21:45:11.130" v="1765" actId="47"/>
        <pc:sldMkLst>
          <pc:docMk/>
          <pc:sldMk cId="1567936848" sldId="394"/>
        </pc:sldMkLst>
      </pc:sldChg>
      <pc:sldChg chg="del">
        <pc:chgData name="Juan Sarmiento" userId="af1216a4-86ea-41b5-91b0-4e0330db9e97" providerId="ADAL" clId="{DC1B7F59-37BD-41B3-9802-E4413262B3F1}" dt="2023-11-17T21:45:13.208" v="1766" actId="47"/>
        <pc:sldMkLst>
          <pc:docMk/>
          <pc:sldMk cId="236594439" sldId="395"/>
        </pc:sldMkLst>
      </pc:sldChg>
      <pc:sldChg chg="addSp delSp modSp">
        <pc:chgData name="Juan Sarmiento" userId="af1216a4-86ea-41b5-91b0-4e0330db9e97" providerId="ADAL" clId="{DC1B7F59-37BD-41B3-9802-E4413262B3F1}" dt="2023-11-17T20:50:34.087" v="1423" actId="1076"/>
        <pc:sldMkLst>
          <pc:docMk/>
          <pc:sldMk cId="1198893237" sldId="403"/>
        </pc:sldMkLst>
        <pc:picChg chg="del">
          <ac:chgData name="Juan Sarmiento" userId="af1216a4-86ea-41b5-91b0-4e0330db9e97" providerId="ADAL" clId="{DC1B7F59-37BD-41B3-9802-E4413262B3F1}" dt="2023-11-17T20:50:30.053" v="1421" actId="478"/>
          <ac:picMkLst>
            <pc:docMk/>
            <pc:sldMk cId="1198893237" sldId="403"/>
            <ac:picMk id="5" creationId="{7CC2483A-03E8-4B09-948B-E4921C7A1C10}"/>
          </ac:picMkLst>
        </pc:picChg>
        <pc:picChg chg="add mod">
          <ac:chgData name="Juan Sarmiento" userId="af1216a4-86ea-41b5-91b0-4e0330db9e97" providerId="ADAL" clId="{DC1B7F59-37BD-41B3-9802-E4413262B3F1}" dt="2023-11-17T20:50:34.087" v="1423" actId="1076"/>
          <ac:picMkLst>
            <pc:docMk/>
            <pc:sldMk cId="1198893237" sldId="403"/>
            <ac:picMk id="6" creationId="{C20EEC99-0565-7345-9435-FEC55C652BFF}"/>
          </ac:picMkLst>
        </pc:picChg>
        <pc:picChg chg="del">
          <ac:chgData name="Juan Sarmiento" userId="af1216a4-86ea-41b5-91b0-4e0330db9e97" providerId="ADAL" clId="{DC1B7F59-37BD-41B3-9802-E4413262B3F1}" dt="2023-11-17T20:49:27.688" v="1410" actId="478"/>
          <ac:picMkLst>
            <pc:docMk/>
            <pc:sldMk cId="1198893237" sldId="403"/>
            <ac:picMk id="1028" creationId="{74BA5873-D21A-1140-8EE4-CBA41AF8F3CD}"/>
          </ac:picMkLst>
        </pc:picChg>
        <pc:picChg chg="add mod">
          <ac:chgData name="Juan Sarmiento" userId="af1216a4-86ea-41b5-91b0-4e0330db9e97" providerId="ADAL" clId="{DC1B7F59-37BD-41B3-9802-E4413262B3F1}" dt="2023-11-17T20:49:32.867" v="1413" actId="1076"/>
          <ac:picMkLst>
            <pc:docMk/>
            <pc:sldMk cId="1198893237" sldId="403"/>
            <ac:picMk id="13314" creationId="{C297EDBA-5565-53B6-5A14-C9FB777B9630}"/>
          </ac:picMkLst>
        </pc:picChg>
      </pc:sldChg>
      <pc:sldChg chg="add del">
        <pc:chgData name="Juan Sarmiento" userId="af1216a4-86ea-41b5-91b0-4e0330db9e97" providerId="ADAL" clId="{DC1B7F59-37BD-41B3-9802-E4413262B3F1}" dt="2023-11-17T22:25:33.381" v="2073" actId="47"/>
        <pc:sldMkLst>
          <pc:docMk/>
          <pc:sldMk cId="2598161071" sldId="405"/>
        </pc:sldMkLst>
      </pc:sldChg>
      <pc:sldChg chg="addSp delSp modSp mod">
        <pc:chgData name="Juan Sarmiento" userId="af1216a4-86ea-41b5-91b0-4e0330db9e97" providerId="ADAL" clId="{DC1B7F59-37BD-41B3-9802-E4413262B3F1}" dt="2023-11-17T20:45:17.235" v="1382"/>
        <pc:sldMkLst>
          <pc:docMk/>
          <pc:sldMk cId="3347016696" sldId="411"/>
        </pc:sldMkLst>
        <pc:spChg chg="mod">
          <ac:chgData name="Juan Sarmiento" userId="af1216a4-86ea-41b5-91b0-4e0330db9e97" providerId="ADAL" clId="{DC1B7F59-37BD-41B3-9802-E4413262B3F1}" dt="2023-11-17T20:43:09.080" v="1321" actId="20577"/>
          <ac:spMkLst>
            <pc:docMk/>
            <pc:sldMk cId="3347016696" sldId="411"/>
            <ac:spMk id="3" creationId="{00000000-0000-0000-0000-000000000000}"/>
          </ac:spMkLst>
        </pc:spChg>
        <pc:spChg chg="mod">
          <ac:chgData name="Juan Sarmiento" userId="af1216a4-86ea-41b5-91b0-4e0330db9e97" providerId="ADAL" clId="{DC1B7F59-37BD-41B3-9802-E4413262B3F1}" dt="2023-11-17T20:44:49.566" v="1376" actId="20577"/>
          <ac:spMkLst>
            <pc:docMk/>
            <pc:sldMk cId="3347016696" sldId="411"/>
            <ac:spMk id="5" creationId="{799EE6CF-7768-4690-B0FD-1B317AD0C41A}"/>
          </ac:spMkLst>
        </pc:spChg>
        <pc:spChg chg="add mod">
          <ac:chgData name="Juan Sarmiento" userId="af1216a4-86ea-41b5-91b0-4e0330db9e97" providerId="ADAL" clId="{DC1B7F59-37BD-41B3-9802-E4413262B3F1}" dt="2023-11-17T20:45:05.145" v="1380"/>
          <ac:spMkLst>
            <pc:docMk/>
            <pc:sldMk cId="3347016696" sldId="411"/>
            <ac:spMk id="8" creationId="{C3387826-D8AE-DDF3-BED8-411F1F0C2CB7}"/>
          </ac:spMkLst>
        </pc:spChg>
        <pc:spChg chg="del">
          <ac:chgData name="Juan Sarmiento" userId="af1216a4-86ea-41b5-91b0-4e0330db9e97" providerId="ADAL" clId="{DC1B7F59-37BD-41B3-9802-E4413262B3F1}" dt="2023-11-17T20:45:04.779" v="1379" actId="478"/>
          <ac:spMkLst>
            <pc:docMk/>
            <pc:sldMk cId="3347016696" sldId="411"/>
            <ac:spMk id="13" creationId="{89187CDD-6EE7-4BC9-A5E3-7C1A56C3211D}"/>
          </ac:spMkLst>
        </pc:spChg>
        <pc:spChg chg="del">
          <ac:chgData name="Juan Sarmiento" userId="af1216a4-86ea-41b5-91b0-4e0330db9e97" providerId="ADAL" clId="{DC1B7F59-37BD-41B3-9802-E4413262B3F1}" dt="2023-11-17T20:45:13.524" v="1381" actId="478"/>
          <ac:spMkLst>
            <pc:docMk/>
            <pc:sldMk cId="3347016696" sldId="411"/>
            <ac:spMk id="14" creationId="{82F49AFE-616C-4184-A0F9-336767BBFB0D}"/>
          </ac:spMkLst>
        </pc:spChg>
        <pc:spChg chg="mod">
          <ac:chgData name="Juan Sarmiento" userId="af1216a4-86ea-41b5-91b0-4e0330db9e97" providerId="ADAL" clId="{DC1B7F59-37BD-41B3-9802-E4413262B3F1}" dt="2023-11-17T20:45:17.235" v="1382"/>
          <ac:spMkLst>
            <pc:docMk/>
            <pc:sldMk cId="3347016696" sldId="411"/>
            <ac:spMk id="15" creationId="{0C5D0F5D-C6F1-41F1-5369-85CCF4C884F8}"/>
          </ac:spMkLst>
        </pc:spChg>
        <pc:spChg chg="mod">
          <ac:chgData name="Juan Sarmiento" userId="af1216a4-86ea-41b5-91b0-4e0330db9e97" providerId="ADAL" clId="{DC1B7F59-37BD-41B3-9802-E4413262B3F1}" dt="2023-11-17T20:45:17.235" v="1382"/>
          <ac:spMkLst>
            <pc:docMk/>
            <pc:sldMk cId="3347016696" sldId="411"/>
            <ac:spMk id="16" creationId="{D401F448-93A7-E2E1-E18B-E0C4BD5DDE8F}"/>
          </ac:spMkLst>
        </pc:spChg>
        <pc:grpChg chg="add mod">
          <ac:chgData name="Juan Sarmiento" userId="af1216a4-86ea-41b5-91b0-4e0330db9e97" providerId="ADAL" clId="{DC1B7F59-37BD-41B3-9802-E4413262B3F1}" dt="2023-11-17T20:45:17.235" v="1382"/>
          <ac:grpSpMkLst>
            <pc:docMk/>
            <pc:sldMk cId="3347016696" sldId="411"/>
            <ac:grpSpMk id="9" creationId="{C5F3A77A-C55F-16CD-9930-703AC941B439}"/>
          </ac:grpSpMkLst>
        </pc:grpChg>
        <pc:graphicFrameChg chg="mod">
          <ac:chgData name="Juan Sarmiento" userId="af1216a4-86ea-41b5-91b0-4e0330db9e97" providerId="ADAL" clId="{DC1B7F59-37BD-41B3-9802-E4413262B3F1}" dt="2023-11-17T20:36:27.068" v="1242" actId="20577"/>
          <ac:graphicFrameMkLst>
            <pc:docMk/>
            <pc:sldMk cId="3347016696" sldId="411"/>
            <ac:graphicFrameMk id="6" creationId="{00000000-0000-0000-0000-000000000000}"/>
          </ac:graphicFrameMkLst>
        </pc:graphicFrameChg>
        <pc:graphicFrameChg chg="replST modGraphic">
          <ac:chgData name="Juan Sarmiento" userId="af1216a4-86ea-41b5-91b0-4e0330db9e97" providerId="ADAL" clId="{DC1B7F59-37BD-41B3-9802-E4413262B3F1}" dt="2023-11-17T20:41:07.438" v="1306" actId="20577"/>
          <ac:graphicFrameMkLst>
            <pc:docMk/>
            <pc:sldMk cId="3347016696" sldId="411"/>
            <ac:graphicFrameMk id="7" creationId="{00000000-0000-0000-0000-000000000000}"/>
          </ac:graphicFrameMkLst>
        </pc:graphicFrameChg>
        <pc:picChg chg="mod">
          <ac:chgData name="Juan Sarmiento" userId="af1216a4-86ea-41b5-91b0-4e0330db9e97" providerId="ADAL" clId="{DC1B7F59-37BD-41B3-9802-E4413262B3F1}" dt="2023-11-17T20:45:17.235" v="1382"/>
          <ac:picMkLst>
            <pc:docMk/>
            <pc:sldMk cId="3347016696" sldId="411"/>
            <ac:picMk id="17" creationId="{7C45C7C1-697F-178C-FEC7-EF9BF74DDD00}"/>
          </ac:picMkLst>
        </pc:picChg>
      </pc:sldChg>
      <pc:sldChg chg="addSp delSp modSp mod">
        <pc:chgData name="Juan Sarmiento" userId="af1216a4-86ea-41b5-91b0-4e0330db9e97" providerId="ADAL" clId="{DC1B7F59-37BD-41B3-9802-E4413262B3F1}" dt="2023-11-17T20:51:32.759" v="1436"/>
        <pc:sldMkLst>
          <pc:docMk/>
          <pc:sldMk cId="2764251252" sldId="417"/>
        </pc:sldMkLst>
        <pc:spChg chg="add mod">
          <ac:chgData name="Juan Sarmiento" userId="af1216a4-86ea-41b5-91b0-4e0330db9e97" providerId="ADAL" clId="{DC1B7F59-37BD-41B3-9802-E4413262B3F1}" dt="2023-11-17T20:51:17.130" v="1434"/>
          <ac:spMkLst>
            <pc:docMk/>
            <pc:sldMk cId="2764251252" sldId="417"/>
            <ac:spMk id="11" creationId="{6E40D32A-97B6-409D-B616-169D007E9F4B}"/>
          </ac:spMkLst>
        </pc:spChg>
        <pc:spChg chg="mod">
          <ac:chgData name="Juan Sarmiento" userId="af1216a4-86ea-41b5-91b0-4e0330db9e97" providerId="ADAL" clId="{DC1B7F59-37BD-41B3-9802-E4413262B3F1}" dt="2023-11-17T20:51:32.759" v="1436"/>
          <ac:spMkLst>
            <pc:docMk/>
            <pc:sldMk cId="2764251252" sldId="417"/>
            <ac:spMk id="13" creationId="{B32E574D-4EF4-0B60-8E73-49E9AE1E5FD1}"/>
          </ac:spMkLst>
        </pc:spChg>
        <pc:spChg chg="mod">
          <ac:chgData name="Juan Sarmiento" userId="af1216a4-86ea-41b5-91b0-4e0330db9e97" providerId="ADAL" clId="{DC1B7F59-37BD-41B3-9802-E4413262B3F1}" dt="2023-11-17T20:51:32.759" v="1436"/>
          <ac:spMkLst>
            <pc:docMk/>
            <pc:sldMk cId="2764251252" sldId="417"/>
            <ac:spMk id="14" creationId="{D1FC6218-3CF1-E6BC-CA77-530A48AD6378}"/>
          </ac:spMkLst>
        </pc:spChg>
        <pc:spChg chg="mod">
          <ac:chgData name="Juan Sarmiento" userId="af1216a4-86ea-41b5-91b0-4e0330db9e97" providerId="ADAL" clId="{DC1B7F59-37BD-41B3-9802-E4413262B3F1}" dt="2023-11-17T20:51:06.386" v="1432" actId="20577"/>
          <ac:spMkLst>
            <pc:docMk/>
            <pc:sldMk cId="2764251252" sldId="417"/>
            <ac:spMk id="26" creationId="{85E5B19B-EE1B-40FD-B535-8699BBBC31AB}"/>
          </ac:spMkLst>
        </pc:spChg>
        <pc:spChg chg="del">
          <ac:chgData name="Juan Sarmiento" userId="af1216a4-86ea-41b5-91b0-4e0330db9e97" providerId="ADAL" clId="{DC1B7F59-37BD-41B3-9802-E4413262B3F1}" dt="2023-11-17T20:51:16.787" v="1433" actId="478"/>
          <ac:spMkLst>
            <pc:docMk/>
            <pc:sldMk cId="2764251252" sldId="417"/>
            <ac:spMk id="31" creationId="{64268FA8-0128-4DE0-98DB-6B5CE68947A7}"/>
          </ac:spMkLst>
        </pc:spChg>
        <pc:spChg chg="del">
          <ac:chgData name="Juan Sarmiento" userId="af1216a4-86ea-41b5-91b0-4e0330db9e97" providerId="ADAL" clId="{DC1B7F59-37BD-41B3-9802-E4413262B3F1}" dt="2023-11-17T20:51:25.208" v="1435" actId="478"/>
          <ac:spMkLst>
            <pc:docMk/>
            <pc:sldMk cId="2764251252" sldId="417"/>
            <ac:spMk id="36" creationId="{8CB30BAC-894B-4F73-852E-34B562ECE8A6}"/>
          </ac:spMkLst>
        </pc:spChg>
        <pc:grpChg chg="mod">
          <ac:chgData name="Juan Sarmiento" userId="af1216a4-86ea-41b5-91b0-4e0330db9e97" providerId="ADAL" clId="{DC1B7F59-37BD-41B3-9802-E4413262B3F1}" dt="2023-11-17T20:48:03.563" v="1397" actId="1076"/>
          <ac:grpSpMkLst>
            <pc:docMk/>
            <pc:sldMk cId="2764251252" sldId="417"/>
            <ac:grpSpMk id="6" creationId="{50D3C4AF-CD58-47CF-8E2F-53784F4BB87F}"/>
          </ac:grpSpMkLst>
        </pc:grpChg>
        <pc:grpChg chg="add mod">
          <ac:chgData name="Juan Sarmiento" userId="af1216a4-86ea-41b5-91b0-4e0330db9e97" providerId="ADAL" clId="{DC1B7F59-37BD-41B3-9802-E4413262B3F1}" dt="2023-11-17T20:51:32.759" v="1436"/>
          <ac:grpSpMkLst>
            <pc:docMk/>
            <pc:sldMk cId="2764251252" sldId="417"/>
            <ac:grpSpMk id="12" creationId="{9055B329-E198-5649-D7B7-E16CFA180951}"/>
          </ac:grpSpMkLst>
        </pc:grpChg>
        <pc:graphicFrameChg chg="mod">
          <ac:chgData name="Juan Sarmiento" userId="af1216a4-86ea-41b5-91b0-4e0330db9e97" providerId="ADAL" clId="{DC1B7F59-37BD-41B3-9802-E4413262B3F1}" dt="2023-11-17T20:47:34.856" v="1388" actId="478"/>
          <ac:graphicFrameMkLst>
            <pc:docMk/>
            <pc:sldMk cId="2764251252" sldId="417"/>
            <ac:graphicFrameMk id="3" creationId="{00000000-0000-0000-0000-000000000000}"/>
          </ac:graphicFrameMkLst>
        </pc:graphicFrameChg>
        <pc:picChg chg="add mod">
          <ac:chgData name="Juan Sarmiento" userId="af1216a4-86ea-41b5-91b0-4e0330db9e97" providerId="ADAL" clId="{DC1B7F59-37BD-41B3-9802-E4413262B3F1}" dt="2023-11-17T20:48:58.531" v="1406" actId="1076"/>
          <ac:picMkLst>
            <pc:docMk/>
            <pc:sldMk cId="2764251252" sldId="417"/>
            <ac:picMk id="4" creationId="{88ABE91D-EB7A-16DF-F206-53B285C90462}"/>
          </ac:picMkLst>
        </pc:picChg>
        <pc:picChg chg="del mod">
          <ac:chgData name="Juan Sarmiento" userId="af1216a4-86ea-41b5-91b0-4e0330db9e97" providerId="ADAL" clId="{DC1B7F59-37BD-41B3-9802-E4413262B3F1}" dt="2023-11-17T20:50:14.765" v="1417" actId="478"/>
          <ac:picMkLst>
            <pc:docMk/>
            <pc:sldMk cId="2764251252" sldId="417"/>
            <ac:picMk id="5" creationId="{139BCECC-47BA-4997-B12D-71658C2D2953}"/>
          </ac:picMkLst>
        </pc:picChg>
        <pc:picChg chg="mod">
          <ac:chgData name="Juan Sarmiento" userId="af1216a4-86ea-41b5-91b0-4e0330db9e97" providerId="ADAL" clId="{DC1B7F59-37BD-41B3-9802-E4413262B3F1}" dt="2023-11-17T20:48:07.492" v="1398" actId="1076"/>
          <ac:picMkLst>
            <pc:docMk/>
            <pc:sldMk cId="2764251252" sldId="417"/>
            <ac:picMk id="7" creationId="{00000000-0000-0000-0000-000000000000}"/>
          </ac:picMkLst>
        </pc:picChg>
        <pc:picChg chg="del">
          <ac:chgData name="Juan Sarmiento" userId="af1216a4-86ea-41b5-91b0-4e0330db9e97" providerId="ADAL" clId="{DC1B7F59-37BD-41B3-9802-E4413262B3F1}" dt="2023-11-17T20:47:48.674" v="1391" actId="478"/>
          <ac:picMkLst>
            <pc:docMk/>
            <pc:sldMk cId="2764251252" sldId="417"/>
            <ac:picMk id="8" creationId="{FF65CE5B-AF11-4AD2-87BA-A82FB7E312C2}"/>
          </ac:picMkLst>
        </pc:picChg>
        <pc:picChg chg="add mod">
          <ac:chgData name="Juan Sarmiento" userId="af1216a4-86ea-41b5-91b0-4e0330db9e97" providerId="ADAL" clId="{DC1B7F59-37BD-41B3-9802-E4413262B3F1}" dt="2023-11-17T20:48:52.033" v="1405" actId="1076"/>
          <ac:picMkLst>
            <pc:docMk/>
            <pc:sldMk cId="2764251252" sldId="417"/>
            <ac:picMk id="9" creationId="{57C4FECD-1604-7D8A-D332-9287A83FD082}"/>
          </ac:picMkLst>
        </pc:picChg>
        <pc:picChg chg="add mod">
          <ac:chgData name="Juan Sarmiento" userId="af1216a4-86ea-41b5-91b0-4e0330db9e97" providerId="ADAL" clId="{DC1B7F59-37BD-41B3-9802-E4413262B3F1}" dt="2023-11-17T20:48:41.729" v="1401" actId="1076"/>
          <ac:picMkLst>
            <pc:docMk/>
            <pc:sldMk cId="2764251252" sldId="417"/>
            <ac:picMk id="10" creationId="{62E47FD1-5369-D56A-B663-C353734CD472}"/>
          </ac:picMkLst>
        </pc:picChg>
        <pc:picChg chg="mod">
          <ac:chgData name="Juan Sarmiento" userId="af1216a4-86ea-41b5-91b0-4e0330db9e97" providerId="ADAL" clId="{DC1B7F59-37BD-41B3-9802-E4413262B3F1}" dt="2023-11-17T20:51:32.759" v="1436"/>
          <ac:picMkLst>
            <pc:docMk/>
            <pc:sldMk cId="2764251252" sldId="417"/>
            <ac:picMk id="15" creationId="{ACB137D7-E161-F702-F1DA-366D9FA1D4A1}"/>
          </ac:picMkLst>
        </pc:picChg>
        <pc:picChg chg="mod">
          <ac:chgData name="Juan Sarmiento" userId="af1216a4-86ea-41b5-91b0-4e0330db9e97" providerId="ADAL" clId="{DC1B7F59-37BD-41B3-9802-E4413262B3F1}" dt="2023-11-17T20:47:53.876" v="1393" actId="1076"/>
          <ac:picMkLst>
            <pc:docMk/>
            <pc:sldMk cId="2764251252" sldId="417"/>
            <ac:picMk id="33" creationId="{5938B031-0B51-41C3-AC4D-F96266D135FB}"/>
          </ac:picMkLst>
        </pc:picChg>
        <pc:picChg chg="mod">
          <ac:chgData name="Juan Sarmiento" userId="af1216a4-86ea-41b5-91b0-4e0330db9e97" providerId="ADAL" clId="{DC1B7F59-37BD-41B3-9802-E4413262B3F1}" dt="2023-11-17T20:47:58.023" v="1394" actId="1076"/>
          <ac:picMkLst>
            <pc:docMk/>
            <pc:sldMk cId="2764251252" sldId="417"/>
            <ac:picMk id="1026" creationId="{5D12E813-97C3-4C68-9A77-691E9970852D}"/>
          </ac:picMkLst>
        </pc:picChg>
        <pc:picChg chg="del">
          <ac:chgData name="Juan Sarmiento" userId="af1216a4-86ea-41b5-91b0-4e0330db9e97" providerId="ADAL" clId="{DC1B7F59-37BD-41B3-9802-E4413262B3F1}" dt="2023-11-17T20:47:49.664" v="1392" actId="478"/>
          <ac:picMkLst>
            <pc:docMk/>
            <pc:sldMk cId="2764251252" sldId="417"/>
            <ac:picMk id="1028" creationId="{46598671-5FC6-4375-8ECD-EE45B05ECF5E}"/>
          </ac:picMkLst>
        </pc:picChg>
        <pc:picChg chg="mod">
          <ac:chgData name="Juan Sarmiento" userId="af1216a4-86ea-41b5-91b0-4e0330db9e97" providerId="ADAL" clId="{DC1B7F59-37BD-41B3-9802-E4413262B3F1}" dt="2023-11-17T20:48:11.504" v="1399" actId="1076"/>
          <ac:picMkLst>
            <pc:docMk/>
            <pc:sldMk cId="2764251252" sldId="417"/>
            <ac:picMk id="1030" creationId="{8E202943-C4A2-4DD7-92F5-AA1B578F31E4}"/>
          </ac:picMkLst>
        </pc:picChg>
        <pc:picChg chg="del">
          <ac:chgData name="Juan Sarmiento" userId="af1216a4-86ea-41b5-91b0-4e0330db9e97" providerId="ADAL" clId="{DC1B7F59-37BD-41B3-9802-E4413262B3F1}" dt="2023-11-17T20:47:34.856" v="1388" actId="478"/>
          <ac:picMkLst>
            <pc:docMk/>
            <pc:sldMk cId="2764251252" sldId="417"/>
            <ac:picMk id="1032" creationId="{4C2F9362-9A86-4626-8FC8-4F2F64DDCE56}"/>
          </ac:picMkLst>
        </pc:picChg>
        <pc:picChg chg="del">
          <ac:chgData name="Juan Sarmiento" userId="af1216a4-86ea-41b5-91b0-4e0330db9e97" providerId="ADAL" clId="{DC1B7F59-37BD-41B3-9802-E4413262B3F1}" dt="2023-11-17T20:47:47.656" v="1390" actId="478"/>
          <ac:picMkLst>
            <pc:docMk/>
            <pc:sldMk cId="2764251252" sldId="417"/>
            <ac:picMk id="1034" creationId="{A0D61AD5-3BD7-4423-AA57-8A884A5FDD53}"/>
          </ac:picMkLst>
        </pc:picChg>
        <pc:picChg chg="add mod">
          <ac:chgData name="Juan Sarmiento" userId="af1216a4-86ea-41b5-91b0-4e0330db9e97" providerId="ADAL" clId="{DC1B7F59-37BD-41B3-9802-E4413262B3F1}" dt="2023-11-17T20:49:18.840" v="1409" actId="1076"/>
          <ac:picMkLst>
            <pc:docMk/>
            <pc:sldMk cId="2764251252" sldId="417"/>
            <ac:picMk id="2050" creationId="{3C996590-2EF8-298B-8047-696FE91526CE}"/>
          </ac:picMkLst>
        </pc:picChg>
        <pc:picChg chg="add mod">
          <ac:chgData name="Juan Sarmiento" userId="af1216a4-86ea-41b5-91b0-4e0330db9e97" providerId="ADAL" clId="{DC1B7F59-37BD-41B3-9802-E4413262B3F1}" dt="2023-11-17T20:49:59.061" v="1416" actId="1076"/>
          <ac:picMkLst>
            <pc:docMk/>
            <pc:sldMk cId="2764251252" sldId="417"/>
            <ac:picMk id="2052" creationId="{9ED4C193-07C7-8F05-062B-D4AB6523C0B9}"/>
          </ac:picMkLst>
        </pc:picChg>
        <pc:picChg chg="add mod">
          <ac:chgData name="Juan Sarmiento" userId="af1216a4-86ea-41b5-91b0-4e0330db9e97" providerId="ADAL" clId="{DC1B7F59-37BD-41B3-9802-E4413262B3F1}" dt="2023-11-17T20:50:21.447" v="1420" actId="1076"/>
          <ac:picMkLst>
            <pc:docMk/>
            <pc:sldMk cId="2764251252" sldId="417"/>
            <ac:picMk id="2054" creationId="{9DD4D1DC-4644-D0DE-8A4A-6C8FF79B9471}"/>
          </ac:picMkLst>
        </pc:picChg>
        <pc:cxnChg chg="mod">
          <ac:chgData name="Juan Sarmiento" userId="af1216a4-86ea-41b5-91b0-4e0330db9e97" providerId="ADAL" clId="{DC1B7F59-37BD-41B3-9802-E4413262B3F1}" dt="2023-11-17T20:47:34.856" v="1388" actId="478"/>
          <ac:cxnSpMkLst>
            <pc:docMk/>
            <pc:sldMk cId="2764251252" sldId="417"/>
            <ac:cxnSpMk id="18" creationId="{00000000-0000-0000-0000-000000000000}"/>
          </ac:cxnSpMkLst>
        </pc:cxnChg>
      </pc:sldChg>
      <pc:sldChg chg="addSp delSp modSp add mod">
        <pc:chgData name="Juan Sarmiento" userId="af1216a4-86ea-41b5-91b0-4e0330db9e97" providerId="ADAL" clId="{DC1B7F59-37BD-41B3-9802-E4413262B3F1}" dt="2023-11-17T19:20:33.664" v="604"/>
        <pc:sldMkLst>
          <pc:docMk/>
          <pc:sldMk cId="673373117" sldId="419"/>
        </pc:sldMkLst>
        <pc:spChg chg="mod">
          <ac:chgData name="Juan Sarmiento" userId="af1216a4-86ea-41b5-91b0-4e0330db9e97" providerId="ADAL" clId="{DC1B7F59-37BD-41B3-9802-E4413262B3F1}" dt="2023-11-17T19:20:12.525" v="600" actId="20577"/>
          <ac:spMkLst>
            <pc:docMk/>
            <pc:sldMk cId="673373117" sldId="419"/>
            <ac:spMk id="2" creationId="{3BAE7F67-0FF4-45B9-B67E-74F35DA3E7DA}"/>
          </ac:spMkLst>
        </pc:spChg>
        <pc:spChg chg="add mod">
          <ac:chgData name="Juan Sarmiento" userId="af1216a4-86ea-41b5-91b0-4e0330db9e97" providerId="ADAL" clId="{DC1B7F59-37BD-41B3-9802-E4413262B3F1}" dt="2023-11-17T19:20:33.664" v="604"/>
          <ac:spMkLst>
            <pc:docMk/>
            <pc:sldMk cId="673373117" sldId="419"/>
            <ac:spMk id="9" creationId="{4D04B783-8576-FB0D-ECED-5AF46CC3C14A}"/>
          </ac:spMkLst>
        </pc:spChg>
        <pc:spChg chg="del">
          <ac:chgData name="Juan Sarmiento" userId="af1216a4-86ea-41b5-91b0-4e0330db9e97" providerId="ADAL" clId="{DC1B7F59-37BD-41B3-9802-E4413262B3F1}" dt="2023-11-17T19:20:33.355" v="603" actId="478"/>
          <ac:spMkLst>
            <pc:docMk/>
            <pc:sldMk cId="673373117" sldId="419"/>
            <ac:spMk id="27" creationId="{C9210478-EA6B-44D6-B285-50016C10FB92}"/>
          </ac:spMkLst>
        </pc:spChg>
        <pc:graphicFrameChg chg="modGraphic">
          <ac:chgData name="Juan Sarmiento" userId="af1216a4-86ea-41b5-91b0-4e0330db9e97" providerId="ADAL" clId="{DC1B7F59-37BD-41B3-9802-E4413262B3F1}" dt="2023-11-17T19:13:03.259" v="443" actId="20577"/>
          <ac:graphicFrameMkLst>
            <pc:docMk/>
            <pc:sldMk cId="673373117" sldId="419"/>
            <ac:graphicFrameMk id="3" creationId="{00000000-0000-0000-0000-000000000000}"/>
          </ac:graphicFrameMkLst>
        </pc:graphicFrameChg>
      </pc:sldChg>
      <pc:sldChg chg="addSp delSp modSp add mod ord">
        <pc:chgData name="Juan Sarmiento" userId="af1216a4-86ea-41b5-91b0-4e0330db9e97" providerId="ADAL" clId="{DC1B7F59-37BD-41B3-9802-E4413262B3F1}" dt="2023-11-17T20:12:16.318" v="875"/>
        <pc:sldMkLst>
          <pc:docMk/>
          <pc:sldMk cId="321062220" sldId="420"/>
        </pc:sldMkLst>
        <pc:spChg chg="mod">
          <ac:chgData name="Juan Sarmiento" userId="af1216a4-86ea-41b5-91b0-4e0330db9e97" providerId="ADAL" clId="{DC1B7F59-37BD-41B3-9802-E4413262B3F1}" dt="2023-11-17T20:12:03.554" v="873" actId="20577"/>
          <ac:spMkLst>
            <pc:docMk/>
            <pc:sldMk cId="321062220" sldId="420"/>
            <ac:spMk id="2" creationId="{3BAE7F67-0FF4-45B9-B67E-74F35DA3E7DA}"/>
          </ac:spMkLst>
        </pc:spChg>
        <pc:spChg chg="add mod">
          <ac:chgData name="Juan Sarmiento" userId="af1216a4-86ea-41b5-91b0-4e0330db9e97" providerId="ADAL" clId="{DC1B7F59-37BD-41B3-9802-E4413262B3F1}" dt="2023-11-17T20:12:16.318" v="875"/>
          <ac:spMkLst>
            <pc:docMk/>
            <pc:sldMk cId="321062220" sldId="420"/>
            <ac:spMk id="7" creationId="{6BB555F9-B8D8-9E1F-DAA2-B0E9DCCB9BC6}"/>
          </ac:spMkLst>
        </pc:spChg>
        <pc:spChg chg="del">
          <ac:chgData name="Juan Sarmiento" userId="af1216a4-86ea-41b5-91b0-4e0330db9e97" providerId="ADAL" clId="{DC1B7F59-37BD-41B3-9802-E4413262B3F1}" dt="2023-11-17T20:12:15.688" v="874" actId="478"/>
          <ac:spMkLst>
            <pc:docMk/>
            <pc:sldMk cId="321062220" sldId="420"/>
            <ac:spMk id="23" creationId="{247B250D-7EF2-4872-8E0D-2E8B6AC62667}"/>
          </ac:spMkLst>
        </pc:spChg>
        <pc:graphicFrameChg chg="modGraphic">
          <ac:chgData name="Juan Sarmiento" userId="af1216a4-86ea-41b5-91b0-4e0330db9e97" providerId="ADAL" clId="{DC1B7F59-37BD-41B3-9802-E4413262B3F1}" dt="2023-11-17T20:07:30.701" v="816" actId="20577"/>
          <ac:graphicFrameMkLst>
            <pc:docMk/>
            <pc:sldMk cId="321062220" sldId="420"/>
            <ac:graphicFrameMk id="26" creationId="{61778778-13C9-4F5C-B6CB-993A69CCACCB}"/>
          </ac:graphicFrameMkLst>
        </pc:graphicFrameChg>
      </pc:sldChg>
      <pc:sldChg chg="modSp add mod">
        <pc:chgData name="Juan Sarmiento" userId="af1216a4-86ea-41b5-91b0-4e0330db9e97" providerId="ADAL" clId="{DC1B7F59-37BD-41B3-9802-E4413262B3F1}" dt="2023-11-17T21:33:39.812" v="1612" actId="33524"/>
        <pc:sldMkLst>
          <pc:docMk/>
          <pc:sldMk cId="3562668541" sldId="421"/>
        </pc:sldMkLst>
        <pc:spChg chg="mod">
          <ac:chgData name="Juan Sarmiento" userId="af1216a4-86ea-41b5-91b0-4e0330db9e97" providerId="ADAL" clId="{DC1B7F59-37BD-41B3-9802-E4413262B3F1}" dt="2023-11-17T21:33:39.812" v="1612" actId="33524"/>
          <ac:spMkLst>
            <pc:docMk/>
            <pc:sldMk cId="3562668541" sldId="421"/>
            <ac:spMk id="2" creationId="{3BAE7F67-0FF4-45B9-B67E-74F35DA3E7DA}"/>
          </ac:spMkLst>
        </pc:spChg>
        <pc:graphicFrameChg chg="modGraphic">
          <ac:chgData name="Juan Sarmiento" userId="af1216a4-86ea-41b5-91b0-4e0330db9e97" providerId="ADAL" clId="{DC1B7F59-37BD-41B3-9802-E4413262B3F1}" dt="2023-11-17T21:29:54.252" v="1557" actId="20577"/>
          <ac:graphicFrameMkLst>
            <pc:docMk/>
            <pc:sldMk cId="3562668541" sldId="421"/>
            <ac:graphicFrameMk id="3" creationId="{00000000-0000-0000-0000-000000000000}"/>
          </ac:graphicFrameMkLst>
        </pc:graphicFrameChg>
        <pc:graphicFrameChg chg="mod">
          <ac:chgData name="Juan Sarmiento" userId="af1216a4-86ea-41b5-91b0-4e0330db9e97" providerId="ADAL" clId="{DC1B7F59-37BD-41B3-9802-E4413262B3F1}" dt="2023-11-17T21:33:04.655" v="1569" actId="404"/>
          <ac:graphicFrameMkLst>
            <pc:docMk/>
            <pc:sldMk cId="3562668541" sldId="421"/>
            <ac:graphicFrameMk id="10" creationId="{973DAFA3-87D9-42CE-AD2B-EBA9E3EE44CA}"/>
          </ac:graphicFrameMkLst>
        </pc:graphicFrameChg>
        <pc:graphicFrameChg chg="mod">
          <ac:chgData name="Juan Sarmiento" userId="af1216a4-86ea-41b5-91b0-4e0330db9e97" providerId="ADAL" clId="{DC1B7F59-37BD-41B3-9802-E4413262B3F1}" dt="2023-11-17T21:32:58.944" v="1566" actId="404"/>
          <ac:graphicFrameMkLst>
            <pc:docMk/>
            <pc:sldMk cId="3562668541" sldId="421"/>
            <ac:graphicFrameMk id="17" creationId="{31627299-EE23-44A1-88A1-4CEA81EA22E6}"/>
          </ac:graphicFrameMkLst>
        </pc:graphicFrameChg>
      </pc:sldChg>
      <pc:sldChg chg="modSp add mod">
        <pc:chgData name="Juan Sarmiento" userId="af1216a4-86ea-41b5-91b0-4e0330db9e97" providerId="ADAL" clId="{DC1B7F59-37BD-41B3-9802-E4413262B3F1}" dt="2023-11-17T21:37:30.347" v="1707" actId="14100"/>
        <pc:sldMkLst>
          <pc:docMk/>
          <pc:sldMk cId="2603349337" sldId="422"/>
        </pc:sldMkLst>
        <pc:spChg chg="mod">
          <ac:chgData name="Juan Sarmiento" userId="af1216a4-86ea-41b5-91b0-4e0330db9e97" providerId="ADAL" clId="{DC1B7F59-37BD-41B3-9802-E4413262B3F1}" dt="2023-11-17T21:36:31.380" v="1679" actId="20577"/>
          <ac:spMkLst>
            <pc:docMk/>
            <pc:sldMk cId="2603349337" sldId="422"/>
            <ac:spMk id="2" creationId="{3BAE7F67-0FF4-45B9-B67E-74F35DA3E7DA}"/>
          </ac:spMkLst>
        </pc:spChg>
        <pc:graphicFrameChg chg="modGraphic">
          <ac:chgData name="Juan Sarmiento" userId="af1216a4-86ea-41b5-91b0-4e0330db9e97" providerId="ADAL" clId="{DC1B7F59-37BD-41B3-9802-E4413262B3F1}" dt="2023-11-17T21:37:30.347" v="1707" actId="14100"/>
          <ac:graphicFrameMkLst>
            <pc:docMk/>
            <pc:sldMk cId="2603349337" sldId="422"/>
            <ac:graphicFrameMk id="3" creationId="{00000000-0000-0000-0000-000000000000}"/>
          </ac:graphicFrameMkLst>
        </pc:graphicFrameChg>
      </pc:sldChg>
      <pc:sldChg chg="addSp delSp modSp add mod">
        <pc:chgData name="Juan Sarmiento" userId="af1216a4-86ea-41b5-91b0-4e0330db9e97" providerId="ADAL" clId="{DC1B7F59-37BD-41B3-9802-E4413262B3F1}" dt="2023-11-17T22:52:51.984" v="2253" actId="20577"/>
        <pc:sldMkLst>
          <pc:docMk/>
          <pc:sldMk cId="4023060872" sldId="423"/>
        </pc:sldMkLst>
        <pc:spChg chg="mod">
          <ac:chgData name="Juan Sarmiento" userId="af1216a4-86ea-41b5-91b0-4e0330db9e97" providerId="ADAL" clId="{DC1B7F59-37BD-41B3-9802-E4413262B3F1}" dt="2023-11-17T22:20:24.518" v="2000" actId="1076"/>
          <ac:spMkLst>
            <pc:docMk/>
            <pc:sldMk cId="4023060872" sldId="423"/>
            <ac:spMk id="4" creationId="{BBF556EA-52AB-F76F-9093-F3CC14EA4153}"/>
          </ac:spMkLst>
        </pc:spChg>
        <pc:spChg chg="del mod">
          <ac:chgData name="Juan Sarmiento" userId="af1216a4-86ea-41b5-91b0-4e0330db9e97" providerId="ADAL" clId="{DC1B7F59-37BD-41B3-9802-E4413262B3F1}" dt="2023-11-17T22:20:20.951" v="1999" actId="478"/>
          <ac:spMkLst>
            <pc:docMk/>
            <pc:sldMk cId="4023060872" sldId="423"/>
            <ac:spMk id="5" creationId="{CF84A8A4-460C-91D9-C8F5-BD964CE984E9}"/>
          </ac:spMkLst>
        </pc:spChg>
        <pc:spChg chg="mod">
          <ac:chgData name="Juan Sarmiento" userId="af1216a4-86ea-41b5-91b0-4e0330db9e97" providerId="ADAL" clId="{DC1B7F59-37BD-41B3-9802-E4413262B3F1}" dt="2023-11-17T22:16:19.269" v="1930" actId="790"/>
          <ac:spMkLst>
            <pc:docMk/>
            <pc:sldMk cId="4023060872" sldId="423"/>
            <ac:spMk id="6" creationId="{C4047CC6-1428-8030-C2DC-D9A38E4C1C21}"/>
          </ac:spMkLst>
        </pc:spChg>
        <pc:spChg chg="mod">
          <ac:chgData name="Juan Sarmiento" userId="af1216a4-86ea-41b5-91b0-4e0330db9e97" providerId="ADAL" clId="{DC1B7F59-37BD-41B3-9802-E4413262B3F1}" dt="2023-11-17T22:16:19.269" v="1930" actId="790"/>
          <ac:spMkLst>
            <pc:docMk/>
            <pc:sldMk cId="4023060872" sldId="423"/>
            <ac:spMk id="7" creationId="{6BF76F84-3820-1D33-9900-E889C5F3ED7F}"/>
          </ac:spMkLst>
        </pc:spChg>
        <pc:spChg chg="mod">
          <ac:chgData name="Juan Sarmiento" userId="af1216a4-86ea-41b5-91b0-4e0330db9e97" providerId="ADAL" clId="{DC1B7F59-37BD-41B3-9802-E4413262B3F1}" dt="2023-11-17T22:16:19.269" v="1930" actId="790"/>
          <ac:spMkLst>
            <pc:docMk/>
            <pc:sldMk cId="4023060872" sldId="423"/>
            <ac:spMk id="8" creationId="{2F82F0C9-4A86-BD2F-F173-2F30BF3E7A9A}"/>
          </ac:spMkLst>
        </pc:spChg>
        <pc:spChg chg="mod">
          <ac:chgData name="Juan Sarmiento" userId="af1216a4-86ea-41b5-91b0-4e0330db9e97" providerId="ADAL" clId="{DC1B7F59-37BD-41B3-9802-E4413262B3F1}" dt="2023-11-17T22:15:59.362" v="1929" actId="20577"/>
          <ac:spMkLst>
            <pc:docMk/>
            <pc:sldMk cId="4023060872" sldId="423"/>
            <ac:spMk id="9" creationId="{6C11F29C-98A0-9C75-8763-24E7F44B86BE}"/>
          </ac:spMkLst>
        </pc:spChg>
        <pc:spChg chg="mod">
          <ac:chgData name="Juan Sarmiento" userId="af1216a4-86ea-41b5-91b0-4e0330db9e97" providerId="ADAL" clId="{DC1B7F59-37BD-41B3-9802-E4413262B3F1}" dt="2023-11-17T22:25:24.766" v="2072" actId="20577"/>
          <ac:spMkLst>
            <pc:docMk/>
            <pc:sldMk cId="4023060872" sldId="423"/>
            <ac:spMk id="11" creationId="{05194E38-C16E-6E0F-6CD9-4F112657CC15}"/>
          </ac:spMkLst>
        </pc:spChg>
        <pc:spChg chg="del">
          <ac:chgData name="Juan Sarmiento" userId="af1216a4-86ea-41b5-91b0-4e0330db9e97" providerId="ADAL" clId="{DC1B7F59-37BD-41B3-9802-E4413262B3F1}" dt="2023-11-17T22:02:17.185" v="1830" actId="478"/>
          <ac:spMkLst>
            <pc:docMk/>
            <pc:sldMk cId="4023060872" sldId="423"/>
            <ac:spMk id="12" creationId="{0742B1C2-4C4B-4BA1-2204-40321548AD1F}"/>
          </ac:spMkLst>
        </pc:spChg>
        <pc:spChg chg="add mod">
          <ac:chgData name="Juan Sarmiento" userId="af1216a4-86ea-41b5-91b0-4e0330db9e97" providerId="ADAL" clId="{DC1B7F59-37BD-41B3-9802-E4413262B3F1}" dt="2023-11-17T22:52:51.984" v="2253" actId="20577"/>
          <ac:spMkLst>
            <pc:docMk/>
            <pc:sldMk cId="4023060872" sldId="423"/>
            <ac:spMk id="13" creationId="{1D3B4CF9-32D7-EF9D-3D0D-93E6AE6711C2}"/>
          </ac:spMkLst>
        </pc:spChg>
        <pc:spChg chg="add mod">
          <ac:chgData name="Juan Sarmiento" userId="af1216a4-86ea-41b5-91b0-4e0330db9e97" providerId="ADAL" clId="{DC1B7F59-37BD-41B3-9802-E4413262B3F1}" dt="2023-11-17T22:02:37.489" v="1835" actId="1076"/>
          <ac:spMkLst>
            <pc:docMk/>
            <pc:sldMk cId="4023060872" sldId="423"/>
            <ac:spMk id="15" creationId="{7C3267C7-7539-E933-B09F-C5323C7ECA59}"/>
          </ac:spMkLst>
        </pc:spChg>
        <pc:spChg chg="del mod">
          <ac:chgData name="Juan Sarmiento" userId="af1216a4-86ea-41b5-91b0-4e0330db9e97" providerId="ADAL" clId="{DC1B7F59-37BD-41B3-9802-E4413262B3F1}" dt="2023-11-17T22:02:10.835" v="1829" actId="478"/>
          <ac:spMkLst>
            <pc:docMk/>
            <pc:sldMk cId="4023060872" sldId="423"/>
            <ac:spMk id="23" creationId="{61022C24-0E38-186D-ABB7-DC963880EBDF}"/>
          </ac:spMkLst>
        </pc:spChg>
        <pc:spChg chg="del">
          <ac:chgData name="Juan Sarmiento" userId="af1216a4-86ea-41b5-91b0-4e0330db9e97" providerId="ADAL" clId="{DC1B7F59-37BD-41B3-9802-E4413262B3F1}" dt="2023-11-17T22:02:34.250" v="1834" actId="478"/>
          <ac:spMkLst>
            <pc:docMk/>
            <pc:sldMk cId="4023060872" sldId="423"/>
            <ac:spMk id="25" creationId="{C1C01433-3A56-A63C-E020-BC69A24DA9EB}"/>
          </ac:spMkLst>
        </pc:spChg>
        <pc:spChg chg="mod">
          <ac:chgData name="Juan Sarmiento" userId="af1216a4-86ea-41b5-91b0-4e0330db9e97" providerId="ADAL" clId="{DC1B7F59-37BD-41B3-9802-E4413262B3F1}" dt="2023-11-17T22:02:57.859" v="1850" actId="20577"/>
          <ac:spMkLst>
            <pc:docMk/>
            <pc:sldMk cId="4023060872" sldId="423"/>
            <ac:spMk id="30" creationId="{DD3BC6B8-77D5-94C0-DCFF-FCDB65448D22}"/>
          </ac:spMkLst>
        </pc:spChg>
        <pc:graphicFrameChg chg="mod">
          <ac:chgData name="Juan Sarmiento" userId="af1216a4-86ea-41b5-91b0-4e0330db9e97" providerId="ADAL" clId="{DC1B7F59-37BD-41B3-9802-E4413262B3F1}" dt="2023-11-17T22:03:44.487" v="1873" actId="20577"/>
          <ac:graphicFrameMkLst>
            <pc:docMk/>
            <pc:sldMk cId="4023060872" sldId="423"/>
            <ac:graphicFrameMk id="14" creationId="{8C521807-6237-4F65-6BF1-9386519DF516}"/>
          </ac:graphicFrameMkLst>
        </pc:graphicFrameChg>
        <pc:graphicFrameChg chg="mod">
          <ac:chgData name="Juan Sarmiento" userId="af1216a4-86ea-41b5-91b0-4e0330db9e97" providerId="ADAL" clId="{DC1B7F59-37BD-41B3-9802-E4413262B3F1}" dt="2023-11-17T22:25:00.574" v="2037" actId="20577"/>
          <ac:graphicFrameMkLst>
            <pc:docMk/>
            <pc:sldMk cId="4023060872" sldId="423"/>
            <ac:graphicFrameMk id="24" creationId="{E94483C3-E43F-C4B9-710B-89823765AA1D}"/>
          </ac:graphicFrameMkLst>
        </pc:graphicFrameChg>
      </pc:sldChg>
      <pc:sldChg chg="addSp delSp modSp add mod ord">
        <pc:chgData name="Juan Sarmiento" userId="af1216a4-86ea-41b5-91b0-4e0330db9e97" providerId="ADAL" clId="{DC1B7F59-37BD-41B3-9802-E4413262B3F1}" dt="2023-11-22T19:57:41.846" v="4539" actId="313"/>
        <pc:sldMkLst>
          <pc:docMk/>
          <pc:sldMk cId="3663195396" sldId="424"/>
        </pc:sldMkLst>
        <pc:spChg chg="mod">
          <ac:chgData name="Juan Sarmiento" userId="af1216a4-86ea-41b5-91b0-4e0330db9e97" providerId="ADAL" clId="{DC1B7F59-37BD-41B3-9802-E4413262B3F1}" dt="2023-11-22T18:25:28.928" v="2390" actId="20577"/>
          <ac:spMkLst>
            <pc:docMk/>
            <pc:sldMk cId="3663195396" sldId="424"/>
            <ac:spMk id="2" creationId="{04EF5198-98B8-1298-93D9-FE91A286C6EF}"/>
          </ac:spMkLst>
        </pc:spChg>
        <pc:spChg chg="del">
          <ac:chgData name="Juan Sarmiento" userId="af1216a4-86ea-41b5-91b0-4e0330db9e97" providerId="ADAL" clId="{DC1B7F59-37BD-41B3-9802-E4413262B3F1}" dt="2023-11-22T18:46:55.720" v="2394" actId="478"/>
          <ac:spMkLst>
            <pc:docMk/>
            <pc:sldMk cId="3663195396" sldId="424"/>
            <ac:spMk id="12" creationId="{00000000-0000-0000-0000-000000000000}"/>
          </ac:spMkLst>
        </pc:spChg>
        <pc:spChg chg="mod">
          <ac:chgData name="Juan Sarmiento" userId="af1216a4-86ea-41b5-91b0-4e0330db9e97" providerId="ADAL" clId="{DC1B7F59-37BD-41B3-9802-E4413262B3F1}" dt="2023-11-22T19:57:41.846" v="4539" actId="313"/>
          <ac:spMkLst>
            <pc:docMk/>
            <pc:sldMk cId="3663195396" sldId="424"/>
            <ac:spMk id="22" creationId="{8B2460EE-7547-4D53-9C68-1E4281B6FE81}"/>
          </ac:spMkLst>
        </pc:spChg>
        <pc:graphicFrameChg chg="mod modGraphic">
          <ac:chgData name="Juan Sarmiento" userId="af1216a4-86ea-41b5-91b0-4e0330db9e97" providerId="ADAL" clId="{DC1B7F59-37BD-41B3-9802-E4413262B3F1}" dt="2023-11-22T18:46:58.783" v="2395" actId="1076"/>
          <ac:graphicFrameMkLst>
            <pc:docMk/>
            <pc:sldMk cId="3663195396" sldId="424"/>
            <ac:graphicFrameMk id="3" creationId="{00000000-0000-0000-0000-000000000000}"/>
          </ac:graphicFrameMkLst>
        </pc:graphicFrameChg>
        <pc:graphicFrameChg chg="add mod">
          <ac:chgData name="Juan Sarmiento" userId="af1216a4-86ea-41b5-91b0-4e0330db9e97" providerId="ADAL" clId="{DC1B7F59-37BD-41B3-9802-E4413262B3F1}" dt="2023-11-22T19:53:40.303" v="4453" actId="14100"/>
          <ac:graphicFrameMkLst>
            <pc:docMk/>
            <pc:sldMk cId="3663195396" sldId="424"/>
            <ac:graphicFrameMk id="9" creationId="{85D755EC-369A-5913-B21C-CDCDEE0D013E}"/>
          </ac:graphicFrameMkLst>
        </pc:graphicFrameChg>
        <pc:graphicFrameChg chg="add mod">
          <ac:chgData name="Juan Sarmiento" userId="af1216a4-86ea-41b5-91b0-4e0330db9e97" providerId="ADAL" clId="{DC1B7F59-37BD-41B3-9802-E4413262B3F1}" dt="2023-11-22T19:53:43.120" v="4455" actId="404"/>
          <ac:graphicFrameMkLst>
            <pc:docMk/>
            <pc:sldMk cId="3663195396" sldId="424"/>
            <ac:graphicFrameMk id="16" creationId="{39F9082B-81F6-A208-68AA-35ACC5244076}"/>
          </ac:graphicFrameMkLst>
        </pc:graphicFrameChg>
        <pc:graphicFrameChg chg="add del mod">
          <ac:chgData name="Juan Sarmiento" userId="af1216a4-86ea-41b5-91b0-4e0330db9e97" providerId="ADAL" clId="{DC1B7F59-37BD-41B3-9802-E4413262B3F1}" dt="2023-11-22T19:36:56.158" v="3839" actId="478"/>
          <ac:graphicFrameMkLst>
            <pc:docMk/>
            <pc:sldMk cId="3663195396" sldId="424"/>
            <ac:graphicFrameMk id="17" creationId="{B0A977EB-9399-42F0-88BF-72935F203EE0}"/>
          </ac:graphicFrameMkLst>
        </pc:graphicFrameChg>
        <pc:graphicFrameChg chg="del">
          <ac:chgData name="Juan Sarmiento" userId="af1216a4-86ea-41b5-91b0-4e0330db9e97" providerId="ADAL" clId="{DC1B7F59-37BD-41B3-9802-E4413262B3F1}" dt="2023-11-22T18:22:35.588" v="2274" actId="478"/>
          <ac:graphicFrameMkLst>
            <pc:docMk/>
            <pc:sldMk cId="3663195396" sldId="424"/>
            <ac:graphicFrameMk id="21" creationId="{DDB55DF6-B156-43BA-BBDA-677E91F9CC87}"/>
          </ac:graphicFrameMkLst>
        </pc:graphicFrameChg>
        <pc:picChg chg="del">
          <ac:chgData name="Juan Sarmiento" userId="af1216a4-86ea-41b5-91b0-4e0330db9e97" providerId="ADAL" clId="{DC1B7F59-37BD-41B3-9802-E4413262B3F1}" dt="2023-11-22T18:46:53.916" v="2393" actId="478"/>
          <ac:picMkLst>
            <pc:docMk/>
            <pc:sldMk cId="3663195396" sldId="424"/>
            <ac:picMk id="7" creationId="{00000000-0000-0000-0000-000000000000}"/>
          </ac:picMkLst>
        </pc:picChg>
      </pc:sldChg>
      <pc:sldChg chg="addSp delSp modSp add mod">
        <pc:chgData name="Juan Sarmiento" userId="af1216a4-86ea-41b5-91b0-4e0330db9e97" providerId="ADAL" clId="{DC1B7F59-37BD-41B3-9802-E4413262B3F1}" dt="2023-11-22T20:07:14.311" v="4990" actId="207"/>
        <pc:sldMkLst>
          <pc:docMk/>
          <pc:sldMk cId="2240781536" sldId="425"/>
        </pc:sldMkLst>
        <pc:spChg chg="mod">
          <ac:chgData name="Juan Sarmiento" userId="af1216a4-86ea-41b5-91b0-4e0330db9e97" providerId="ADAL" clId="{DC1B7F59-37BD-41B3-9802-E4413262B3F1}" dt="2023-11-22T20:07:14.311" v="4990" actId="207"/>
          <ac:spMkLst>
            <pc:docMk/>
            <pc:sldMk cId="2240781536" sldId="425"/>
            <ac:spMk id="22" creationId="{8B2460EE-7547-4D53-9C68-1E4281B6FE81}"/>
          </ac:spMkLst>
        </pc:spChg>
        <pc:graphicFrameChg chg="add mod">
          <ac:chgData name="Juan Sarmiento" userId="af1216a4-86ea-41b5-91b0-4e0330db9e97" providerId="ADAL" clId="{DC1B7F59-37BD-41B3-9802-E4413262B3F1}" dt="2023-11-22T20:00:17.255" v="4639" actId="313"/>
          <ac:graphicFrameMkLst>
            <pc:docMk/>
            <pc:sldMk cId="2240781536" sldId="425"/>
            <ac:graphicFrameMk id="10" creationId="{D560FC59-FFE1-F933-9822-064628F7A2ED}"/>
          </ac:graphicFrameMkLst>
        </pc:graphicFrameChg>
        <pc:graphicFrameChg chg="del mod">
          <ac:chgData name="Juan Sarmiento" userId="af1216a4-86ea-41b5-91b0-4e0330db9e97" providerId="ADAL" clId="{DC1B7F59-37BD-41B3-9802-E4413262B3F1}" dt="2023-11-22T19:58:39.799" v="4541" actId="478"/>
          <ac:graphicFrameMkLst>
            <pc:docMk/>
            <pc:sldMk cId="2240781536" sldId="425"/>
            <ac:graphicFrameMk id="17" creationId="{B0A977EB-9399-42F0-88BF-72935F203EE0}"/>
          </ac:graphicFrameMkLst>
        </pc:graphicFrameChg>
      </pc:sldChg>
      <pc:sldChg chg="add">
        <pc:chgData name="Juan Sarmiento" userId="af1216a4-86ea-41b5-91b0-4e0330db9e97" providerId="ADAL" clId="{DC1B7F59-37BD-41B3-9802-E4413262B3F1}" dt="2023-11-22T19:58:30.579" v="4540" actId="2890"/>
        <pc:sldMkLst>
          <pc:docMk/>
          <pc:sldMk cId="3765979663" sldId="426"/>
        </pc:sldMkLst>
      </pc:sldChg>
    </pc:docChg>
  </pc:docChgLst>
  <pc:docChgLst>
    <pc:chgData name="Juan Sarmiento" userId="af1216a4-86ea-41b5-91b0-4e0330db9e97" providerId="ADAL" clId="{D28BC819-A97F-4B90-BCFE-17AF06A60C0A}"/>
    <pc:docChg chg="undo custSel delSld modSld modMainMaster">
      <pc:chgData name="Juan Sarmiento" userId="af1216a4-86ea-41b5-91b0-4e0330db9e97" providerId="ADAL" clId="{D28BC819-A97F-4B90-BCFE-17AF06A60C0A}" dt="2024-03-21T20:58:50.646" v="2181" actId="20577"/>
      <pc:docMkLst>
        <pc:docMk/>
      </pc:docMkLst>
      <pc:sldChg chg="addSp delSp modSp mod">
        <pc:chgData name="Juan Sarmiento" userId="af1216a4-86ea-41b5-91b0-4e0330db9e97" providerId="ADAL" clId="{D28BC819-A97F-4B90-BCFE-17AF06A60C0A}" dt="2024-03-21T16:01:00.046" v="543" actId="20577"/>
        <pc:sldMkLst>
          <pc:docMk/>
          <pc:sldMk cId="2382470495" sldId="318"/>
        </pc:sldMkLst>
        <pc:spChg chg="mod">
          <ac:chgData name="Juan Sarmiento" userId="af1216a4-86ea-41b5-91b0-4e0330db9e97" providerId="ADAL" clId="{D28BC819-A97F-4B90-BCFE-17AF06A60C0A}" dt="2024-03-21T16:01:00.046" v="543" actId="20577"/>
          <ac:spMkLst>
            <pc:docMk/>
            <pc:sldMk cId="2382470495" sldId="318"/>
            <ac:spMk id="2" creationId="{00000000-0000-0000-0000-000000000000}"/>
          </ac:spMkLst>
        </pc:spChg>
        <pc:spChg chg="mod">
          <ac:chgData name="Juan Sarmiento" userId="af1216a4-86ea-41b5-91b0-4e0330db9e97" providerId="ADAL" clId="{D28BC819-A97F-4B90-BCFE-17AF06A60C0A}" dt="2024-03-21T15:57:25.203" v="511" actId="20577"/>
          <ac:spMkLst>
            <pc:docMk/>
            <pc:sldMk cId="2382470495" sldId="318"/>
            <ac:spMk id="4" creationId="{E1D686A2-40D6-4D16-AC5E-1FE62A576779}"/>
          </ac:spMkLst>
        </pc:spChg>
        <pc:spChg chg="mod">
          <ac:chgData name="Juan Sarmiento" userId="af1216a4-86ea-41b5-91b0-4e0330db9e97" providerId="ADAL" clId="{D28BC819-A97F-4B90-BCFE-17AF06A60C0A}" dt="2024-03-21T15:57:08.369" v="502" actId="20577"/>
          <ac:spMkLst>
            <pc:docMk/>
            <pc:sldMk cId="2382470495" sldId="318"/>
            <ac:spMk id="5" creationId="{00000000-0000-0000-0000-000000000000}"/>
          </ac:spMkLst>
        </pc:spChg>
        <pc:spChg chg="mod">
          <ac:chgData name="Juan Sarmiento" userId="af1216a4-86ea-41b5-91b0-4e0330db9e97" providerId="ADAL" clId="{D28BC819-A97F-4B90-BCFE-17AF06A60C0A}" dt="2024-03-20T20:31:59.286" v="0"/>
          <ac:spMkLst>
            <pc:docMk/>
            <pc:sldMk cId="2382470495" sldId="318"/>
            <ac:spMk id="8" creationId="{FEB10FD3-F420-C720-58CC-08E654947FFA}"/>
          </ac:spMkLst>
        </pc:spChg>
        <pc:spChg chg="mod">
          <ac:chgData name="Juan Sarmiento" userId="af1216a4-86ea-41b5-91b0-4e0330db9e97" providerId="ADAL" clId="{D28BC819-A97F-4B90-BCFE-17AF06A60C0A}" dt="2024-03-21T15:59:26.042" v="534" actId="20577"/>
          <ac:spMkLst>
            <pc:docMk/>
            <pc:sldMk cId="2382470495" sldId="318"/>
            <ac:spMk id="19" creationId="{48938927-F378-47D4-B719-810D82825396}"/>
          </ac:spMkLst>
        </pc:spChg>
        <pc:graphicFrameChg chg="mod">
          <ac:chgData name="Juan Sarmiento" userId="af1216a4-86ea-41b5-91b0-4e0330db9e97" providerId="ADAL" clId="{D28BC819-A97F-4B90-BCFE-17AF06A60C0A}" dt="2024-03-21T15:56:55.595" v="496"/>
          <ac:graphicFrameMkLst>
            <pc:docMk/>
            <pc:sldMk cId="2382470495" sldId="318"/>
            <ac:graphicFrameMk id="3" creationId="{00000000-0000-0000-0000-000000000000}"/>
          </ac:graphicFrameMkLst>
        </pc:graphicFrameChg>
        <pc:graphicFrameChg chg="add del mod">
          <ac:chgData name="Juan Sarmiento" userId="af1216a4-86ea-41b5-91b0-4e0330db9e97" providerId="ADAL" clId="{D28BC819-A97F-4B90-BCFE-17AF06A60C0A}" dt="2024-03-21T15:59:02.929" v="527" actId="478"/>
          <ac:graphicFrameMkLst>
            <pc:docMk/>
            <pc:sldMk cId="2382470495" sldId="318"/>
            <ac:graphicFrameMk id="14" creationId="{682CA17F-33ED-CFF6-28A5-EE73BDAE3888}"/>
          </ac:graphicFrameMkLst>
        </pc:graphicFrameChg>
        <pc:graphicFrameChg chg="add mod">
          <ac:chgData name="Juan Sarmiento" userId="af1216a4-86ea-41b5-91b0-4e0330db9e97" providerId="ADAL" clId="{D28BC819-A97F-4B90-BCFE-17AF06A60C0A}" dt="2024-03-21T15:59:06.090" v="528"/>
          <ac:graphicFrameMkLst>
            <pc:docMk/>
            <pc:sldMk cId="2382470495" sldId="318"/>
            <ac:graphicFrameMk id="15" creationId="{4169F597-21E0-3AB9-468B-01B63AD98C13}"/>
          </ac:graphicFrameMkLst>
        </pc:graphicFrameChg>
        <pc:graphicFrameChg chg="del">
          <ac:chgData name="Juan Sarmiento" userId="af1216a4-86ea-41b5-91b0-4e0330db9e97" providerId="ADAL" clId="{D28BC819-A97F-4B90-BCFE-17AF06A60C0A}" dt="2024-03-21T15:58:59.038" v="525" actId="478"/>
          <ac:graphicFrameMkLst>
            <pc:docMk/>
            <pc:sldMk cId="2382470495" sldId="318"/>
            <ac:graphicFrameMk id="22" creationId="{F6749409-403F-460D-941F-FA5A6EFDD892}"/>
          </ac:graphicFrameMkLst>
        </pc:graphicFrameChg>
      </pc:sldChg>
      <pc:sldChg chg="addSp delSp modSp mod">
        <pc:chgData name="Juan Sarmiento" userId="af1216a4-86ea-41b5-91b0-4e0330db9e97" providerId="ADAL" clId="{D28BC819-A97F-4B90-BCFE-17AF06A60C0A}" dt="2024-03-21T15:55:28.650" v="480" actId="20577"/>
        <pc:sldMkLst>
          <pc:docMk/>
          <pc:sldMk cId="1100703702" sldId="329"/>
        </pc:sldMkLst>
        <pc:spChg chg="mod">
          <ac:chgData name="Juan Sarmiento" userId="af1216a4-86ea-41b5-91b0-4e0330db9e97" providerId="ADAL" clId="{D28BC819-A97F-4B90-BCFE-17AF06A60C0A}" dt="2024-03-21T15:55:28.650" v="480" actId="20577"/>
          <ac:spMkLst>
            <pc:docMk/>
            <pc:sldMk cId="1100703702" sldId="329"/>
            <ac:spMk id="2" creationId="{00000000-0000-0000-0000-000000000000}"/>
          </ac:spMkLst>
        </pc:spChg>
        <pc:spChg chg="mod">
          <ac:chgData name="Juan Sarmiento" userId="af1216a4-86ea-41b5-91b0-4e0330db9e97" providerId="ADAL" clId="{D28BC819-A97F-4B90-BCFE-17AF06A60C0A}" dt="2024-03-21T15:55:02.951" v="463" actId="20577"/>
          <ac:spMkLst>
            <pc:docMk/>
            <pc:sldMk cId="1100703702" sldId="329"/>
            <ac:spMk id="5" creationId="{00000000-0000-0000-0000-000000000000}"/>
          </ac:spMkLst>
        </pc:spChg>
        <pc:spChg chg="mod">
          <ac:chgData name="Juan Sarmiento" userId="af1216a4-86ea-41b5-91b0-4e0330db9e97" providerId="ADAL" clId="{D28BC819-A97F-4B90-BCFE-17AF06A60C0A}" dt="2024-03-21T15:55:16.051" v="476" actId="20577"/>
          <ac:spMkLst>
            <pc:docMk/>
            <pc:sldMk cId="1100703702" sldId="329"/>
            <ac:spMk id="6" creationId="{18B7A00C-CC50-4592-8E3D-86C7EB72B919}"/>
          </ac:spMkLst>
        </pc:spChg>
        <pc:spChg chg="mod">
          <ac:chgData name="Juan Sarmiento" userId="af1216a4-86ea-41b5-91b0-4e0330db9e97" providerId="ADAL" clId="{D28BC819-A97F-4B90-BCFE-17AF06A60C0A}" dt="2024-03-20T20:31:59.286" v="0"/>
          <ac:spMkLst>
            <pc:docMk/>
            <pc:sldMk cId="1100703702" sldId="329"/>
            <ac:spMk id="11" creationId="{945D0BF9-7FC7-1F7A-6968-8BC1E076F83E}"/>
          </ac:spMkLst>
        </pc:spChg>
        <pc:spChg chg="add mod">
          <ac:chgData name="Juan Sarmiento" userId="af1216a4-86ea-41b5-91b0-4e0330db9e97" providerId="ADAL" clId="{D28BC819-A97F-4B90-BCFE-17AF06A60C0A}" dt="2024-03-21T15:55:24.370" v="478"/>
          <ac:spMkLst>
            <pc:docMk/>
            <pc:sldMk cId="1100703702" sldId="329"/>
            <ac:spMk id="12" creationId="{F16BD3F8-B585-5A65-D1E7-1A36B08A6CB7}"/>
          </ac:spMkLst>
        </pc:spChg>
        <pc:spChg chg="del">
          <ac:chgData name="Juan Sarmiento" userId="af1216a4-86ea-41b5-91b0-4e0330db9e97" providerId="ADAL" clId="{D28BC819-A97F-4B90-BCFE-17AF06A60C0A}" dt="2024-03-21T15:55:23.999" v="477" actId="478"/>
          <ac:spMkLst>
            <pc:docMk/>
            <pc:sldMk cId="1100703702" sldId="329"/>
            <ac:spMk id="14" creationId="{5416D493-55E2-4034-9D7C-97FE0CAA73B6}"/>
          </ac:spMkLst>
        </pc:spChg>
        <pc:graphicFrameChg chg="mod">
          <ac:chgData name="Juan Sarmiento" userId="af1216a4-86ea-41b5-91b0-4e0330db9e97" providerId="ADAL" clId="{D28BC819-A97F-4B90-BCFE-17AF06A60C0A}" dt="2024-03-21T15:54:43.892" v="454" actId="20577"/>
          <ac:graphicFrameMkLst>
            <pc:docMk/>
            <pc:sldMk cId="1100703702" sldId="329"/>
            <ac:graphicFrameMk id="3" creationId="{00000000-0000-0000-0000-000000000000}"/>
          </ac:graphicFrameMkLst>
        </pc:graphicFrameChg>
      </pc:sldChg>
      <pc:sldChg chg="modSp del">
        <pc:chgData name="Juan Sarmiento" userId="af1216a4-86ea-41b5-91b0-4e0330db9e97" providerId="ADAL" clId="{D28BC819-A97F-4B90-BCFE-17AF06A60C0A}" dt="2024-03-21T16:28:59.992" v="1067" actId="47"/>
        <pc:sldMkLst>
          <pc:docMk/>
          <pc:sldMk cId="865168547" sldId="338"/>
        </pc:sldMkLst>
        <pc:spChg chg="mod">
          <ac:chgData name="Juan Sarmiento" userId="af1216a4-86ea-41b5-91b0-4e0330db9e97" providerId="ADAL" clId="{D28BC819-A97F-4B90-BCFE-17AF06A60C0A}" dt="2024-03-20T20:31:59.286" v="0"/>
          <ac:spMkLst>
            <pc:docMk/>
            <pc:sldMk cId="865168547" sldId="338"/>
            <ac:spMk id="2" creationId="{3BAE7F67-0FF4-45B9-B67E-74F35DA3E7DA}"/>
          </ac:spMkLst>
        </pc:spChg>
        <pc:spChg chg="mod">
          <ac:chgData name="Juan Sarmiento" userId="af1216a4-86ea-41b5-91b0-4e0330db9e97" providerId="ADAL" clId="{D28BC819-A97F-4B90-BCFE-17AF06A60C0A}" dt="2024-03-20T20:31:59.286" v="0"/>
          <ac:spMkLst>
            <pc:docMk/>
            <pc:sldMk cId="865168547" sldId="338"/>
            <ac:spMk id="4" creationId="{FC967647-C28C-7D94-6C25-E0ABE35A2C00}"/>
          </ac:spMkLst>
        </pc:spChg>
      </pc:sldChg>
      <pc:sldChg chg="addSp delSp modSp mod">
        <pc:chgData name="Juan Sarmiento" userId="af1216a4-86ea-41b5-91b0-4e0330db9e97" providerId="ADAL" clId="{D28BC819-A97F-4B90-BCFE-17AF06A60C0A}" dt="2024-03-20T21:54:29.604" v="361" actId="1076"/>
        <pc:sldMkLst>
          <pc:docMk/>
          <pc:sldMk cId="2946542489" sldId="342"/>
        </pc:sldMkLst>
        <pc:spChg chg="add mod">
          <ac:chgData name="Juan Sarmiento" userId="af1216a4-86ea-41b5-91b0-4e0330db9e97" providerId="ADAL" clId="{D28BC819-A97F-4B90-BCFE-17AF06A60C0A}" dt="2024-03-20T21:53:23.938" v="333"/>
          <ac:spMkLst>
            <pc:docMk/>
            <pc:sldMk cId="2946542489" sldId="342"/>
            <ac:spMk id="3" creationId="{D3FF83A6-55D5-6D5E-5B65-A6E5D0061D59}"/>
          </ac:spMkLst>
        </pc:spChg>
        <pc:spChg chg="mod">
          <ac:chgData name="Juan Sarmiento" userId="af1216a4-86ea-41b5-91b0-4e0330db9e97" providerId="ADAL" clId="{D28BC819-A97F-4B90-BCFE-17AF06A60C0A}" dt="2024-03-20T20:31:59.286" v="0"/>
          <ac:spMkLst>
            <pc:docMk/>
            <pc:sldMk cId="2946542489" sldId="342"/>
            <ac:spMk id="5" creationId="{A4EF2C7D-5904-A997-B50E-A9BB707A361E}"/>
          </ac:spMkLst>
        </pc:spChg>
        <pc:spChg chg="mod">
          <ac:chgData name="Juan Sarmiento" userId="af1216a4-86ea-41b5-91b0-4e0330db9e97" providerId="ADAL" clId="{D28BC819-A97F-4B90-BCFE-17AF06A60C0A}" dt="2024-03-20T21:53:04.288" v="323" actId="20577"/>
          <ac:spMkLst>
            <pc:docMk/>
            <pc:sldMk cId="2946542489" sldId="342"/>
            <ac:spMk id="8" creationId="{FA2389D2-DD49-4FA8-A808-5FEB62DAA0F3}"/>
          </ac:spMkLst>
        </pc:spChg>
        <pc:spChg chg="del">
          <ac:chgData name="Juan Sarmiento" userId="af1216a4-86ea-41b5-91b0-4e0330db9e97" providerId="ADAL" clId="{D28BC819-A97F-4B90-BCFE-17AF06A60C0A}" dt="2024-03-20T21:53:23.629" v="332" actId="478"/>
          <ac:spMkLst>
            <pc:docMk/>
            <pc:sldMk cId="2946542489" sldId="342"/>
            <ac:spMk id="13" creationId="{EC05F9C3-A5E7-429A-98FF-71B048FFEB37}"/>
          </ac:spMkLst>
        </pc:spChg>
        <pc:spChg chg="mod">
          <ac:chgData name="Juan Sarmiento" userId="af1216a4-86ea-41b5-91b0-4e0330db9e97" providerId="ADAL" clId="{D28BC819-A97F-4B90-BCFE-17AF06A60C0A}" dt="2024-03-20T21:54:29.604" v="361" actId="1076"/>
          <ac:spMkLst>
            <pc:docMk/>
            <pc:sldMk cId="2946542489" sldId="342"/>
            <ac:spMk id="17" creationId="{5AAEC990-4C8C-4987-8F96-53F6CA49E6B0}"/>
          </ac:spMkLst>
        </pc:spChg>
        <pc:spChg chg="mod">
          <ac:chgData name="Juan Sarmiento" userId="af1216a4-86ea-41b5-91b0-4e0330db9e97" providerId="ADAL" clId="{D28BC819-A97F-4B90-BCFE-17AF06A60C0A}" dt="2024-03-20T21:54:05.405" v="359" actId="404"/>
          <ac:spMkLst>
            <pc:docMk/>
            <pc:sldMk cId="2946542489" sldId="342"/>
            <ac:spMk id="18" creationId="{53079AEB-3020-45FC-AFD6-CA2AE1412E53}"/>
          </ac:spMkLst>
        </pc:spChg>
        <pc:grpChg chg="mod">
          <ac:chgData name="Juan Sarmiento" userId="af1216a4-86ea-41b5-91b0-4e0330db9e97" providerId="ADAL" clId="{D28BC819-A97F-4B90-BCFE-17AF06A60C0A}" dt="2024-03-20T21:53:58.358" v="357" actId="14100"/>
          <ac:grpSpMkLst>
            <pc:docMk/>
            <pc:sldMk cId="2946542489" sldId="342"/>
            <ac:grpSpMk id="7" creationId="{B5BDD0C1-6924-483B-94D4-25F647225EAF}"/>
          </ac:grpSpMkLst>
        </pc:grpChg>
        <pc:graphicFrameChg chg="mod">
          <ac:chgData name="Juan Sarmiento" userId="af1216a4-86ea-41b5-91b0-4e0330db9e97" providerId="ADAL" clId="{D28BC819-A97F-4B90-BCFE-17AF06A60C0A}" dt="2024-03-20T21:54:08.763" v="360" actId="404"/>
          <ac:graphicFrameMkLst>
            <pc:docMk/>
            <pc:sldMk cId="2946542489" sldId="342"/>
            <ac:graphicFrameMk id="14" creationId="{0538E0CA-9EC9-4369-98C1-A34190ED60A0}"/>
          </ac:graphicFrameMkLst>
        </pc:graphicFrameChg>
      </pc:sldChg>
      <pc:sldChg chg="addSp modSp mod">
        <pc:chgData name="Juan Sarmiento" userId="af1216a4-86ea-41b5-91b0-4e0330db9e97" providerId="ADAL" clId="{D28BC819-A97F-4B90-BCFE-17AF06A60C0A}" dt="2024-03-21T20:46:22.915" v="2074" actId="27918"/>
        <pc:sldMkLst>
          <pc:docMk/>
          <pc:sldMk cId="494042857" sldId="345"/>
        </pc:sldMkLst>
        <pc:spChg chg="mod">
          <ac:chgData name="Juan Sarmiento" userId="af1216a4-86ea-41b5-91b0-4e0330db9e97" providerId="ADAL" clId="{D28BC819-A97F-4B90-BCFE-17AF06A60C0A}" dt="2024-03-20T20:31:59.286" v="0"/>
          <ac:spMkLst>
            <pc:docMk/>
            <pc:sldMk cId="494042857" sldId="345"/>
            <ac:spMk id="2" creationId="{EB3C2574-8786-4543-8B45-F880D7E02B7B}"/>
          </ac:spMkLst>
        </pc:spChg>
        <pc:spChg chg="mod">
          <ac:chgData name="Juan Sarmiento" userId="af1216a4-86ea-41b5-91b0-4e0330db9e97" providerId="ADAL" clId="{D28BC819-A97F-4B90-BCFE-17AF06A60C0A}" dt="2024-03-21T20:43:50.031" v="2070"/>
          <ac:spMkLst>
            <pc:docMk/>
            <pc:sldMk cId="494042857" sldId="345"/>
            <ac:spMk id="7" creationId="{ED8A93C9-C537-721A-3F48-1DC021B95F6F}"/>
          </ac:spMkLst>
        </pc:spChg>
        <pc:spChg chg="mod">
          <ac:chgData name="Juan Sarmiento" userId="af1216a4-86ea-41b5-91b0-4e0330db9e97" providerId="ADAL" clId="{D28BC819-A97F-4B90-BCFE-17AF06A60C0A}" dt="2024-03-21T20:43:50.031" v="2070"/>
          <ac:spMkLst>
            <pc:docMk/>
            <pc:sldMk cId="494042857" sldId="345"/>
            <ac:spMk id="8" creationId="{5F176D55-3A6B-BE94-A42E-3792F3D6119A}"/>
          </ac:spMkLst>
        </pc:spChg>
        <pc:spChg chg="mod">
          <ac:chgData name="Juan Sarmiento" userId="af1216a4-86ea-41b5-91b0-4e0330db9e97" providerId="ADAL" clId="{D28BC819-A97F-4B90-BCFE-17AF06A60C0A}" dt="2024-03-20T20:31:59.286" v="0"/>
          <ac:spMkLst>
            <pc:docMk/>
            <pc:sldMk cId="494042857" sldId="345"/>
            <ac:spMk id="10" creationId="{CE63081F-04DB-4D7D-892A-03862D01D29B}"/>
          </ac:spMkLst>
        </pc:spChg>
        <pc:grpChg chg="add mod">
          <ac:chgData name="Juan Sarmiento" userId="af1216a4-86ea-41b5-91b0-4e0330db9e97" providerId="ADAL" clId="{D28BC819-A97F-4B90-BCFE-17AF06A60C0A}" dt="2024-03-21T20:43:50.031" v="2070"/>
          <ac:grpSpMkLst>
            <pc:docMk/>
            <pc:sldMk cId="494042857" sldId="345"/>
            <ac:grpSpMk id="4" creationId="{302F76DF-FBF4-2D5F-C626-0603CE1530D7}"/>
          </ac:grpSpMkLst>
        </pc:grpChg>
        <pc:picChg chg="mod">
          <ac:chgData name="Juan Sarmiento" userId="af1216a4-86ea-41b5-91b0-4e0330db9e97" providerId="ADAL" clId="{D28BC819-A97F-4B90-BCFE-17AF06A60C0A}" dt="2024-03-21T20:43:50.031" v="2070"/>
          <ac:picMkLst>
            <pc:docMk/>
            <pc:sldMk cId="494042857" sldId="345"/>
            <ac:picMk id="11" creationId="{3ED76D15-72B7-C732-386D-3D9C8170E589}"/>
          </ac:picMkLst>
        </pc:picChg>
      </pc:sldChg>
      <pc:sldChg chg="modSp mod">
        <pc:chgData name="Juan Sarmiento" userId="af1216a4-86ea-41b5-91b0-4e0330db9e97" providerId="ADAL" clId="{D28BC819-A97F-4B90-BCFE-17AF06A60C0A}" dt="2024-03-21T16:13:58.546" v="708" actId="20577"/>
        <pc:sldMkLst>
          <pc:docMk/>
          <pc:sldMk cId="2953528042" sldId="349"/>
        </pc:sldMkLst>
        <pc:spChg chg="mod">
          <ac:chgData name="Juan Sarmiento" userId="af1216a4-86ea-41b5-91b0-4e0330db9e97" providerId="ADAL" clId="{D28BC819-A97F-4B90-BCFE-17AF06A60C0A}" dt="2024-03-21T16:13:58.546" v="708" actId="20577"/>
          <ac:spMkLst>
            <pc:docMk/>
            <pc:sldMk cId="2953528042" sldId="349"/>
            <ac:spMk id="2" creationId="{3BAE7F67-0FF4-45B9-B67E-74F35DA3E7DA}"/>
          </ac:spMkLst>
        </pc:spChg>
        <pc:spChg chg="mod">
          <ac:chgData name="Juan Sarmiento" userId="af1216a4-86ea-41b5-91b0-4e0330db9e97" providerId="ADAL" clId="{D28BC819-A97F-4B90-BCFE-17AF06A60C0A}" dt="2024-03-21T16:12:33.817" v="664" actId="207"/>
          <ac:spMkLst>
            <pc:docMk/>
            <pc:sldMk cId="2953528042" sldId="349"/>
            <ac:spMk id="4" creationId="{1B518CDA-C40F-4FC6-934E-D8379F41442B}"/>
          </ac:spMkLst>
        </pc:spChg>
        <pc:spChg chg="mod">
          <ac:chgData name="Juan Sarmiento" userId="af1216a4-86ea-41b5-91b0-4e0330db9e97" providerId="ADAL" clId="{D28BC819-A97F-4B90-BCFE-17AF06A60C0A}" dt="2024-03-20T20:31:59.286" v="0"/>
          <ac:spMkLst>
            <pc:docMk/>
            <pc:sldMk cId="2953528042" sldId="349"/>
            <ac:spMk id="6" creationId="{A5E9F636-FB89-3BAA-39B4-D5C247C89DF9}"/>
          </ac:spMkLst>
        </pc:spChg>
      </pc:sldChg>
      <pc:sldChg chg="modSp mod">
        <pc:chgData name="Juan Sarmiento" userId="af1216a4-86ea-41b5-91b0-4e0330db9e97" providerId="ADAL" clId="{D28BC819-A97F-4B90-BCFE-17AF06A60C0A}" dt="2024-03-21T16:33:39.898" v="1168" actId="20577"/>
        <pc:sldMkLst>
          <pc:docMk/>
          <pc:sldMk cId="85567164" sldId="350"/>
        </pc:sldMkLst>
        <pc:spChg chg="mod">
          <ac:chgData name="Juan Sarmiento" userId="af1216a4-86ea-41b5-91b0-4e0330db9e97" providerId="ADAL" clId="{D28BC819-A97F-4B90-BCFE-17AF06A60C0A}" dt="2024-03-21T16:33:39.898" v="1168" actId="20577"/>
          <ac:spMkLst>
            <pc:docMk/>
            <pc:sldMk cId="85567164" sldId="350"/>
            <ac:spMk id="2" creationId="{3BAE7F67-0FF4-45B9-B67E-74F35DA3E7DA}"/>
          </ac:spMkLst>
        </pc:spChg>
        <pc:spChg chg="mod">
          <ac:chgData name="Juan Sarmiento" userId="af1216a4-86ea-41b5-91b0-4e0330db9e97" providerId="ADAL" clId="{D28BC819-A97F-4B90-BCFE-17AF06A60C0A}" dt="2024-03-20T20:31:59.286" v="0"/>
          <ac:spMkLst>
            <pc:docMk/>
            <pc:sldMk cId="85567164" sldId="350"/>
            <ac:spMk id="6" creationId="{0A96BBFD-2D76-9CB4-51CD-18E535AB9F77}"/>
          </ac:spMkLst>
        </pc:spChg>
        <pc:graphicFrameChg chg="mod">
          <ac:chgData name="Juan Sarmiento" userId="af1216a4-86ea-41b5-91b0-4e0330db9e97" providerId="ADAL" clId="{D28BC819-A97F-4B90-BCFE-17AF06A60C0A}" dt="2024-03-21T16:31:06.835" v="1106"/>
          <ac:graphicFrameMkLst>
            <pc:docMk/>
            <pc:sldMk cId="85567164" sldId="350"/>
            <ac:graphicFrameMk id="10" creationId="{973DAFA3-87D9-42CE-AD2B-EBA9E3EE44CA}"/>
          </ac:graphicFrameMkLst>
        </pc:graphicFrameChg>
        <pc:graphicFrameChg chg="mod">
          <ac:chgData name="Juan Sarmiento" userId="af1216a4-86ea-41b5-91b0-4e0330db9e97" providerId="ADAL" clId="{D28BC819-A97F-4B90-BCFE-17AF06A60C0A}" dt="2024-03-21T16:31:12.086" v="1107"/>
          <ac:graphicFrameMkLst>
            <pc:docMk/>
            <pc:sldMk cId="85567164" sldId="350"/>
            <ac:graphicFrameMk id="17" creationId="{595923A0-C810-4CEE-8428-DC2CBC402BEB}"/>
          </ac:graphicFrameMkLst>
        </pc:graphicFrameChg>
      </pc:sldChg>
      <pc:sldChg chg="modSp">
        <pc:chgData name="Juan Sarmiento" userId="af1216a4-86ea-41b5-91b0-4e0330db9e97" providerId="ADAL" clId="{D28BC819-A97F-4B90-BCFE-17AF06A60C0A}" dt="2024-03-20T20:31:59.286" v="0"/>
        <pc:sldMkLst>
          <pc:docMk/>
          <pc:sldMk cId="618804336" sldId="354"/>
        </pc:sldMkLst>
        <pc:spChg chg="mod">
          <ac:chgData name="Juan Sarmiento" userId="af1216a4-86ea-41b5-91b0-4e0330db9e97" providerId="ADAL" clId="{D28BC819-A97F-4B90-BCFE-17AF06A60C0A}" dt="2024-03-20T20:31:59.286" v="0"/>
          <ac:spMkLst>
            <pc:docMk/>
            <pc:sldMk cId="618804336" sldId="354"/>
            <ac:spMk id="5" creationId="{80C07FC8-2B15-B2EF-668F-7B6E94C78607}"/>
          </ac:spMkLst>
        </pc:spChg>
        <pc:spChg chg="mod">
          <ac:chgData name="Juan Sarmiento" userId="af1216a4-86ea-41b5-91b0-4e0330db9e97" providerId="ADAL" clId="{D28BC819-A97F-4B90-BCFE-17AF06A60C0A}" dt="2024-03-20T20:31:59.286" v="0"/>
          <ac:spMkLst>
            <pc:docMk/>
            <pc:sldMk cId="618804336" sldId="354"/>
            <ac:spMk id="10" creationId="{C2350843-9470-4637-8973-82B9C9F4F773}"/>
          </ac:spMkLst>
        </pc:spChg>
      </pc:sldChg>
      <pc:sldChg chg="modSp mod">
        <pc:chgData name="Juan Sarmiento" userId="af1216a4-86ea-41b5-91b0-4e0330db9e97" providerId="ADAL" clId="{D28BC819-A97F-4B90-BCFE-17AF06A60C0A}" dt="2024-03-21T16:03:58.968" v="564" actId="20577"/>
        <pc:sldMkLst>
          <pc:docMk/>
          <pc:sldMk cId="172844276" sldId="367"/>
        </pc:sldMkLst>
        <pc:spChg chg="mod">
          <ac:chgData name="Juan Sarmiento" userId="af1216a4-86ea-41b5-91b0-4e0330db9e97" providerId="ADAL" clId="{D28BC819-A97F-4B90-BCFE-17AF06A60C0A}" dt="2024-03-20T20:31:59.286" v="0"/>
          <ac:spMkLst>
            <pc:docMk/>
            <pc:sldMk cId="172844276" sldId="367"/>
            <ac:spMk id="4" creationId="{2B161592-E841-A1D2-CE47-21E64759C021}"/>
          </ac:spMkLst>
        </pc:spChg>
        <pc:spChg chg="mod">
          <ac:chgData name="Juan Sarmiento" userId="af1216a4-86ea-41b5-91b0-4e0330db9e97" providerId="ADAL" clId="{D28BC819-A97F-4B90-BCFE-17AF06A60C0A}" dt="2024-03-21T16:03:58.968" v="564" actId="20577"/>
          <ac:spMkLst>
            <pc:docMk/>
            <pc:sldMk cId="172844276" sldId="367"/>
            <ac:spMk id="19" creationId="{48938927-F378-47D4-B719-810D82825396}"/>
          </ac:spMkLst>
        </pc:spChg>
        <pc:spChg chg="mod">
          <ac:chgData name="Juan Sarmiento" userId="af1216a4-86ea-41b5-91b0-4e0330db9e97" providerId="ADAL" clId="{D28BC819-A97F-4B90-BCFE-17AF06A60C0A}" dt="2024-03-21T16:03:40.775" v="557" actId="20577"/>
          <ac:spMkLst>
            <pc:docMk/>
            <pc:sldMk cId="172844276" sldId="367"/>
            <ac:spMk id="23" creationId="{5746EBD4-B357-486E-A1CC-FB835FCE2147}"/>
          </ac:spMkLst>
        </pc:spChg>
        <pc:spChg chg="mod">
          <ac:chgData name="Juan Sarmiento" userId="af1216a4-86ea-41b5-91b0-4e0330db9e97" providerId="ADAL" clId="{D28BC819-A97F-4B90-BCFE-17AF06A60C0A}" dt="2024-03-21T16:03:32.949" v="553" actId="20577"/>
          <ac:spMkLst>
            <pc:docMk/>
            <pc:sldMk cId="172844276" sldId="367"/>
            <ac:spMk id="24" creationId="{1C5DE2FC-4822-4646-8F3A-D15394199203}"/>
          </ac:spMkLst>
        </pc:spChg>
      </pc:sldChg>
      <pc:sldChg chg="addSp delSp modSp mod">
        <pc:chgData name="Juan Sarmiento" userId="af1216a4-86ea-41b5-91b0-4e0330db9e97" providerId="ADAL" clId="{D28BC819-A97F-4B90-BCFE-17AF06A60C0A}" dt="2024-03-21T16:07:48.121" v="617" actId="20577"/>
        <pc:sldMkLst>
          <pc:docMk/>
          <pc:sldMk cId="3921918929" sldId="368"/>
        </pc:sldMkLst>
        <pc:spChg chg="mod">
          <ac:chgData name="Juan Sarmiento" userId="af1216a4-86ea-41b5-91b0-4e0330db9e97" providerId="ADAL" clId="{D28BC819-A97F-4B90-BCFE-17AF06A60C0A}" dt="2024-03-20T20:31:59.286" v="0"/>
          <ac:spMkLst>
            <pc:docMk/>
            <pc:sldMk cId="3921918929" sldId="368"/>
            <ac:spMk id="7" creationId="{9C6DCF22-AFCB-9913-F15A-107F082FFAEA}"/>
          </ac:spMkLst>
        </pc:spChg>
        <pc:spChg chg="mod">
          <ac:chgData name="Juan Sarmiento" userId="af1216a4-86ea-41b5-91b0-4e0330db9e97" providerId="ADAL" clId="{D28BC819-A97F-4B90-BCFE-17AF06A60C0A}" dt="2024-03-21T16:07:48.121" v="617" actId="20577"/>
          <ac:spMkLst>
            <pc:docMk/>
            <pc:sldMk cId="3921918929" sldId="368"/>
            <ac:spMk id="8" creationId="{911CAFAE-16F8-4B29-9E55-A51AFAD3660B}"/>
          </ac:spMkLst>
        </pc:spChg>
        <pc:picChg chg="del">
          <ac:chgData name="Juan Sarmiento" userId="af1216a4-86ea-41b5-91b0-4e0330db9e97" providerId="ADAL" clId="{D28BC819-A97F-4B90-BCFE-17AF06A60C0A}" dt="2024-03-21T16:05:02.356" v="569" actId="478"/>
          <ac:picMkLst>
            <pc:docMk/>
            <pc:sldMk cId="3921918929" sldId="368"/>
            <ac:picMk id="4" creationId="{E4631946-72B3-E6D1-DC65-6958FBD01C62}"/>
          </ac:picMkLst>
        </pc:picChg>
        <pc:picChg chg="mod">
          <ac:chgData name="Juan Sarmiento" userId="af1216a4-86ea-41b5-91b0-4e0330db9e97" providerId="ADAL" clId="{D28BC819-A97F-4B90-BCFE-17AF06A60C0A}" dt="2024-03-21T16:05:42.566" v="578" actId="1076"/>
          <ac:picMkLst>
            <pc:docMk/>
            <pc:sldMk cId="3921918929" sldId="368"/>
            <ac:picMk id="5" creationId="{77942DE8-8C32-C621-0841-5BFFE8FEFBBB}"/>
          </ac:picMkLst>
        </pc:picChg>
        <pc:picChg chg="add mod">
          <ac:chgData name="Juan Sarmiento" userId="af1216a4-86ea-41b5-91b0-4e0330db9e97" providerId="ADAL" clId="{D28BC819-A97F-4B90-BCFE-17AF06A60C0A}" dt="2024-03-21T16:06:05.046" v="580" actId="1076"/>
          <ac:picMkLst>
            <pc:docMk/>
            <pc:sldMk cId="3921918929" sldId="368"/>
            <ac:picMk id="11" creationId="{D27BAF7F-03AA-D79A-B88E-3AEED2AE1AA7}"/>
          </ac:picMkLst>
        </pc:picChg>
        <pc:picChg chg="add mod">
          <ac:chgData name="Juan Sarmiento" userId="af1216a4-86ea-41b5-91b0-4e0330db9e97" providerId="ADAL" clId="{D28BC819-A97F-4B90-BCFE-17AF06A60C0A}" dt="2024-03-21T16:07:12.999" v="587" actId="1076"/>
          <ac:picMkLst>
            <pc:docMk/>
            <pc:sldMk cId="3921918929" sldId="368"/>
            <ac:picMk id="12" creationId="{8760513A-0207-974D-2229-AF648A13E865}"/>
          </ac:picMkLst>
        </pc:picChg>
        <pc:picChg chg="mod">
          <ac:chgData name="Juan Sarmiento" userId="af1216a4-86ea-41b5-91b0-4e0330db9e97" providerId="ADAL" clId="{D28BC819-A97F-4B90-BCFE-17AF06A60C0A}" dt="2024-03-21T16:05:40.839" v="577" actId="1076"/>
          <ac:picMkLst>
            <pc:docMk/>
            <pc:sldMk cId="3921918929" sldId="368"/>
            <ac:picMk id="16" creationId="{EA5A6EFE-8206-4A77-B2C2-F3089514CDDF}"/>
          </ac:picMkLst>
        </pc:picChg>
        <pc:picChg chg="del">
          <ac:chgData name="Juan Sarmiento" userId="af1216a4-86ea-41b5-91b0-4e0330db9e97" providerId="ADAL" clId="{D28BC819-A97F-4B90-BCFE-17AF06A60C0A}" dt="2024-03-21T16:05:02.830" v="570" actId="478"/>
          <ac:picMkLst>
            <pc:docMk/>
            <pc:sldMk cId="3921918929" sldId="368"/>
            <ac:picMk id="22" creationId="{3CB3A7CB-7FA4-4F92-905A-8F462FF89948}"/>
          </ac:picMkLst>
        </pc:picChg>
        <pc:picChg chg="del">
          <ac:chgData name="Juan Sarmiento" userId="af1216a4-86ea-41b5-91b0-4e0330db9e97" providerId="ADAL" clId="{D28BC819-A97F-4B90-BCFE-17AF06A60C0A}" dt="2024-03-21T16:05:03.340" v="571" actId="478"/>
          <ac:picMkLst>
            <pc:docMk/>
            <pc:sldMk cId="3921918929" sldId="368"/>
            <ac:picMk id="25" creationId="{953564B1-E5BB-4C46-BA02-981DEA06C4C5}"/>
          </ac:picMkLst>
        </pc:picChg>
        <pc:picChg chg="del">
          <ac:chgData name="Juan Sarmiento" userId="af1216a4-86ea-41b5-91b0-4e0330db9e97" providerId="ADAL" clId="{D28BC819-A97F-4B90-BCFE-17AF06A60C0A}" dt="2024-03-21T16:05:01.784" v="568" actId="478"/>
          <ac:picMkLst>
            <pc:docMk/>
            <pc:sldMk cId="3921918929" sldId="368"/>
            <ac:picMk id="1026" creationId="{12D79B80-DE8A-0513-952F-8DB6651D4A24}"/>
          </ac:picMkLst>
        </pc:picChg>
        <pc:picChg chg="del">
          <ac:chgData name="Juan Sarmiento" userId="af1216a4-86ea-41b5-91b0-4e0330db9e97" providerId="ADAL" clId="{D28BC819-A97F-4B90-BCFE-17AF06A60C0A}" dt="2024-03-21T16:05:04.105" v="572" actId="478"/>
          <ac:picMkLst>
            <pc:docMk/>
            <pc:sldMk cId="3921918929" sldId="368"/>
            <ac:picMk id="1028" creationId="{5FC29BF9-AA1A-9D87-5C3E-61B67AF17297}"/>
          </ac:picMkLst>
        </pc:picChg>
      </pc:sldChg>
      <pc:sldChg chg="modSp mod">
        <pc:chgData name="Juan Sarmiento" userId="af1216a4-86ea-41b5-91b0-4e0330db9e97" providerId="ADAL" clId="{D28BC819-A97F-4B90-BCFE-17AF06A60C0A}" dt="2024-03-21T16:28:38.098" v="1064" actId="20577"/>
        <pc:sldMkLst>
          <pc:docMk/>
          <pc:sldMk cId="4069209134" sldId="370"/>
        </pc:sldMkLst>
        <pc:spChg chg="mod">
          <ac:chgData name="Juan Sarmiento" userId="af1216a4-86ea-41b5-91b0-4e0330db9e97" providerId="ADAL" clId="{D28BC819-A97F-4B90-BCFE-17AF06A60C0A}" dt="2024-03-21T16:28:38.098" v="1064" actId="20577"/>
          <ac:spMkLst>
            <pc:docMk/>
            <pc:sldMk cId="4069209134" sldId="370"/>
            <ac:spMk id="2" creationId="{3BAE7F67-0FF4-45B9-B67E-74F35DA3E7DA}"/>
          </ac:spMkLst>
        </pc:spChg>
        <pc:spChg chg="mod">
          <ac:chgData name="Juan Sarmiento" userId="af1216a4-86ea-41b5-91b0-4e0330db9e97" providerId="ADAL" clId="{D28BC819-A97F-4B90-BCFE-17AF06A60C0A}" dt="2024-03-20T20:31:59.286" v="0"/>
          <ac:spMkLst>
            <pc:docMk/>
            <pc:sldMk cId="4069209134" sldId="370"/>
            <ac:spMk id="5" creationId="{B444947A-8A65-4BEB-9B21-C4F3CDB9E1EB}"/>
          </ac:spMkLst>
        </pc:spChg>
        <pc:graphicFrameChg chg="modGraphic">
          <ac:chgData name="Juan Sarmiento" userId="af1216a4-86ea-41b5-91b0-4e0330db9e97" providerId="ADAL" clId="{D28BC819-A97F-4B90-BCFE-17AF06A60C0A}" dt="2024-03-21T16:20:51.894" v="801" actId="20577"/>
          <ac:graphicFrameMkLst>
            <pc:docMk/>
            <pc:sldMk cId="4069209134" sldId="370"/>
            <ac:graphicFrameMk id="3" creationId="{00000000-0000-0000-0000-000000000000}"/>
          </ac:graphicFrameMkLst>
        </pc:graphicFrameChg>
      </pc:sldChg>
      <pc:sldChg chg="modSp mod">
        <pc:chgData name="Juan Sarmiento" userId="af1216a4-86ea-41b5-91b0-4e0330db9e97" providerId="ADAL" clId="{D28BC819-A97F-4B90-BCFE-17AF06A60C0A}" dt="2024-03-21T15:54:09.464" v="445" actId="20577"/>
        <pc:sldMkLst>
          <pc:docMk/>
          <pc:sldMk cId="3765607204" sldId="371"/>
        </pc:sldMkLst>
        <pc:spChg chg="mod">
          <ac:chgData name="Juan Sarmiento" userId="af1216a4-86ea-41b5-91b0-4e0330db9e97" providerId="ADAL" clId="{D28BC819-A97F-4B90-BCFE-17AF06A60C0A}" dt="2024-03-20T20:31:59.286" v="0"/>
          <ac:spMkLst>
            <pc:docMk/>
            <pc:sldMk cId="3765607204" sldId="371"/>
            <ac:spMk id="4" creationId="{479A0264-719C-F655-D19F-0E81020CBDB7}"/>
          </ac:spMkLst>
        </pc:spChg>
        <pc:spChg chg="mod">
          <ac:chgData name="Juan Sarmiento" userId="af1216a4-86ea-41b5-91b0-4e0330db9e97" providerId="ADAL" clId="{D28BC819-A97F-4B90-BCFE-17AF06A60C0A}" dt="2024-03-21T15:54:09.464" v="445" actId="20577"/>
          <ac:spMkLst>
            <pc:docMk/>
            <pc:sldMk cId="3765607204" sldId="371"/>
            <ac:spMk id="13" creationId="{EC05F9C3-A5E7-429A-98FF-71B048FFEB37}"/>
          </ac:spMkLst>
        </pc:spChg>
        <pc:spChg chg="mod">
          <ac:chgData name="Juan Sarmiento" userId="af1216a4-86ea-41b5-91b0-4e0330db9e97" providerId="ADAL" clId="{D28BC819-A97F-4B90-BCFE-17AF06A60C0A}" dt="2024-03-20T22:00:39.416" v="434"/>
          <ac:spMkLst>
            <pc:docMk/>
            <pc:sldMk cId="3765607204" sldId="371"/>
            <ac:spMk id="16" creationId="{E5E10E24-04FA-477D-80CD-A41B6C452F39}"/>
          </ac:spMkLst>
        </pc:spChg>
      </pc:sldChg>
      <pc:sldChg chg="modSp mod">
        <pc:chgData name="Juan Sarmiento" userId="af1216a4-86ea-41b5-91b0-4e0330db9e97" providerId="ADAL" clId="{D28BC819-A97F-4B90-BCFE-17AF06A60C0A}" dt="2024-03-21T16:39:11.608" v="1278" actId="20577"/>
        <pc:sldMkLst>
          <pc:docMk/>
          <pc:sldMk cId="3391743584" sldId="372"/>
        </pc:sldMkLst>
        <pc:spChg chg="mod">
          <ac:chgData name="Juan Sarmiento" userId="af1216a4-86ea-41b5-91b0-4e0330db9e97" providerId="ADAL" clId="{D28BC819-A97F-4B90-BCFE-17AF06A60C0A}" dt="2024-03-21T16:39:11.608" v="1278" actId="20577"/>
          <ac:spMkLst>
            <pc:docMk/>
            <pc:sldMk cId="3391743584" sldId="372"/>
            <ac:spMk id="2" creationId="{3BAE7F67-0FF4-45B9-B67E-74F35DA3E7DA}"/>
          </ac:spMkLst>
        </pc:spChg>
        <pc:spChg chg="mod">
          <ac:chgData name="Juan Sarmiento" userId="af1216a4-86ea-41b5-91b0-4e0330db9e97" providerId="ADAL" clId="{D28BC819-A97F-4B90-BCFE-17AF06A60C0A}" dt="2024-03-20T20:31:59.286" v="0"/>
          <ac:spMkLst>
            <pc:docMk/>
            <pc:sldMk cId="3391743584" sldId="372"/>
            <ac:spMk id="5" creationId="{A03462A6-A2FF-ACFF-2A8F-770E1F1136D6}"/>
          </ac:spMkLst>
        </pc:spChg>
        <pc:graphicFrameChg chg="modGraphic">
          <ac:chgData name="Juan Sarmiento" userId="af1216a4-86ea-41b5-91b0-4e0330db9e97" providerId="ADAL" clId="{D28BC819-A97F-4B90-BCFE-17AF06A60C0A}" dt="2024-03-21T16:35:35.448" v="1173" actId="20577"/>
          <ac:graphicFrameMkLst>
            <pc:docMk/>
            <pc:sldMk cId="3391743584" sldId="372"/>
            <ac:graphicFrameMk id="3" creationId="{00000000-0000-0000-0000-000000000000}"/>
          </ac:graphicFrameMkLst>
        </pc:graphicFrameChg>
      </pc:sldChg>
      <pc:sldChg chg="modSp del">
        <pc:chgData name="Juan Sarmiento" userId="af1216a4-86ea-41b5-91b0-4e0330db9e97" providerId="ADAL" clId="{D28BC819-A97F-4B90-BCFE-17AF06A60C0A}" dt="2024-03-21T19:09:46.319" v="1686" actId="47"/>
        <pc:sldMkLst>
          <pc:docMk/>
          <pc:sldMk cId="4169259771" sldId="375"/>
        </pc:sldMkLst>
        <pc:spChg chg="mod">
          <ac:chgData name="Juan Sarmiento" userId="af1216a4-86ea-41b5-91b0-4e0330db9e97" providerId="ADAL" clId="{D28BC819-A97F-4B90-BCFE-17AF06A60C0A}" dt="2024-03-20T20:31:59.286" v="0"/>
          <ac:spMkLst>
            <pc:docMk/>
            <pc:sldMk cId="4169259771" sldId="375"/>
            <ac:spMk id="2" creationId="{3BAE7F67-0FF4-45B9-B67E-74F35DA3E7DA}"/>
          </ac:spMkLst>
        </pc:spChg>
        <pc:spChg chg="mod">
          <ac:chgData name="Juan Sarmiento" userId="af1216a4-86ea-41b5-91b0-4e0330db9e97" providerId="ADAL" clId="{D28BC819-A97F-4B90-BCFE-17AF06A60C0A}" dt="2024-03-20T20:31:59.286" v="0"/>
          <ac:spMkLst>
            <pc:docMk/>
            <pc:sldMk cId="4169259771" sldId="375"/>
            <ac:spMk id="22" creationId="{33D4EB22-B32C-4E65-A7A4-13DD4A887E1E}"/>
          </ac:spMkLst>
        </pc:spChg>
      </pc:sldChg>
      <pc:sldChg chg="modSp mod">
        <pc:chgData name="Juan Sarmiento" userId="af1216a4-86ea-41b5-91b0-4e0330db9e97" providerId="ADAL" clId="{D28BC819-A97F-4B90-BCFE-17AF06A60C0A}" dt="2024-03-21T16:15:44.378" v="736" actId="20577"/>
        <pc:sldMkLst>
          <pc:docMk/>
          <pc:sldMk cId="1161948535" sldId="377"/>
        </pc:sldMkLst>
        <pc:spChg chg="mod">
          <ac:chgData name="Juan Sarmiento" userId="af1216a4-86ea-41b5-91b0-4e0330db9e97" providerId="ADAL" clId="{D28BC819-A97F-4B90-BCFE-17AF06A60C0A}" dt="2024-03-21T16:15:44.378" v="736" actId="20577"/>
          <ac:spMkLst>
            <pc:docMk/>
            <pc:sldMk cId="1161948535" sldId="377"/>
            <ac:spMk id="2" creationId="{3BAE7F67-0FF4-45B9-B67E-74F35DA3E7DA}"/>
          </ac:spMkLst>
        </pc:spChg>
        <pc:spChg chg="mod">
          <ac:chgData name="Juan Sarmiento" userId="af1216a4-86ea-41b5-91b0-4e0330db9e97" providerId="ADAL" clId="{D28BC819-A97F-4B90-BCFE-17AF06A60C0A}" dt="2024-03-20T20:31:59.286" v="0"/>
          <ac:spMkLst>
            <pc:docMk/>
            <pc:sldMk cId="1161948535" sldId="377"/>
            <ac:spMk id="5" creationId="{5DF9C1CD-E0AF-76B0-BF05-B267003CEE9B}"/>
          </ac:spMkLst>
        </pc:spChg>
      </pc:sldChg>
      <pc:sldChg chg="modSp mod">
        <pc:chgData name="Juan Sarmiento" userId="af1216a4-86ea-41b5-91b0-4e0330db9e97" providerId="ADAL" clId="{D28BC819-A97F-4B90-BCFE-17AF06A60C0A}" dt="2024-03-21T16:20:09.070" v="791" actId="20577"/>
        <pc:sldMkLst>
          <pc:docMk/>
          <pc:sldMk cId="321729227" sldId="378"/>
        </pc:sldMkLst>
        <pc:spChg chg="mod">
          <ac:chgData name="Juan Sarmiento" userId="af1216a4-86ea-41b5-91b0-4e0330db9e97" providerId="ADAL" clId="{D28BC819-A97F-4B90-BCFE-17AF06A60C0A}" dt="2024-03-21T16:19:13.802" v="776" actId="20577"/>
          <ac:spMkLst>
            <pc:docMk/>
            <pc:sldMk cId="321729227" sldId="378"/>
            <ac:spMk id="2" creationId="{3BAE7F67-0FF4-45B9-B67E-74F35DA3E7DA}"/>
          </ac:spMkLst>
        </pc:spChg>
        <pc:spChg chg="mod">
          <ac:chgData name="Juan Sarmiento" userId="af1216a4-86ea-41b5-91b0-4e0330db9e97" providerId="ADAL" clId="{D28BC819-A97F-4B90-BCFE-17AF06A60C0A}" dt="2024-03-20T20:31:59.286" v="0"/>
          <ac:spMkLst>
            <pc:docMk/>
            <pc:sldMk cId="321729227" sldId="378"/>
            <ac:spMk id="6" creationId="{9CAE212A-56E5-F2BE-84B6-6E177C55F130}"/>
          </ac:spMkLst>
        </pc:spChg>
        <pc:graphicFrameChg chg="mod">
          <ac:chgData name="Juan Sarmiento" userId="af1216a4-86ea-41b5-91b0-4e0330db9e97" providerId="ADAL" clId="{D28BC819-A97F-4B90-BCFE-17AF06A60C0A}" dt="2024-03-21T16:20:09.070" v="791" actId="20577"/>
          <ac:graphicFrameMkLst>
            <pc:docMk/>
            <pc:sldMk cId="321729227" sldId="378"/>
            <ac:graphicFrameMk id="22" creationId="{F4342CE4-03DA-43FC-9FEF-5AAA580D0F30}"/>
          </ac:graphicFrameMkLst>
        </pc:graphicFrameChg>
      </pc:sldChg>
      <pc:sldChg chg="addSp delSp modSp mod">
        <pc:chgData name="Juan Sarmiento" userId="af1216a4-86ea-41b5-91b0-4e0330db9e97" providerId="ADAL" clId="{D28BC819-A97F-4B90-BCFE-17AF06A60C0A}" dt="2024-03-21T19:03:41.102" v="1556" actId="20577"/>
        <pc:sldMkLst>
          <pc:docMk/>
          <pc:sldMk cId="1380305652" sldId="384"/>
        </pc:sldMkLst>
        <pc:spChg chg="mod">
          <ac:chgData name="Juan Sarmiento" userId="af1216a4-86ea-41b5-91b0-4e0330db9e97" providerId="ADAL" clId="{D28BC819-A97F-4B90-BCFE-17AF06A60C0A}" dt="2024-03-21T19:03:41.102" v="1556" actId="20577"/>
          <ac:spMkLst>
            <pc:docMk/>
            <pc:sldMk cId="1380305652" sldId="384"/>
            <ac:spMk id="2" creationId="{3BAE7F67-0FF4-45B9-B67E-74F35DA3E7DA}"/>
          </ac:spMkLst>
        </pc:spChg>
        <pc:spChg chg="mod">
          <ac:chgData name="Juan Sarmiento" userId="af1216a4-86ea-41b5-91b0-4e0330db9e97" providerId="ADAL" clId="{D28BC819-A97F-4B90-BCFE-17AF06A60C0A}" dt="2024-03-20T20:31:59.286" v="0"/>
          <ac:spMkLst>
            <pc:docMk/>
            <pc:sldMk cId="1380305652" sldId="384"/>
            <ac:spMk id="11" creationId="{24BBBF04-EF2F-49B2-E8E5-1FCF4F7A9D04}"/>
          </ac:spMkLst>
        </pc:spChg>
        <pc:picChg chg="add mod modCrop">
          <ac:chgData name="Juan Sarmiento" userId="af1216a4-86ea-41b5-91b0-4e0330db9e97" providerId="ADAL" clId="{D28BC819-A97F-4B90-BCFE-17AF06A60C0A}" dt="2024-03-21T18:59:33.875" v="1475" actId="14100"/>
          <ac:picMkLst>
            <pc:docMk/>
            <pc:sldMk cId="1380305652" sldId="384"/>
            <ac:picMk id="5" creationId="{8BDE7A60-6A3B-8695-A750-A3B9DA4A7442}"/>
          </ac:picMkLst>
        </pc:picChg>
        <pc:picChg chg="del">
          <ac:chgData name="Juan Sarmiento" userId="af1216a4-86ea-41b5-91b0-4e0330db9e97" providerId="ADAL" clId="{D28BC819-A97F-4B90-BCFE-17AF06A60C0A}" dt="2024-03-21T18:58:45.746" v="1465" actId="478"/>
          <ac:picMkLst>
            <pc:docMk/>
            <pc:sldMk cId="1380305652" sldId="384"/>
            <ac:picMk id="6" creationId="{8CD62BA4-09D5-26B4-768E-A4A76A7316AB}"/>
          </ac:picMkLst>
        </pc:picChg>
      </pc:sldChg>
      <pc:sldChg chg="modSp mod">
        <pc:chgData name="Juan Sarmiento" userId="af1216a4-86ea-41b5-91b0-4e0330db9e97" providerId="ADAL" clId="{D28BC819-A97F-4B90-BCFE-17AF06A60C0A}" dt="2024-03-21T19:05:12.854" v="1628" actId="1076"/>
        <pc:sldMkLst>
          <pc:docMk/>
          <pc:sldMk cId="2565192302" sldId="386"/>
        </pc:sldMkLst>
        <pc:spChg chg="mod">
          <ac:chgData name="Juan Sarmiento" userId="af1216a4-86ea-41b5-91b0-4e0330db9e97" providerId="ADAL" clId="{D28BC819-A97F-4B90-BCFE-17AF06A60C0A}" dt="2024-03-21T19:05:12.854" v="1628" actId="1076"/>
          <ac:spMkLst>
            <pc:docMk/>
            <pc:sldMk cId="2565192302" sldId="386"/>
            <ac:spMk id="2" creationId="{3BAE7F67-0FF4-45B9-B67E-74F35DA3E7DA}"/>
          </ac:spMkLst>
        </pc:spChg>
        <pc:spChg chg="mod">
          <ac:chgData name="Juan Sarmiento" userId="af1216a4-86ea-41b5-91b0-4e0330db9e97" providerId="ADAL" clId="{D28BC819-A97F-4B90-BCFE-17AF06A60C0A}" dt="2024-03-20T20:31:59.286" v="0"/>
          <ac:spMkLst>
            <pc:docMk/>
            <pc:sldMk cId="2565192302" sldId="386"/>
            <ac:spMk id="6" creationId="{DBC4CCEC-FA80-F7F0-BCCC-C2E77FE4D5AD}"/>
          </ac:spMkLst>
        </pc:spChg>
        <pc:graphicFrameChg chg="mod">
          <ac:chgData name="Juan Sarmiento" userId="af1216a4-86ea-41b5-91b0-4e0330db9e97" providerId="ADAL" clId="{D28BC819-A97F-4B90-BCFE-17AF06A60C0A}" dt="2024-03-21T19:04:37.676" v="1592" actId="20577"/>
          <ac:graphicFrameMkLst>
            <pc:docMk/>
            <pc:sldMk cId="2565192302" sldId="386"/>
            <ac:graphicFrameMk id="10" creationId="{973DAFA3-87D9-42CE-AD2B-EBA9E3EE44CA}"/>
          </ac:graphicFrameMkLst>
        </pc:graphicFrameChg>
      </pc:sldChg>
      <pc:sldChg chg="modSp mod">
        <pc:chgData name="Juan Sarmiento" userId="af1216a4-86ea-41b5-91b0-4e0330db9e97" providerId="ADAL" clId="{D28BC819-A97F-4B90-BCFE-17AF06A60C0A}" dt="2024-03-21T19:09:05.470" v="1685" actId="27918"/>
        <pc:sldMkLst>
          <pc:docMk/>
          <pc:sldMk cId="3770569620" sldId="387"/>
        </pc:sldMkLst>
        <pc:spChg chg="mod">
          <ac:chgData name="Juan Sarmiento" userId="af1216a4-86ea-41b5-91b0-4e0330db9e97" providerId="ADAL" clId="{D28BC819-A97F-4B90-BCFE-17AF06A60C0A}" dt="2024-03-21T19:08:39.456" v="1682" actId="6549"/>
          <ac:spMkLst>
            <pc:docMk/>
            <pc:sldMk cId="3770569620" sldId="387"/>
            <ac:spMk id="2" creationId="{3BAE7F67-0FF4-45B9-B67E-74F35DA3E7DA}"/>
          </ac:spMkLst>
        </pc:spChg>
        <pc:spChg chg="mod">
          <ac:chgData name="Juan Sarmiento" userId="af1216a4-86ea-41b5-91b0-4e0330db9e97" providerId="ADAL" clId="{D28BC819-A97F-4B90-BCFE-17AF06A60C0A}" dt="2024-03-20T20:31:59.286" v="0"/>
          <ac:spMkLst>
            <pc:docMk/>
            <pc:sldMk cId="3770569620" sldId="387"/>
            <ac:spMk id="10" creationId="{E237BF46-D31E-4AE8-CCF8-BBCA05428577}"/>
          </ac:spMkLst>
        </pc:spChg>
      </pc:sldChg>
      <pc:sldChg chg="modSp mod">
        <pc:chgData name="Juan Sarmiento" userId="af1216a4-86ea-41b5-91b0-4e0330db9e97" providerId="ADAL" clId="{D28BC819-A97F-4B90-BCFE-17AF06A60C0A}" dt="2024-03-21T20:36:19.282" v="1861" actId="20577"/>
        <pc:sldMkLst>
          <pc:docMk/>
          <pc:sldMk cId="559287513" sldId="390"/>
        </pc:sldMkLst>
        <pc:spChg chg="mod">
          <ac:chgData name="Juan Sarmiento" userId="af1216a4-86ea-41b5-91b0-4e0330db9e97" providerId="ADAL" clId="{D28BC819-A97F-4B90-BCFE-17AF06A60C0A}" dt="2024-03-20T20:31:59.286" v="0"/>
          <ac:spMkLst>
            <pc:docMk/>
            <pc:sldMk cId="559287513" sldId="390"/>
            <ac:spMk id="5" creationId="{8EBFD450-D4B3-0CA1-1BB9-D7630135488A}"/>
          </ac:spMkLst>
        </pc:spChg>
        <pc:spChg chg="mod">
          <ac:chgData name="Juan Sarmiento" userId="af1216a4-86ea-41b5-91b0-4e0330db9e97" providerId="ADAL" clId="{D28BC819-A97F-4B90-BCFE-17AF06A60C0A}" dt="2024-03-21T20:36:19.282" v="1861" actId="20577"/>
          <ac:spMkLst>
            <pc:docMk/>
            <pc:sldMk cId="559287513" sldId="390"/>
            <ac:spMk id="22" creationId="{8B2460EE-7547-4D53-9C68-1E4281B6FE81}"/>
          </ac:spMkLst>
        </pc:spChg>
        <pc:graphicFrameChg chg="mod">
          <ac:chgData name="Juan Sarmiento" userId="af1216a4-86ea-41b5-91b0-4e0330db9e97" providerId="ADAL" clId="{D28BC819-A97F-4B90-BCFE-17AF06A60C0A}" dt="2024-03-21T20:34:10.635" v="1782" actId="20577"/>
          <ac:graphicFrameMkLst>
            <pc:docMk/>
            <pc:sldMk cId="559287513" sldId="390"/>
            <ac:graphicFrameMk id="17" creationId="{B0A977EB-9399-42F0-88BF-72935F203EE0}"/>
          </ac:graphicFrameMkLst>
        </pc:graphicFrameChg>
        <pc:graphicFrameChg chg="mod">
          <ac:chgData name="Juan Sarmiento" userId="af1216a4-86ea-41b5-91b0-4e0330db9e97" providerId="ADAL" clId="{D28BC819-A97F-4B90-BCFE-17AF06A60C0A}" dt="2024-03-21T20:34:16.714" v="1792" actId="20577"/>
          <ac:graphicFrameMkLst>
            <pc:docMk/>
            <pc:sldMk cId="559287513" sldId="390"/>
            <ac:graphicFrameMk id="21" creationId="{DDB55DF6-B156-43BA-BBDA-677E91F9CC87}"/>
          </ac:graphicFrameMkLst>
        </pc:graphicFrameChg>
      </pc:sldChg>
      <pc:sldChg chg="modSp mod">
        <pc:chgData name="Juan Sarmiento" userId="af1216a4-86ea-41b5-91b0-4e0330db9e97" providerId="ADAL" clId="{D28BC819-A97F-4B90-BCFE-17AF06A60C0A}" dt="2024-03-21T20:37:58.583" v="1911" actId="20577"/>
        <pc:sldMkLst>
          <pc:docMk/>
          <pc:sldMk cId="1215039646" sldId="391"/>
        </pc:sldMkLst>
        <pc:spChg chg="mod">
          <ac:chgData name="Juan Sarmiento" userId="af1216a4-86ea-41b5-91b0-4e0330db9e97" providerId="ADAL" clId="{D28BC819-A97F-4B90-BCFE-17AF06A60C0A}" dt="2024-03-21T20:37:58.583" v="1911" actId="20577"/>
          <ac:spMkLst>
            <pc:docMk/>
            <pc:sldMk cId="1215039646" sldId="391"/>
            <ac:spMk id="4" creationId="{B2CD7ED4-EF6D-4588-B7DE-1C51AA70F3B1}"/>
          </ac:spMkLst>
        </pc:spChg>
        <pc:spChg chg="mod">
          <ac:chgData name="Juan Sarmiento" userId="af1216a4-86ea-41b5-91b0-4e0330db9e97" providerId="ADAL" clId="{D28BC819-A97F-4B90-BCFE-17AF06A60C0A}" dt="2024-03-21T20:37:00.707" v="1869" actId="20577"/>
          <ac:spMkLst>
            <pc:docMk/>
            <pc:sldMk cId="1215039646" sldId="391"/>
            <ac:spMk id="8" creationId="{00000000-0000-0000-0000-000000000000}"/>
          </ac:spMkLst>
        </pc:spChg>
        <pc:spChg chg="mod">
          <ac:chgData name="Juan Sarmiento" userId="af1216a4-86ea-41b5-91b0-4e0330db9e97" providerId="ADAL" clId="{D28BC819-A97F-4B90-BCFE-17AF06A60C0A}" dt="2024-03-21T20:37:05.200" v="1873" actId="20577"/>
          <ac:spMkLst>
            <pc:docMk/>
            <pc:sldMk cId="1215039646" sldId="391"/>
            <ac:spMk id="10" creationId="{00000000-0000-0000-0000-000000000000}"/>
          </ac:spMkLst>
        </pc:spChg>
        <pc:spChg chg="mod">
          <ac:chgData name="Juan Sarmiento" userId="af1216a4-86ea-41b5-91b0-4e0330db9e97" providerId="ADAL" clId="{D28BC819-A97F-4B90-BCFE-17AF06A60C0A}" dt="2024-03-21T20:37:25.649" v="1891" actId="20577"/>
          <ac:spMkLst>
            <pc:docMk/>
            <pc:sldMk cId="1215039646" sldId="391"/>
            <ac:spMk id="12" creationId="{00000000-0000-0000-0000-000000000000}"/>
          </ac:spMkLst>
        </pc:spChg>
        <pc:spChg chg="mod">
          <ac:chgData name="Juan Sarmiento" userId="af1216a4-86ea-41b5-91b0-4e0330db9e97" providerId="ADAL" clId="{D28BC819-A97F-4B90-BCFE-17AF06A60C0A}" dt="2024-03-20T20:31:59.286" v="0"/>
          <ac:spMkLst>
            <pc:docMk/>
            <pc:sldMk cId="1215039646" sldId="391"/>
            <ac:spMk id="13" creationId="{4B38AC3C-0585-1DEB-71DC-6EF634796D09}"/>
          </ac:spMkLst>
        </pc:spChg>
      </pc:sldChg>
      <pc:sldChg chg="addSp delSp modSp mod">
        <pc:chgData name="Juan Sarmiento" userId="af1216a4-86ea-41b5-91b0-4e0330db9e97" providerId="ADAL" clId="{D28BC819-A97F-4B90-BCFE-17AF06A60C0A}" dt="2024-03-21T20:41:08.529" v="1958"/>
        <pc:sldMkLst>
          <pc:docMk/>
          <pc:sldMk cId="571827210" sldId="392"/>
        </pc:sldMkLst>
        <pc:spChg chg="mod">
          <ac:chgData name="Juan Sarmiento" userId="af1216a4-86ea-41b5-91b0-4e0330db9e97" providerId="ADAL" clId="{D28BC819-A97F-4B90-BCFE-17AF06A60C0A}" dt="2024-03-21T20:40:58.281" v="1956" actId="1076"/>
          <ac:spMkLst>
            <pc:docMk/>
            <pc:sldMk cId="571827210" sldId="392"/>
            <ac:spMk id="4" creationId="{B2CD7ED4-EF6D-4588-B7DE-1C51AA70F3B1}"/>
          </ac:spMkLst>
        </pc:spChg>
        <pc:spChg chg="mod">
          <ac:chgData name="Juan Sarmiento" userId="af1216a4-86ea-41b5-91b0-4e0330db9e97" providerId="ADAL" clId="{D28BC819-A97F-4B90-BCFE-17AF06A60C0A}" dt="2024-03-20T20:31:59.286" v="0"/>
          <ac:spMkLst>
            <pc:docMk/>
            <pc:sldMk cId="571827210" sldId="392"/>
            <ac:spMk id="6" creationId="{649B3C77-0F89-BB66-8FE6-4487CAACBE59}"/>
          </ac:spMkLst>
        </pc:spChg>
        <pc:spChg chg="mod">
          <ac:chgData name="Juan Sarmiento" userId="af1216a4-86ea-41b5-91b0-4e0330db9e97" providerId="ADAL" clId="{D28BC819-A97F-4B90-BCFE-17AF06A60C0A}" dt="2024-03-21T20:39:42.473" v="1921" actId="20577"/>
          <ac:spMkLst>
            <pc:docMk/>
            <pc:sldMk cId="571827210" sldId="392"/>
            <ac:spMk id="8" creationId="{00000000-0000-0000-0000-000000000000}"/>
          </ac:spMkLst>
        </pc:spChg>
        <pc:spChg chg="mod">
          <ac:chgData name="Juan Sarmiento" userId="af1216a4-86ea-41b5-91b0-4e0330db9e97" providerId="ADAL" clId="{D28BC819-A97F-4B90-BCFE-17AF06A60C0A}" dt="2024-03-21T20:39:48.229" v="1927" actId="20577"/>
          <ac:spMkLst>
            <pc:docMk/>
            <pc:sldMk cId="571827210" sldId="392"/>
            <ac:spMk id="10" creationId="{00000000-0000-0000-0000-000000000000}"/>
          </ac:spMkLst>
        </pc:spChg>
        <pc:spChg chg="mod">
          <ac:chgData name="Juan Sarmiento" userId="af1216a4-86ea-41b5-91b0-4e0330db9e97" providerId="ADAL" clId="{D28BC819-A97F-4B90-BCFE-17AF06A60C0A}" dt="2024-03-21T20:40:08.119" v="1934" actId="20577"/>
          <ac:spMkLst>
            <pc:docMk/>
            <pc:sldMk cId="571827210" sldId="392"/>
            <ac:spMk id="12" creationId="{00000000-0000-0000-0000-000000000000}"/>
          </ac:spMkLst>
        </pc:spChg>
        <pc:spChg chg="add mod">
          <ac:chgData name="Juan Sarmiento" userId="af1216a4-86ea-41b5-91b0-4e0330db9e97" providerId="ADAL" clId="{D28BC819-A97F-4B90-BCFE-17AF06A60C0A}" dt="2024-03-21T20:41:08.529" v="1958"/>
          <ac:spMkLst>
            <pc:docMk/>
            <pc:sldMk cId="571827210" sldId="392"/>
            <ac:spMk id="15" creationId="{185C688F-3E18-D788-129F-B3440D50CB75}"/>
          </ac:spMkLst>
        </pc:spChg>
        <pc:spChg chg="mod">
          <ac:chgData name="Juan Sarmiento" userId="af1216a4-86ea-41b5-91b0-4e0330db9e97" providerId="ADAL" clId="{D28BC819-A97F-4B90-BCFE-17AF06A60C0A}" dt="2024-03-21T20:40:20.015" v="1938" actId="20577"/>
          <ac:spMkLst>
            <pc:docMk/>
            <pc:sldMk cId="571827210" sldId="392"/>
            <ac:spMk id="23" creationId="{B197237F-0679-44A5-9BFC-D16AF677A774}"/>
          </ac:spMkLst>
        </pc:spChg>
        <pc:spChg chg="mod">
          <ac:chgData name="Juan Sarmiento" userId="af1216a4-86ea-41b5-91b0-4e0330db9e97" providerId="ADAL" clId="{D28BC819-A97F-4B90-BCFE-17AF06A60C0A}" dt="2024-03-21T20:40:27.341" v="1942" actId="20577"/>
          <ac:spMkLst>
            <pc:docMk/>
            <pc:sldMk cId="571827210" sldId="392"/>
            <ac:spMk id="30" creationId="{ED0ECEC1-75AD-4B61-A91E-3344B1E0D63C}"/>
          </ac:spMkLst>
        </pc:spChg>
        <pc:spChg chg="mod">
          <ac:chgData name="Juan Sarmiento" userId="af1216a4-86ea-41b5-91b0-4e0330db9e97" providerId="ADAL" clId="{D28BC819-A97F-4B90-BCFE-17AF06A60C0A}" dt="2024-03-21T20:40:32.566" v="1945" actId="20577"/>
          <ac:spMkLst>
            <pc:docMk/>
            <pc:sldMk cId="571827210" sldId="392"/>
            <ac:spMk id="32" creationId="{7839E16A-03FF-421E-84EE-1ABC2008D648}"/>
          </ac:spMkLst>
        </pc:spChg>
        <pc:spChg chg="del">
          <ac:chgData name="Juan Sarmiento" userId="af1216a4-86ea-41b5-91b0-4e0330db9e97" providerId="ADAL" clId="{D28BC819-A97F-4B90-BCFE-17AF06A60C0A}" dt="2024-03-21T20:41:08.242" v="1957" actId="478"/>
          <ac:spMkLst>
            <pc:docMk/>
            <pc:sldMk cId="571827210" sldId="392"/>
            <ac:spMk id="33" creationId="{F9E2EFA4-AC35-45F3-AF9C-1EA4A87ABD6E}"/>
          </ac:spMkLst>
        </pc:spChg>
      </pc:sldChg>
      <pc:sldChg chg="addSp delSp modSp mod">
        <pc:chgData name="Juan Sarmiento" userId="af1216a4-86ea-41b5-91b0-4e0330db9e97" providerId="ADAL" clId="{D28BC819-A97F-4B90-BCFE-17AF06A60C0A}" dt="2024-03-21T20:43:48.154" v="2069"/>
        <pc:sldMkLst>
          <pc:docMk/>
          <pc:sldMk cId="114820076" sldId="393"/>
        </pc:sldMkLst>
        <pc:spChg chg="mod">
          <ac:chgData name="Juan Sarmiento" userId="af1216a4-86ea-41b5-91b0-4e0330db9e97" providerId="ADAL" clId="{D28BC819-A97F-4B90-BCFE-17AF06A60C0A}" dt="2024-03-21T20:43:06.897" v="2064" actId="20577"/>
          <ac:spMkLst>
            <pc:docMk/>
            <pc:sldMk cId="114820076" sldId="393"/>
            <ac:spMk id="3" creationId="{25AEF881-220A-475E-B30D-15B638692612}"/>
          </ac:spMkLst>
        </pc:spChg>
        <pc:spChg chg="add mod">
          <ac:chgData name="Juan Sarmiento" userId="af1216a4-86ea-41b5-91b0-4e0330db9e97" providerId="ADAL" clId="{D28BC819-A97F-4B90-BCFE-17AF06A60C0A}" dt="2024-03-21T20:42:16.374" v="1964"/>
          <ac:spMkLst>
            <pc:docMk/>
            <pc:sldMk cId="114820076" sldId="393"/>
            <ac:spMk id="4" creationId="{BAA79F98-5EA3-3350-E8BB-BAB0B05D311D}"/>
          </ac:spMkLst>
        </pc:spChg>
        <pc:spChg chg="add mod">
          <ac:chgData name="Juan Sarmiento" userId="af1216a4-86ea-41b5-91b0-4e0330db9e97" providerId="ADAL" clId="{D28BC819-A97F-4B90-BCFE-17AF06A60C0A}" dt="2024-03-21T20:43:35.947" v="2068"/>
          <ac:spMkLst>
            <pc:docMk/>
            <pc:sldMk cId="114820076" sldId="393"/>
            <ac:spMk id="6" creationId="{3D72F632-610F-BE43-656A-64D395741B32}"/>
          </ac:spMkLst>
        </pc:spChg>
        <pc:spChg chg="mod">
          <ac:chgData name="Juan Sarmiento" userId="af1216a4-86ea-41b5-91b0-4e0330db9e97" providerId="ADAL" clId="{D28BC819-A97F-4B90-BCFE-17AF06A60C0A}" dt="2024-03-20T20:31:59.286" v="0"/>
          <ac:spMkLst>
            <pc:docMk/>
            <pc:sldMk cId="114820076" sldId="393"/>
            <ac:spMk id="10" creationId="{D69E9FC8-8D49-489B-9FC1-2BAC545B29F5}"/>
          </ac:spMkLst>
        </pc:spChg>
        <pc:spChg chg="del">
          <ac:chgData name="Juan Sarmiento" userId="af1216a4-86ea-41b5-91b0-4e0330db9e97" providerId="ADAL" clId="{D28BC819-A97F-4B90-BCFE-17AF06A60C0A}" dt="2024-03-21T20:42:16.050" v="1963" actId="478"/>
          <ac:spMkLst>
            <pc:docMk/>
            <pc:sldMk cId="114820076" sldId="393"/>
            <ac:spMk id="11" creationId="{9B23D681-27C7-424F-9A20-B72D5F579610}"/>
          </ac:spMkLst>
        </pc:spChg>
        <pc:spChg chg="mod">
          <ac:chgData name="Juan Sarmiento" userId="af1216a4-86ea-41b5-91b0-4e0330db9e97" providerId="ADAL" clId="{D28BC819-A97F-4B90-BCFE-17AF06A60C0A}" dt="2024-03-21T20:43:48.154" v="2069"/>
          <ac:spMkLst>
            <pc:docMk/>
            <pc:sldMk cId="114820076" sldId="393"/>
            <ac:spMk id="12" creationId="{5AE069E7-C4FB-C7F0-BA26-513DFEB4D50F}"/>
          </ac:spMkLst>
        </pc:spChg>
        <pc:spChg chg="mod">
          <ac:chgData name="Juan Sarmiento" userId="af1216a4-86ea-41b5-91b0-4e0330db9e97" providerId="ADAL" clId="{D28BC819-A97F-4B90-BCFE-17AF06A60C0A}" dt="2024-03-21T20:43:48.154" v="2069"/>
          <ac:spMkLst>
            <pc:docMk/>
            <pc:sldMk cId="114820076" sldId="393"/>
            <ac:spMk id="13" creationId="{58D0CAE1-BD46-5F97-1CE6-2E787180223A}"/>
          </ac:spMkLst>
        </pc:spChg>
        <pc:grpChg chg="add mod">
          <ac:chgData name="Juan Sarmiento" userId="af1216a4-86ea-41b5-91b0-4e0330db9e97" providerId="ADAL" clId="{D28BC819-A97F-4B90-BCFE-17AF06A60C0A}" dt="2024-03-21T20:43:48.154" v="2069"/>
          <ac:grpSpMkLst>
            <pc:docMk/>
            <pc:sldMk cId="114820076" sldId="393"/>
            <ac:grpSpMk id="8" creationId="{B100EA9C-5119-5A21-7BBD-8E4FA2133DFC}"/>
          </ac:grpSpMkLst>
        </pc:grpChg>
        <pc:graphicFrameChg chg="mod">
          <ac:chgData name="Juan Sarmiento" userId="af1216a4-86ea-41b5-91b0-4e0330db9e97" providerId="ADAL" clId="{D28BC819-A97F-4B90-BCFE-17AF06A60C0A}" dt="2024-03-21T20:43:27.854" v="2067" actId="207"/>
          <ac:graphicFrameMkLst>
            <pc:docMk/>
            <pc:sldMk cId="114820076" sldId="393"/>
            <ac:graphicFrameMk id="5" creationId="{1A8EB359-8BD9-40F1-8A19-A3E12862DFEA}"/>
          </ac:graphicFrameMkLst>
        </pc:graphicFrameChg>
        <pc:picChg chg="mod">
          <ac:chgData name="Juan Sarmiento" userId="af1216a4-86ea-41b5-91b0-4e0330db9e97" providerId="ADAL" clId="{D28BC819-A97F-4B90-BCFE-17AF06A60C0A}" dt="2024-03-21T20:43:48.154" v="2069"/>
          <ac:picMkLst>
            <pc:docMk/>
            <pc:sldMk cId="114820076" sldId="393"/>
            <ac:picMk id="14" creationId="{F8450B9C-6848-0212-019C-9998B9758856}"/>
          </ac:picMkLst>
        </pc:picChg>
      </pc:sldChg>
      <pc:sldChg chg="addSp delSp modSp mod">
        <pc:chgData name="Juan Sarmiento" userId="af1216a4-86ea-41b5-91b0-4e0330db9e97" providerId="ADAL" clId="{D28BC819-A97F-4B90-BCFE-17AF06A60C0A}" dt="2024-03-20T21:42:05.899" v="195" actId="20577"/>
        <pc:sldMkLst>
          <pc:docMk/>
          <pc:sldMk cId="1198893237" sldId="403"/>
        </pc:sldMkLst>
        <pc:spChg chg="mod">
          <ac:chgData name="Juan Sarmiento" userId="af1216a4-86ea-41b5-91b0-4e0330db9e97" providerId="ADAL" clId="{D28BC819-A97F-4B90-BCFE-17AF06A60C0A}" dt="2024-03-20T21:17:27.428" v="95" actId="20577"/>
          <ac:spMkLst>
            <pc:docMk/>
            <pc:sldMk cId="1198893237" sldId="403"/>
            <ac:spMk id="2" creationId="{00000000-0000-0000-0000-000000000000}"/>
          </ac:spMkLst>
        </pc:spChg>
        <pc:spChg chg="mod">
          <ac:chgData name="Juan Sarmiento" userId="af1216a4-86ea-41b5-91b0-4e0330db9e97" providerId="ADAL" clId="{D28BC819-A97F-4B90-BCFE-17AF06A60C0A}" dt="2024-03-20T20:31:59.286" v="0"/>
          <ac:spMkLst>
            <pc:docMk/>
            <pc:sldMk cId="1198893237" sldId="403"/>
            <ac:spMk id="4" creationId="{1E947126-318E-0F49-C938-984DADC6AA03}"/>
          </ac:spMkLst>
        </pc:spChg>
        <pc:spChg chg="mod">
          <ac:chgData name="Juan Sarmiento" userId="af1216a4-86ea-41b5-91b0-4e0330db9e97" providerId="ADAL" clId="{D28BC819-A97F-4B90-BCFE-17AF06A60C0A}" dt="2024-03-20T21:42:05.899" v="195" actId="20577"/>
          <ac:spMkLst>
            <pc:docMk/>
            <pc:sldMk cId="1198893237" sldId="403"/>
            <ac:spMk id="27" creationId="{F2EC1ABA-9C5E-4F2B-9637-108B03908AC6}"/>
          </ac:spMkLst>
        </pc:spChg>
        <pc:graphicFrameChg chg="mod replST modGraphic">
          <ac:chgData name="Juan Sarmiento" userId="af1216a4-86ea-41b5-91b0-4e0330db9e97" providerId="ADAL" clId="{D28BC819-A97F-4B90-BCFE-17AF06A60C0A}" dt="2024-03-20T21:41:47.904" v="168" actId="122"/>
          <ac:graphicFrameMkLst>
            <pc:docMk/>
            <pc:sldMk cId="1198893237" sldId="403"/>
            <ac:graphicFrameMk id="40" creationId="{D003A21D-8F3F-4CAB-B657-F0F14C464D68}"/>
          </ac:graphicFrameMkLst>
        </pc:graphicFrameChg>
        <pc:picChg chg="add mod">
          <ac:chgData name="Juan Sarmiento" userId="af1216a4-86ea-41b5-91b0-4e0330db9e97" providerId="ADAL" clId="{D28BC819-A97F-4B90-BCFE-17AF06A60C0A}" dt="2024-03-20T21:41:35.188" v="163" actId="1076"/>
          <ac:picMkLst>
            <pc:docMk/>
            <pc:sldMk cId="1198893237" sldId="403"/>
            <ac:picMk id="5" creationId="{DB5CC1C6-A8AD-27E0-1BEF-E3F595F2D40B}"/>
          </ac:picMkLst>
        </pc:picChg>
        <pc:picChg chg="del">
          <ac:chgData name="Juan Sarmiento" userId="af1216a4-86ea-41b5-91b0-4e0330db9e97" providerId="ADAL" clId="{D28BC819-A97F-4B90-BCFE-17AF06A60C0A}" dt="2024-03-20T21:36:57.474" v="103" actId="478"/>
          <ac:picMkLst>
            <pc:docMk/>
            <pc:sldMk cId="1198893237" sldId="403"/>
            <ac:picMk id="6" creationId="{C20EEC99-0565-7345-9435-FEC55C652BFF}"/>
          </ac:picMkLst>
        </pc:picChg>
        <pc:picChg chg="add mod">
          <ac:chgData name="Juan Sarmiento" userId="af1216a4-86ea-41b5-91b0-4e0330db9e97" providerId="ADAL" clId="{D28BC819-A97F-4B90-BCFE-17AF06A60C0A}" dt="2024-03-20T21:41:15.617" v="159" actId="1076"/>
          <ac:picMkLst>
            <pc:docMk/>
            <pc:sldMk cId="1198893237" sldId="403"/>
            <ac:picMk id="8" creationId="{13556849-DFA1-79CC-B174-279E34DF2EA0}"/>
          </ac:picMkLst>
        </pc:picChg>
        <pc:picChg chg="mod">
          <ac:chgData name="Juan Sarmiento" userId="af1216a4-86ea-41b5-91b0-4e0330db9e97" providerId="ADAL" clId="{D28BC819-A97F-4B90-BCFE-17AF06A60C0A}" dt="2024-03-20T21:41:21.753" v="161" actId="14100"/>
          <ac:picMkLst>
            <pc:docMk/>
            <pc:sldMk cId="1198893237" sldId="403"/>
            <ac:picMk id="13" creationId="{0F1D6230-659D-FED1-B4E2-67CA9730DC92}"/>
          </ac:picMkLst>
        </pc:picChg>
        <pc:picChg chg="mod">
          <ac:chgData name="Juan Sarmiento" userId="af1216a4-86ea-41b5-91b0-4e0330db9e97" providerId="ADAL" clId="{D28BC819-A97F-4B90-BCFE-17AF06A60C0A}" dt="2024-03-20T21:41:19.222" v="160" actId="14100"/>
          <ac:picMkLst>
            <pc:docMk/>
            <pc:sldMk cId="1198893237" sldId="403"/>
            <ac:picMk id="25" creationId="{2FDB1A5B-8145-407E-8A15-25A80D246783}"/>
          </ac:picMkLst>
        </pc:picChg>
        <pc:picChg chg="mod">
          <ac:chgData name="Juan Sarmiento" userId="af1216a4-86ea-41b5-91b0-4e0330db9e97" providerId="ADAL" clId="{D28BC819-A97F-4B90-BCFE-17AF06A60C0A}" dt="2024-03-20T21:41:33.065" v="162" actId="1076"/>
          <ac:picMkLst>
            <pc:docMk/>
            <pc:sldMk cId="1198893237" sldId="403"/>
            <ac:picMk id="26" creationId="{BAAFFF5D-8907-495E-96AF-D3C2347D71DE}"/>
          </ac:picMkLst>
        </pc:picChg>
        <pc:picChg chg="mod">
          <ac:chgData name="Juan Sarmiento" userId="af1216a4-86ea-41b5-91b0-4e0330db9e97" providerId="ADAL" clId="{D28BC819-A97F-4B90-BCFE-17AF06A60C0A}" dt="2024-03-20T21:40:17.521" v="139" actId="1076"/>
          <ac:picMkLst>
            <pc:docMk/>
            <pc:sldMk cId="1198893237" sldId="403"/>
            <ac:picMk id="29" creationId="{F3DE8787-0CA6-491F-BDFB-5047DFE76C41}"/>
          </ac:picMkLst>
        </pc:picChg>
        <pc:picChg chg="del">
          <ac:chgData name="Juan Sarmiento" userId="af1216a4-86ea-41b5-91b0-4e0330db9e97" providerId="ADAL" clId="{D28BC819-A97F-4B90-BCFE-17AF06A60C0A}" dt="2024-03-20T21:36:52.048" v="102" actId="478"/>
          <ac:picMkLst>
            <pc:docMk/>
            <pc:sldMk cId="1198893237" sldId="403"/>
            <ac:picMk id="37" creationId="{8DC18C10-053F-4F7D-81A8-C3973C1B84B4}"/>
          </ac:picMkLst>
        </pc:picChg>
        <pc:picChg chg="del">
          <ac:chgData name="Juan Sarmiento" userId="af1216a4-86ea-41b5-91b0-4e0330db9e97" providerId="ADAL" clId="{D28BC819-A97F-4B90-BCFE-17AF06A60C0A}" dt="2024-03-20T21:36:46.968" v="98" actId="478"/>
          <ac:picMkLst>
            <pc:docMk/>
            <pc:sldMk cId="1198893237" sldId="403"/>
            <ac:picMk id="39" creationId="{2C493CC9-92BA-4727-B35B-D180D617C393}"/>
          </ac:picMkLst>
        </pc:picChg>
        <pc:picChg chg="del">
          <ac:chgData name="Juan Sarmiento" userId="af1216a4-86ea-41b5-91b0-4e0330db9e97" providerId="ADAL" clId="{D28BC819-A97F-4B90-BCFE-17AF06A60C0A}" dt="2024-03-20T21:36:48.045" v="99" actId="478"/>
          <ac:picMkLst>
            <pc:docMk/>
            <pc:sldMk cId="1198893237" sldId="403"/>
            <ac:picMk id="1026" creationId="{9DEC54C0-0855-3B36-D65E-7856E18FB0F6}"/>
          </ac:picMkLst>
        </pc:picChg>
        <pc:picChg chg="add mod">
          <ac:chgData name="Juan Sarmiento" userId="af1216a4-86ea-41b5-91b0-4e0330db9e97" providerId="ADAL" clId="{D28BC819-A97F-4B90-BCFE-17AF06A60C0A}" dt="2024-03-20T21:41:39.785" v="166" actId="1076"/>
          <ac:picMkLst>
            <pc:docMk/>
            <pc:sldMk cId="1198893237" sldId="403"/>
            <ac:picMk id="1028" creationId="{9C1B1584-D6DD-65AF-8F52-9605AB2F331F}"/>
          </ac:picMkLst>
        </pc:picChg>
        <pc:picChg chg="add mod">
          <ac:chgData name="Juan Sarmiento" userId="af1216a4-86ea-41b5-91b0-4e0330db9e97" providerId="ADAL" clId="{D28BC819-A97F-4B90-BCFE-17AF06A60C0A}" dt="2024-03-20T21:41:11.873" v="157" actId="1076"/>
          <ac:picMkLst>
            <pc:docMk/>
            <pc:sldMk cId="1198893237" sldId="403"/>
            <ac:picMk id="1030" creationId="{2140F1DF-F483-93F0-99E0-0DD0AAB261D4}"/>
          </ac:picMkLst>
        </pc:picChg>
        <pc:picChg chg="add mod">
          <ac:chgData name="Juan Sarmiento" userId="af1216a4-86ea-41b5-91b0-4e0330db9e97" providerId="ADAL" clId="{D28BC819-A97F-4B90-BCFE-17AF06A60C0A}" dt="2024-03-20T21:41:13.480" v="158" actId="1076"/>
          <ac:picMkLst>
            <pc:docMk/>
            <pc:sldMk cId="1198893237" sldId="403"/>
            <ac:picMk id="1032" creationId="{66EEFAC0-295A-CB07-B243-BC670152DE8E}"/>
          </ac:picMkLst>
        </pc:picChg>
        <pc:picChg chg="del">
          <ac:chgData name="Juan Sarmiento" userId="af1216a4-86ea-41b5-91b0-4e0330db9e97" providerId="ADAL" clId="{D28BC819-A97F-4B90-BCFE-17AF06A60C0A}" dt="2024-03-20T21:37:01.604" v="105" actId="478"/>
          <ac:picMkLst>
            <pc:docMk/>
            <pc:sldMk cId="1198893237" sldId="403"/>
            <ac:picMk id="1034" creationId="{D2E8F689-B8CC-E886-CFAC-23B5D1D87E06}"/>
          </ac:picMkLst>
        </pc:picChg>
        <pc:picChg chg="mod">
          <ac:chgData name="Juan Sarmiento" userId="af1216a4-86ea-41b5-91b0-4e0330db9e97" providerId="ADAL" clId="{D28BC819-A97F-4B90-BCFE-17AF06A60C0A}" dt="2024-03-20T21:41:07.473" v="156" actId="1076"/>
          <ac:picMkLst>
            <pc:docMk/>
            <pc:sldMk cId="1198893237" sldId="403"/>
            <ac:picMk id="13314" creationId="{C297EDBA-5565-53B6-5A14-C9FB777B9630}"/>
          </ac:picMkLst>
        </pc:picChg>
      </pc:sldChg>
      <pc:sldChg chg="modSp mod">
        <pc:chgData name="Juan Sarmiento" userId="af1216a4-86ea-41b5-91b0-4e0330db9e97" providerId="ADAL" clId="{D28BC819-A97F-4B90-BCFE-17AF06A60C0A}" dt="2024-03-21T20:58:50.646" v="2181" actId="20577"/>
        <pc:sldMkLst>
          <pc:docMk/>
          <pc:sldMk cId="3347016696" sldId="411"/>
        </pc:sldMkLst>
        <pc:spChg chg="mod">
          <ac:chgData name="Juan Sarmiento" userId="af1216a4-86ea-41b5-91b0-4e0330db9e97" providerId="ADAL" clId="{D28BC819-A97F-4B90-BCFE-17AF06A60C0A}" dt="2024-03-21T20:58:50.646" v="2181" actId="20577"/>
          <ac:spMkLst>
            <pc:docMk/>
            <pc:sldMk cId="3347016696" sldId="411"/>
            <ac:spMk id="3" creationId="{00000000-0000-0000-0000-000000000000}"/>
          </ac:spMkLst>
        </pc:spChg>
        <pc:spChg chg="mod">
          <ac:chgData name="Juan Sarmiento" userId="af1216a4-86ea-41b5-91b0-4e0330db9e97" providerId="ADAL" clId="{D28BC819-A97F-4B90-BCFE-17AF06A60C0A}" dt="2024-03-21T18:46:37.647" v="1401" actId="20577"/>
          <ac:spMkLst>
            <pc:docMk/>
            <pc:sldMk cId="3347016696" sldId="411"/>
            <ac:spMk id="5" creationId="{799EE6CF-7768-4690-B0FD-1B317AD0C41A}"/>
          </ac:spMkLst>
        </pc:spChg>
        <pc:spChg chg="mod">
          <ac:chgData name="Juan Sarmiento" userId="af1216a4-86ea-41b5-91b0-4e0330db9e97" providerId="ADAL" clId="{D28BC819-A97F-4B90-BCFE-17AF06A60C0A}" dt="2024-03-20T20:31:59.286" v="0"/>
          <ac:spMkLst>
            <pc:docMk/>
            <pc:sldMk cId="3347016696" sldId="411"/>
            <ac:spMk id="15" creationId="{0C5D0F5D-C6F1-41F1-5369-85CCF4C884F8}"/>
          </ac:spMkLst>
        </pc:spChg>
        <pc:graphicFrameChg chg="mod">
          <ac:chgData name="Juan Sarmiento" userId="af1216a4-86ea-41b5-91b0-4e0330db9e97" providerId="ADAL" clId="{D28BC819-A97F-4B90-BCFE-17AF06A60C0A}" dt="2024-03-21T18:46:46.349" v="1407" actId="20577"/>
          <ac:graphicFrameMkLst>
            <pc:docMk/>
            <pc:sldMk cId="3347016696" sldId="411"/>
            <ac:graphicFrameMk id="6" creationId="{00000000-0000-0000-0000-000000000000}"/>
          </ac:graphicFrameMkLst>
        </pc:graphicFrameChg>
        <pc:graphicFrameChg chg="modGraphic">
          <ac:chgData name="Juan Sarmiento" userId="af1216a4-86ea-41b5-91b0-4e0330db9e97" providerId="ADAL" clId="{D28BC819-A97F-4B90-BCFE-17AF06A60C0A}" dt="2024-03-21T20:58:42.645" v="2179" actId="14734"/>
          <ac:graphicFrameMkLst>
            <pc:docMk/>
            <pc:sldMk cId="3347016696" sldId="411"/>
            <ac:graphicFrameMk id="7" creationId="{00000000-0000-0000-0000-000000000000}"/>
          </ac:graphicFrameMkLst>
        </pc:graphicFrameChg>
      </pc:sldChg>
      <pc:sldChg chg="delSp modSp mod">
        <pc:chgData name="Juan Sarmiento" userId="af1216a4-86ea-41b5-91b0-4e0330db9e97" providerId="ADAL" clId="{D28BC819-A97F-4B90-BCFE-17AF06A60C0A}" dt="2024-03-20T21:17:10.429" v="93" actId="207"/>
        <pc:sldMkLst>
          <pc:docMk/>
          <pc:sldMk cId="1783116256" sldId="415"/>
        </pc:sldMkLst>
        <pc:spChg chg="mod">
          <ac:chgData name="Juan Sarmiento" userId="af1216a4-86ea-41b5-91b0-4e0330db9e97" providerId="ADAL" clId="{D28BC819-A97F-4B90-BCFE-17AF06A60C0A}" dt="2024-03-20T20:31:59.286" v="0"/>
          <ac:spMkLst>
            <pc:docMk/>
            <pc:sldMk cId="1783116256" sldId="415"/>
            <ac:spMk id="19" creationId="{D0901318-EF7A-D47D-FF22-62795A094FC6}"/>
          </ac:spMkLst>
        </pc:spChg>
        <pc:spChg chg="del">
          <ac:chgData name="Juan Sarmiento" userId="af1216a4-86ea-41b5-91b0-4e0330db9e97" providerId="ADAL" clId="{D28BC819-A97F-4B90-BCFE-17AF06A60C0A}" dt="2024-03-20T20:56:41.137" v="15" actId="478"/>
          <ac:spMkLst>
            <pc:docMk/>
            <pc:sldMk cId="1783116256" sldId="415"/>
            <ac:spMk id="20" creationId="{A1F71DDA-F9D8-4BAB-AD1B-D2AF83DF50F0}"/>
          </ac:spMkLst>
        </pc:spChg>
        <pc:spChg chg="mod">
          <ac:chgData name="Juan Sarmiento" userId="af1216a4-86ea-41b5-91b0-4e0330db9e97" providerId="ADAL" clId="{D28BC819-A97F-4B90-BCFE-17AF06A60C0A}" dt="2024-03-20T20:59:16.791" v="29" actId="1076"/>
          <ac:spMkLst>
            <pc:docMk/>
            <pc:sldMk cId="1783116256" sldId="415"/>
            <ac:spMk id="24" creationId="{C7EBE708-E248-41CD-B8E7-2A52025444B8}"/>
          </ac:spMkLst>
        </pc:spChg>
        <pc:spChg chg="mod">
          <ac:chgData name="Juan Sarmiento" userId="af1216a4-86ea-41b5-91b0-4e0330db9e97" providerId="ADAL" clId="{D28BC819-A97F-4B90-BCFE-17AF06A60C0A}" dt="2024-03-20T21:17:10.429" v="93" actId="207"/>
          <ac:spMkLst>
            <pc:docMk/>
            <pc:sldMk cId="1783116256" sldId="415"/>
            <ac:spMk id="28" creationId="{0C083BC7-E544-CB71-A759-9C0532A6A40C}"/>
          </ac:spMkLst>
        </pc:spChg>
        <pc:graphicFrameChg chg="del">
          <ac:chgData name="Juan Sarmiento" userId="af1216a4-86ea-41b5-91b0-4e0330db9e97" providerId="ADAL" clId="{D28BC819-A97F-4B90-BCFE-17AF06A60C0A}" dt="2024-03-20T20:56:39.605" v="14" actId="478"/>
          <ac:graphicFrameMkLst>
            <pc:docMk/>
            <pc:sldMk cId="1783116256" sldId="415"/>
            <ac:graphicFrameMk id="26" creationId="{D3249428-00AF-43E6-965F-2A25FEA0FDAE}"/>
          </ac:graphicFrameMkLst>
        </pc:graphicFrameChg>
        <pc:graphicFrameChg chg="mod">
          <ac:chgData name="Juan Sarmiento" userId="af1216a4-86ea-41b5-91b0-4e0330db9e97" providerId="ADAL" clId="{D28BC819-A97F-4B90-BCFE-17AF06A60C0A}" dt="2024-03-20T20:56:44.877" v="16" actId="1076"/>
          <ac:graphicFrameMkLst>
            <pc:docMk/>
            <pc:sldMk cId="1783116256" sldId="415"/>
            <ac:graphicFrameMk id="27" creationId="{EC452A02-04F5-4697-A5C6-DF2858A26C06}"/>
          </ac:graphicFrameMkLst>
        </pc:graphicFrameChg>
      </pc:sldChg>
      <pc:sldChg chg="addSp delSp modSp mod">
        <pc:chgData name="Juan Sarmiento" userId="af1216a4-86ea-41b5-91b0-4e0330db9e97" providerId="ADAL" clId="{D28BC819-A97F-4B90-BCFE-17AF06A60C0A}" dt="2024-03-21T18:51:00.259" v="1461" actId="1076"/>
        <pc:sldMkLst>
          <pc:docMk/>
          <pc:sldMk cId="2764251252" sldId="417"/>
        </pc:sldMkLst>
        <pc:spChg chg="mod">
          <ac:chgData name="Juan Sarmiento" userId="af1216a4-86ea-41b5-91b0-4e0330db9e97" providerId="ADAL" clId="{D28BC819-A97F-4B90-BCFE-17AF06A60C0A}" dt="2024-03-20T20:31:59.286" v="0"/>
          <ac:spMkLst>
            <pc:docMk/>
            <pc:sldMk cId="2764251252" sldId="417"/>
            <ac:spMk id="13" creationId="{B32E574D-4EF4-0B60-8E73-49E9AE1E5FD1}"/>
          </ac:spMkLst>
        </pc:spChg>
        <pc:spChg chg="mod">
          <ac:chgData name="Juan Sarmiento" userId="af1216a4-86ea-41b5-91b0-4e0330db9e97" providerId="ADAL" clId="{D28BC819-A97F-4B90-BCFE-17AF06A60C0A}" dt="2024-03-21T18:51:00.259" v="1461" actId="1076"/>
          <ac:spMkLst>
            <pc:docMk/>
            <pc:sldMk cId="2764251252" sldId="417"/>
            <ac:spMk id="26" creationId="{85E5B19B-EE1B-40FD-B535-8699BBBC31AB}"/>
          </ac:spMkLst>
        </pc:spChg>
        <pc:grpChg chg="mod">
          <ac:chgData name="Juan Sarmiento" userId="af1216a4-86ea-41b5-91b0-4e0330db9e97" providerId="ADAL" clId="{D28BC819-A97F-4B90-BCFE-17AF06A60C0A}" dt="2024-03-21T18:50:33.808" v="1450" actId="1076"/>
          <ac:grpSpMkLst>
            <pc:docMk/>
            <pc:sldMk cId="2764251252" sldId="417"/>
            <ac:grpSpMk id="6" creationId="{50D3C4AF-CD58-47CF-8E2F-53784F4BB87F}"/>
          </ac:grpSpMkLst>
        </pc:grpChg>
        <pc:picChg chg="del">
          <ac:chgData name="Juan Sarmiento" userId="af1216a4-86ea-41b5-91b0-4e0330db9e97" providerId="ADAL" clId="{D28BC819-A97F-4B90-BCFE-17AF06A60C0A}" dt="2024-03-21T18:48:36.853" v="1426" actId="478"/>
          <ac:picMkLst>
            <pc:docMk/>
            <pc:sldMk cId="2764251252" sldId="417"/>
            <ac:picMk id="4" creationId="{88ABE91D-EB7A-16DF-F206-53B285C90462}"/>
          </ac:picMkLst>
        </pc:picChg>
        <pc:picChg chg="add mod">
          <ac:chgData name="Juan Sarmiento" userId="af1216a4-86ea-41b5-91b0-4e0330db9e97" providerId="ADAL" clId="{D28BC819-A97F-4B90-BCFE-17AF06A60C0A}" dt="2024-03-21T18:49:45.537" v="1439" actId="1076"/>
          <ac:picMkLst>
            <pc:docMk/>
            <pc:sldMk cId="2764251252" sldId="417"/>
            <ac:picMk id="5" creationId="{DA37A1C4-0473-A7D4-5240-7DC79BFB45B2}"/>
          </ac:picMkLst>
        </pc:picChg>
        <pc:picChg chg="mod">
          <ac:chgData name="Juan Sarmiento" userId="af1216a4-86ea-41b5-91b0-4e0330db9e97" providerId="ADAL" clId="{D28BC819-A97F-4B90-BCFE-17AF06A60C0A}" dt="2024-03-21T18:50:40.729" v="1453" actId="1076"/>
          <ac:picMkLst>
            <pc:docMk/>
            <pc:sldMk cId="2764251252" sldId="417"/>
            <ac:picMk id="7" creationId="{00000000-0000-0000-0000-000000000000}"/>
          </ac:picMkLst>
        </pc:picChg>
        <pc:picChg chg="add mod">
          <ac:chgData name="Juan Sarmiento" userId="af1216a4-86ea-41b5-91b0-4e0330db9e97" providerId="ADAL" clId="{D28BC819-A97F-4B90-BCFE-17AF06A60C0A}" dt="2024-03-21T18:49:48.608" v="1440" actId="1076"/>
          <ac:picMkLst>
            <pc:docMk/>
            <pc:sldMk cId="2764251252" sldId="417"/>
            <ac:picMk id="8" creationId="{D1F3B685-C678-0E4F-94E0-541CEDAAB05E}"/>
          </ac:picMkLst>
        </pc:picChg>
        <pc:picChg chg="del">
          <ac:chgData name="Juan Sarmiento" userId="af1216a4-86ea-41b5-91b0-4e0330db9e97" providerId="ADAL" clId="{D28BC819-A97F-4B90-BCFE-17AF06A60C0A}" dt="2024-03-21T18:49:07.417" v="1435" actId="478"/>
          <ac:picMkLst>
            <pc:docMk/>
            <pc:sldMk cId="2764251252" sldId="417"/>
            <ac:picMk id="9" creationId="{57C4FECD-1604-7D8A-D332-9287A83FD082}"/>
          </ac:picMkLst>
        </pc:picChg>
        <pc:picChg chg="add mod">
          <ac:chgData name="Juan Sarmiento" userId="af1216a4-86ea-41b5-91b0-4e0330db9e97" providerId="ADAL" clId="{D28BC819-A97F-4B90-BCFE-17AF06A60C0A}" dt="2024-03-21T18:50:10.096" v="1443" actId="1076"/>
          <ac:picMkLst>
            <pc:docMk/>
            <pc:sldMk cId="2764251252" sldId="417"/>
            <ac:picMk id="16" creationId="{D20ACA94-E527-6886-9855-7B7819F0B66B}"/>
          </ac:picMkLst>
        </pc:picChg>
        <pc:picChg chg="mod">
          <ac:chgData name="Juan Sarmiento" userId="af1216a4-86ea-41b5-91b0-4e0330db9e97" providerId="ADAL" clId="{D28BC819-A97F-4B90-BCFE-17AF06A60C0A}" dt="2024-03-21T18:50:37.129" v="1452" actId="1076"/>
          <ac:picMkLst>
            <pc:docMk/>
            <pc:sldMk cId="2764251252" sldId="417"/>
            <ac:picMk id="33" creationId="{5938B031-0B51-41C3-AC4D-F96266D135FB}"/>
          </ac:picMkLst>
        </pc:picChg>
        <pc:picChg chg="mod">
          <ac:chgData name="Juan Sarmiento" userId="af1216a4-86ea-41b5-91b0-4e0330db9e97" providerId="ADAL" clId="{D28BC819-A97F-4B90-BCFE-17AF06A60C0A}" dt="2024-03-21T18:50:44.595" v="1454" actId="1076"/>
          <ac:picMkLst>
            <pc:docMk/>
            <pc:sldMk cId="2764251252" sldId="417"/>
            <ac:picMk id="1026" creationId="{5D12E813-97C3-4C68-9A77-691E9970852D}"/>
          </ac:picMkLst>
        </pc:picChg>
        <pc:picChg chg="del">
          <ac:chgData name="Juan Sarmiento" userId="af1216a4-86ea-41b5-91b0-4e0330db9e97" providerId="ADAL" clId="{D28BC819-A97F-4B90-BCFE-17AF06A60C0A}" dt="2024-03-21T18:48:48.737" v="1428" actId="478"/>
          <ac:picMkLst>
            <pc:docMk/>
            <pc:sldMk cId="2764251252" sldId="417"/>
            <ac:picMk id="1030" creationId="{8E202943-C4A2-4DD7-92F5-AA1B578F31E4}"/>
          </ac:picMkLst>
        </pc:picChg>
        <pc:picChg chg="mod">
          <ac:chgData name="Juan Sarmiento" userId="af1216a4-86ea-41b5-91b0-4e0330db9e97" providerId="ADAL" clId="{D28BC819-A97F-4B90-BCFE-17AF06A60C0A}" dt="2024-03-21T18:49:12.316" v="1436" actId="1076"/>
          <ac:picMkLst>
            <pc:docMk/>
            <pc:sldMk cId="2764251252" sldId="417"/>
            <ac:picMk id="2050" creationId="{3C996590-2EF8-298B-8047-696FE91526CE}"/>
          </ac:picMkLst>
        </pc:picChg>
        <pc:picChg chg="mod">
          <ac:chgData name="Juan Sarmiento" userId="af1216a4-86ea-41b5-91b0-4e0330db9e97" providerId="ADAL" clId="{D28BC819-A97F-4B90-BCFE-17AF06A60C0A}" dt="2024-03-21T18:50:00.756" v="1442" actId="1076"/>
          <ac:picMkLst>
            <pc:docMk/>
            <pc:sldMk cId="2764251252" sldId="417"/>
            <ac:picMk id="2052" creationId="{9ED4C193-07C7-8F05-062B-D4AB6523C0B9}"/>
          </ac:picMkLst>
        </pc:picChg>
        <pc:picChg chg="mod">
          <ac:chgData name="Juan Sarmiento" userId="af1216a4-86ea-41b5-91b0-4e0330db9e97" providerId="ADAL" clId="{D28BC819-A97F-4B90-BCFE-17AF06A60C0A}" dt="2024-03-21T18:48:56.358" v="1430" actId="1076"/>
          <ac:picMkLst>
            <pc:docMk/>
            <pc:sldMk cId="2764251252" sldId="417"/>
            <ac:picMk id="2054" creationId="{9DD4D1DC-4644-D0DE-8A4A-6C8FF79B9471}"/>
          </ac:picMkLst>
        </pc:picChg>
      </pc:sldChg>
      <pc:sldChg chg="modSp del">
        <pc:chgData name="Juan Sarmiento" userId="af1216a4-86ea-41b5-91b0-4e0330db9e97" providerId="ADAL" clId="{D28BC819-A97F-4B90-BCFE-17AF06A60C0A}" dt="2024-03-20T21:17:18.571" v="94" actId="47"/>
        <pc:sldMkLst>
          <pc:docMk/>
          <pc:sldMk cId="2726816144" sldId="418"/>
        </pc:sldMkLst>
        <pc:spChg chg="mod">
          <ac:chgData name="Juan Sarmiento" userId="af1216a4-86ea-41b5-91b0-4e0330db9e97" providerId="ADAL" clId="{D28BC819-A97F-4B90-BCFE-17AF06A60C0A}" dt="2024-03-20T20:31:59.286" v="0"/>
          <ac:spMkLst>
            <pc:docMk/>
            <pc:sldMk cId="2726816144" sldId="418"/>
            <ac:spMk id="19" creationId="{D0901318-EF7A-D47D-FF22-62795A094FC6}"/>
          </ac:spMkLst>
        </pc:spChg>
      </pc:sldChg>
      <pc:sldChg chg="modSp del">
        <pc:chgData name="Juan Sarmiento" userId="af1216a4-86ea-41b5-91b0-4e0330db9e97" providerId="ADAL" clId="{D28BC819-A97F-4B90-BCFE-17AF06A60C0A}" dt="2024-03-21T16:28:52.271" v="1065" actId="47"/>
        <pc:sldMkLst>
          <pc:docMk/>
          <pc:sldMk cId="673373117" sldId="419"/>
        </pc:sldMkLst>
        <pc:spChg chg="mod">
          <ac:chgData name="Juan Sarmiento" userId="af1216a4-86ea-41b5-91b0-4e0330db9e97" providerId="ADAL" clId="{D28BC819-A97F-4B90-BCFE-17AF06A60C0A}" dt="2024-03-20T20:31:59.286" v="0"/>
          <ac:spMkLst>
            <pc:docMk/>
            <pc:sldMk cId="673373117" sldId="419"/>
            <ac:spMk id="2" creationId="{3BAE7F67-0FF4-45B9-B67E-74F35DA3E7DA}"/>
          </ac:spMkLst>
        </pc:spChg>
        <pc:spChg chg="mod">
          <ac:chgData name="Juan Sarmiento" userId="af1216a4-86ea-41b5-91b0-4e0330db9e97" providerId="ADAL" clId="{D28BC819-A97F-4B90-BCFE-17AF06A60C0A}" dt="2024-03-20T20:31:59.286" v="0"/>
          <ac:spMkLst>
            <pc:docMk/>
            <pc:sldMk cId="673373117" sldId="419"/>
            <ac:spMk id="5" creationId="{B444947A-8A65-4BEB-9B21-C4F3CDB9E1EB}"/>
          </ac:spMkLst>
        </pc:spChg>
      </pc:sldChg>
      <pc:sldChg chg="modSp del">
        <pc:chgData name="Juan Sarmiento" userId="af1216a4-86ea-41b5-91b0-4e0330db9e97" providerId="ADAL" clId="{D28BC819-A97F-4B90-BCFE-17AF06A60C0A}" dt="2024-03-21T16:28:58.382" v="1066" actId="47"/>
        <pc:sldMkLst>
          <pc:docMk/>
          <pc:sldMk cId="321062220" sldId="420"/>
        </pc:sldMkLst>
        <pc:spChg chg="mod">
          <ac:chgData name="Juan Sarmiento" userId="af1216a4-86ea-41b5-91b0-4e0330db9e97" providerId="ADAL" clId="{D28BC819-A97F-4B90-BCFE-17AF06A60C0A}" dt="2024-03-20T20:31:59.286" v="0"/>
          <ac:spMkLst>
            <pc:docMk/>
            <pc:sldMk cId="321062220" sldId="420"/>
            <ac:spMk id="2" creationId="{3BAE7F67-0FF4-45B9-B67E-74F35DA3E7DA}"/>
          </ac:spMkLst>
        </pc:spChg>
        <pc:spChg chg="mod">
          <ac:chgData name="Juan Sarmiento" userId="af1216a4-86ea-41b5-91b0-4e0330db9e97" providerId="ADAL" clId="{D28BC819-A97F-4B90-BCFE-17AF06A60C0A}" dt="2024-03-20T20:31:59.286" v="0"/>
          <ac:spMkLst>
            <pc:docMk/>
            <pc:sldMk cId="321062220" sldId="420"/>
            <ac:spMk id="4" creationId="{FC967647-C28C-7D94-6C25-E0ABE35A2C00}"/>
          </ac:spMkLst>
        </pc:spChg>
      </pc:sldChg>
      <pc:sldChg chg="modSp mod">
        <pc:chgData name="Juan Sarmiento" userId="af1216a4-86ea-41b5-91b0-4e0330db9e97" providerId="ADAL" clId="{D28BC819-A97F-4B90-BCFE-17AF06A60C0A}" dt="2024-03-21T20:32:28.386" v="1746" actId="20577"/>
        <pc:sldMkLst>
          <pc:docMk/>
          <pc:sldMk cId="3562668541" sldId="421"/>
        </pc:sldMkLst>
        <pc:spChg chg="mod">
          <ac:chgData name="Juan Sarmiento" userId="af1216a4-86ea-41b5-91b0-4e0330db9e97" providerId="ADAL" clId="{D28BC819-A97F-4B90-BCFE-17AF06A60C0A}" dt="2024-03-21T20:32:28.386" v="1746" actId="20577"/>
          <ac:spMkLst>
            <pc:docMk/>
            <pc:sldMk cId="3562668541" sldId="421"/>
            <ac:spMk id="2" creationId="{3BAE7F67-0FF4-45B9-B67E-74F35DA3E7DA}"/>
          </ac:spMkLst>
        </pc:spChg>
        <pc:spChg chg="mod">
          <ac:chgData name="Juan Sarmiento" userId="af1216a4-86ea-41b5-91b0-4e0330db9e97" providerId="ADAL" clId="{D28BC819-A97F-4B90-BCFE-17AF06A60C0A}" dt="2024-03-20T20:31:59.286" v="0"/>
          <ac:spMkLst>
            <pc:docMk/>
            <pc:sldMk cId="3562668541" sldId="421"/>
            <ac:spMk id="5" creationId="{B444947A-8A65-4BEB-9B21-C4F3CDB9E1EB}"/>
          </ac:spMkLst>
        </pc:spChg>
        <pc:graphicFrameChg chg="modGraphic">
          <ac:chgData name="Juan Sarmiento" userId="af1216a4-86ea-41b5-91b0-4e0330db9e97" providerId="ADAL" clId="{D28BC819-A97F-4B90-BCFE-17AF06A60C0A}" dt="2024-03-21T20:29:05.056" v="1694" actId="20577"/>
          <ac:graphicFrameMkLst>
            <pc:docMk/>
            <pc:sldMk cId="3562668541" sldId="421"/>
            <ac:graphicFrameMk id="3" creationId="{00000000-0000-0000-0000-000000000000}"/>
          </ac:graphicFrameMkLst>
        </pc:graphicFrameChg>
      </pc:sldChg>
      <pc:sldChg chg="modSp del">
        <pc:chgData name="Juan Sarmiento" userId="af1216a4-86ea-41b5-91b0-4e0330db9e97" providerId="ADAL" clId="{D28BC819-A97F-4B90-BCFE-17AF06A60C0A}" dt="2024-03-21T19:09:52.561" v="1687" actId="47"/>
        <pc:sldMkLst>
          <pc:docMk/>
          <pc:sldMk cId="2603349337" sldId="422"/>
        </pc:sldMkLst>
        <pc:spChg chg="mod">
          <ac:chgData name="Juan Sarmiento" userId="af1216a4-86ea-41b5-91b0-4e0330db9e97" providerId="ADAL" clId="{D28BC819-A97F-4B90-BCFE-17AF06A60C0A}" dt="2024-03-20T20:31:59.286" v="0"/>
          <ac:spMkLst>
            <pc:docMk/>
            <pc:sldMk cId="2603349337" sldId="422"/>
            <ac:spMk id="2" creationId="{3BAE7F67-0FF4-45B9-B67E-74F35DA3E7DA}"/>
          </ac:spMkLst>
        </pc:spChg>
        <pc:spChg chg="mod">
          <ac:chgData name="Juan Sarmiento" userId="af1216a4-86ea-41b5-91b0-4e0330db9e97" providerId="ADAL" clId="{D28BC819-A97F-4B90-BCFE-17AF06A60C0A}" dt="2024-03-20T20:31:59.286" v="0"/>
          <ac:spMkLst>
            <pc:docMk/>
            <pc:sldMk cId="2603349337" sldId="422"/>
            <ac:spMk id="5" creationId="{B444947A-8A65-4BEB-9B21-C4F3CDB9E1EB}"/>
          </ac:spMkLst>
        </pc:spChg>
      </pc:sldChg>
      <pc:sldChg chg="modSp mod">
        <pc:chgData name="Juan Sarmiento" userId="af1216a4-86ea-41b5-91b0-4e0330db9e97" providerId="ADAL" clId="{D28BC819-A97F-4B90-BCFE-17AF06A60C0A}" dt="2024-03-21T20:57:41.657" v="2153" actId="207"/>
        <pc:sldMkLst>
          <pc:docMk/>
          <pc:sldMk cId="4023060872" sldId="423"/>
        </pc:sldMkLst>
        <pc:spChg chg="mod">
          <ac:chgData name="Juan Sarmiento" userId="af1216a4-86ea-41b5-91b0-4e0330db9e97" providerId="ADAL" clId="{D28BC819-A97F-4B90-BCFE-17AF06A60C0A}" dt="2024-03-21T20:47:58.485" v="2090" actId="20577"/>
          <ac:spMkLst>
            <pc:docMk/>
            <pc:sldMk cId="4023060872" sldId="423"/>
            <ac:spMk id="4" creationId="{BBF556EA-52AB-F76F-9093-F3CC14EA4153}"/>
          </ac:spMkLst>
        </pc:spChg>
        <pc:spChg chg="mod">
          <ac:chgData name="Juan Sarmiento" userId="af1216a4-86ea-41b5-91b0-4e0330db9e97" providerId="ADAL" clId="{D28BC819-A97F-4B90-BCFE-17AF06A60C0A}" dt="2024-03-21T20:51:28.598" v="2101" actId="20577"/>
          <ac:spMkLst>
            <pc:docMk/>
            <pc:sldMk cId="4023060872" sldId="423"/>
            <ac:spMk id="11" creationId="{05194E38-C16E-6E0F-6CD9-4F112657CC15}"/>
          </ac:spMkLst>
        </pc:spChg>
        <pc:spChg chg="mod">
          <ac:chgData name="Juan Sarmiento" userId="af1216a4-86ea-41b5-91b0-4e0330db9e97" providerId="ADAL" clId="{D28BC819-A97F-4B90-BCFE-17AF06A60C0A}" dt="2024-03-21T20:55:37.776" v="2130" actId="20577"/>
          <ac:spMkLst>
            <pc:docMk/>
            <pc:sldMk cId="4023060872" sldId="423"/>
            <ac:spMk id="13" creationId="{1D3B4CF9-32D7-EF9D-3D0D-93E6AE6711C2}"/>
          </ac:spMkLst>
        </pc:spChg>
        <pc:spChg chg="mod">
          <ac:chgData name="Juan Sarmiento" userId="af1216a4-86ea-41b5-91b0-4e0330db9e97" providerId="ADAL" clId="{D28BC819-A97F-4B90-BCFE-17AF06A60C0A}" dt="2024-03-21T20:49:01.947" v="2095" actId="20577"/>
          <ac:spMkLst>
            <pc:docMk/>
            <pc:sldMk cId="4023060872" sldId="423"/>
            <ac:spMk id="15" creationId="{7C3267C7-7539-E933-B09F-C5323C7ECA59}"/>
          </ac:spMkLst>
        </pc:spChg>
        <pc:spChg chg="mod">
          <ac:chgData name="Juan Sarmiento" userId="af1216a4-86ea-41b5-91b0-4e0330db9e97" providerId="ADAL" clId="{D28BC819-A97F-4B90-BCFE-17AF06A60C0A}" dt="2024-03-20T20:31:59.286" v="0"/>
          <ac:spMkLst>
            <pc:docMk/>
            <pc:sldMk cId="4023060872" sldId="423"/>
            <ac:spMk id="30" creationId="{DD3BC6B8-77D5-94C0-DCFF-FCDB65448D22}"/>
          </ac:spMkLst>
        </pc:spChg>
        <pc:graphicFrameChg chg="mod">
          <ac:chgData name="Juan Sarmiento" userId="af1216a4-86ea-41b5-91b0-4e0330db9e97" providerId="ADAL" clId="{D28BC819-A97F-4B90-BCFE-17AF06A60C0A}" dt="2024-03-21T20:57:41.657" v="2153" actId="207"/>
          <ac:graphicFrameMkLst>
            <pc:docMk/>
            <pc:sldMk cId="4023060872" sldId="423"/>
            <ac:graphicFrameMk id="24" creationId="{E94483C3-E43F-C4B9-710B-89823765AA1D}"/>
          </ac:graphicFrameMkLst>
        </pc:graphicFrameChg>
      </pc:sldChg>
      <pc:sldChg chg="modSp del">
        <pc:chgData name="Juan Sarmiento" userId="af1216a4-86ea-41b5-91b0-4e0330db9e97" providerId="ADAL" clId="{D28BC819-A97F-4B90-BCFE-17AF06A60C0A}" dt="2024-03-21T19:10:08.130" v="1689" actId="47"/>
        <pc:sldMkLst>
          <pc:docMk/>
          <pc:sldMk cId="3663195396" sldId="424"/>
        </pc:sldMkLst>
        <pc:spChg chg="mod">
          <ac:chgData name="Juan Sarmiento" userId="af1216a4-86ea-41b5-91b0-4e0330db9e97" providerId="ADAL" clId="{D28BC819-A97F-4B90-BCFE-17AF06A60C0A}" dt="2024-03-20T20:31:59.286" v="0"/>
          <ac:spMkLst>
            <pc:docMk/>
            <pc:sldMk cId="3663195396" sldId="424"/>
            <ac:spMk id="5" creationId="{8EBFD450-D4B3-0CA1-1BB9-D7630135488A}"/>
          </ac:spMkLst>
        </pc:spChg>
        <pc:spChg chg="mod">
          <ac:chgData name="Juan Sarmiento" userId="af1216a4-86ea-41b5-91b0-4e0330db9e97" providerId="ADAL" clId="{D28BC819-A97F-4B90-BCFE-17AF06A60C0A}" dt="2024-03-20T20:31:59.286" v="0"/>
          <ac:spMkLst>
            <pc:docMk/>
            <pc:sldMk cId="3663195396" sldId="424"/>
            <ac:spMk id="22" creationId="{8B2460EE-7547-4D53-9C68-1E4281B6FE81}"/>
          </ac:spMkLst>
        </pc:spChg>
      </pc:sldChg>
      <pc:sldChg chg="modSp del">
        <pc:chgData name="Juan Sarmiento" userId="af1216a4-86ea-41b5-91b0-4e0330db9e97" providerId="ADAL" clId="{D28BC819-A97F-4B90-BCFE-17AF06A60C0A}" dt="2024-03-21T19:10:16.868" v="1690" actId="47"/>
        <pc:sldMkLst>
          <pc:docMk/>
          <pc:sldMk cId="2240781536" sldId="425"/>
        </pc:sldMkLst>
        <pc:spChg chg="mod">
          <ac:chgData name="Juan Sarmiento" userId="af1216a4-86ea-41b5-91b0-4e0330db9e97" providerId="ADAL" clId="{D28BC819-A97F-4B90-BCFE-17AF06A60C0A}" dt="2024-03-20T20:31:59.286" v="0"/>
          <ac:spMkLst>
            <pc:docMk/>
            <pc:sldMk cId="2240781536" sldId="425"/>
            <ac:spMk id="5" creationId="{8EBFD450-D4B3-0CA1-1BB9-D7630135488A}"/>
          </ac:spMkLst>
        </pc:spChg>
        <pc:spChg chg="mod">
          <ac:chgData name="Juan Sarmiento" userId="af1216a4-86ea-41b5-91b0-4e0330db9e97" providerId="ADAL" clId="{D28BC819-A97F-4B90-BCFE-17AF06A60C0A}" dt="2024-03-20T20:31:59.286" v="0"/>
          <ac:spMkLst>
            <pc:docMk/>
            <pc:sldMk cId="2240781536" sldId="425"/>
            <ac:spMk id="22" creationId="{8B2460EE-7547-4D53-9C68-1E4281B6FE81}"/>
          </ac:spMkLst>
        </pc:spChg>
      </pc:sldChg>
      <pc:sldChg chg="modSp del">
        <pc:chgData name="Juan Sarmiento" userId="af1216a4-86ea-41b5-91b0-4e0330db9e97" providerId="ADAL" clId="{D28BC819-A97F-4B90-BCFE-17AF06A60C0A}" dt="2024-03-21T19:10:01.652" v="1688" actId="47"/>
        <pc:sldMkLst>
          <pc:docMk/>
          <pc:sldMk cId="3765979663" sldId="426"/>
        </pc:sldMkLst>
        <pc:spChg chg="mod">
          <ac:chgData name="Juan Sarmiento" userId="af1216a4-86ea-41b5-91b0-4e0330db9e97" providerId="ADAL" clId="{D28BC819-A97F-4B90-BCFE-17AF06A60C0A}" dt="2024-03-20T20:31:59.286" v="0"/>
          <ac:spMkLst>
            <pc:docMk/>
            <pc:sldMk cId="3765979663" sldId="426"/>
            <ac:spMk id="5" creationId="{8EBFD450-D4B3-0CA1-1BB9-D7630135488A}"/>
          </ac:spMkLst>
        </pc:spChg>
        <pc:spChg chg="mod">
          <ac:chgData name="Juan Sarmiento" userId="af1216a4-86ea-41b5-91b0-4e0330db9e97" providerId="ADAL" clId="{D28BC819-A97F-4B90-BCFE-17AF06A60C0A}" dt="2024-03-20T20:31:59.286" v="0"/>
          <ac:spMkLst>
            <pc:docMk/>
            <pc:sldMk cId="3765979663" sldId="426"/>
            <ac:spMk id="22" creationId="{8B2460EE-7547-4D53-9C68-1E4281B6FE81}"/>
          </ac:spMkLst>
        </pc:spChg>
      </pc:sldChg>
      <pc:sldMasterChg chg="modSldLayout">
        <pc:chgData name="Juan Sarmiento" userId="af1216a4-86ea-41b5-91b0-4e0330db9e97" providerId="ADAL" clId="{D28BC819-A97F-4B90-BCFE-17AF06A60C0A}" dt="2024-03-20T20:31:59.286" v="0"/>
        <pc:sldMasterMkLst>
          <pc:docMk/>
          <pc:sldMasterMk cId="1650172825" sldId="2147483648"/>
        </pc:sldMasterMkLst>
        <pc:sldLayoutChg chg="modSp">
          <pc:chgData name="Juan Sarmiento" userId="af1216a4-86ea-41b5-91b0-4e0330db9e97" providerId="ADAL" clId="{D28BC819-A97F-4B90-BCFE-17AF06A60C0A}" dt="2024-03-20T20:31:59.286" v="0"/>
          <pc:sldLayoutMkLst>
            <pc:docMk/>
            <pc:sldMasterMk cId="1650172825" sldId="2147483648"/>
            <pc:sldLayoutMk cId="1297496162" sldId="2147483663"/>
          </pc:sldLayoutMkLst>
          <pc:spChg chg="mod">
            <ac:chgData name="Juan Sarmiento" userId="af1216a4-86ea-41b5-91b0-4e0330db9e97" providerId="ADAL" clId="{D28BC819-A97F-4B90-BCFE-17AF06A60C0A}" dt="2024-03-20T20:31:59.286" v="0"/>
            <ac:spMkLst>
              <pc:docMk/>
              <pc:sldMasterMk cId="1650172825" sldId="2147483648"/>
              <pc:sldLayoutMk cId="1297496162" sldId="2147483663"/>
              <ac:spMk id="11" creationId="{00000000-0000-0000-0000-000000000000}"/>
            </ac:spMkLst>
          </pc:spChg>
        </pc:sldLayoutChg>
      </pc:sldMasterChg>
    </pc:docChg>
  </pc:docChgLst>
  <pc:docChgLst>
    <pc:chgData name="Juan Sarmiento" userId="af1216a4-86ea-41b5-91b0-4e0330db9e97" providerId="ADAL" clId="{E509F23A-772C-43E1-AEAD-B2BB2DF8969D}"/>
    <pc:docChg chg="modSld">
      <pc:chgData name="Juan Sarmiento" userId="af1216a4-86ea-41b5-91b0-4e0330db9e97" providerId="ADAL" clId="{E509F23A-772C-43E1-AEAD-B2BB2DF8969D}" dt="2020-08-19T18:05:51.992" v="0" actId="14734"/>
      <pc:docMkLst>
        <pc:docMk/>
      </pc:docMkLst>
      <pc:sldChg chg="modSp mod">
        <pc:chgData name="Juan Sarmiento" userId="af1216a4-86ea-41b5-91b0-4e0330db9e97" providerId="ADAL" clId="{E509F23A-772C-43E1-AEAD-B2BB2DF8969D}" dt="2020-08-19T18:05:51.992" v="0" actId="14734"/>
        <pc:sldMkLst>
          <pc:docMk/>
          <pc:sldMk cId="1567936848" sldId="394"/>
        </pc:sldMkLst>
        <pc:graphicFrameChg chg="modGraphic">
          <ac:chgData name="Juan Sarmiento" userId="af1216a4-86ea-41b5-91b0-4e0330db9e97" providerId="ADAL" clId="{E509F23A-772C-43E1-AEAD-B2BB2DF8969D}" dt="2020-08-19T18:05:51.992" v="0" actId="14734"/>
          <ac:graphicFrameMkLst>
            <pc:docMk/>
            <pc:sldMk cId="1567936848" sldId="394"/>
            <ac:graphicFrameMk id="13" creationId="{ED98D168-CE90-4D21-8A92-00B182170724}"/>
          </ac:graphicFrameMkLst>
        </pc:graphicFrameChg>
      </pc:sldChg>
    </pc:docChg>
  </pc:docChgLst>
  <pc:docChgLst>
    <pc:chgData name="Juan Sarmiento" userId="af1216a4-86ea-41b5-91b0-4e0330db9e97" providerId="ADAL" clId="{D385CC61-30F6-4B7D-8A9E-0882026107E9}"/>
    <pc:docChg chg="modSld modMainMaster">
      <pc:chgData name="Juan Sarmiento" userId="af1216a4-86ea-41b5-91b0-4e0330db9e97" providerId="ADAL" clId="{D385CC61-30F6-4B7D-8A9E-0882026107E9}" dt="2024-05-01T18:59:21.003" v="0"/>
      <pc:docMkLst>
        <pc:docMk/>
      </pc:docMkLst>
      <pc:sldChg chg="modSp">
        <pc:chgData name="Juan Sarmiento" userId="af1216a4-86ea-41b5-91b0-4e0330db9e97" providerId="ADAL" clId="{D385CC61-30F6-4B7D-8A9E-0882026107E9}" dt="2024-05-01T18:59:21.003" v="0"/>
        <pc:sldMkLst>
          <pc:docMk/>
          <pc:sldMk cId="2382470495" sldId="318"/>
        </pc:sldMkLst>
        <pc:spChg chg="mod">
          <ac:chgData name="Juan Sarmiento" userId="af1216a4-86ea-41b5-91b0-4e0330db9e97" providerId="ADAL" clId="{D385CC61-30F6-4B7D-8A9E-0882026107E9}" dt="2024-05-01T18:59:21.003" v="0"/>
          <ac:spMkLst>
            <pc:docMk/>
            <pc:sldMk cId="2382470495" sldId="318"/>
            <ac:spMk id="4" creationId="{E1D686A2-40D6-4D16-AC5E-1FE62A576779}"/>
          </ac:spMkLst>
        </pc:spChg>
        <pc:spChg chg="mod">
          <ac:chgData name="Juan Sarmiento" userId="af1216a4-86ea-41b5-91b0-4e0330db9e97" providerId="ADAL" clId="{D385CC61-30F6-4B7D-8A9E-0882026107E9}" dt="2024-05-01T18:59:21.003" v="0"/>
          <ac:spMkLst>
            <pc:docMk/>
            <pc:sldMk cId="2382470495" sldId="318"/>
            <ac:spMk id="8" creationId="{FEB10FD3-F420-C720-58CC-08E654947FFA}"/>
          </ac:spMkLst>
        </pc:spChg>
        <pc:spChg chg="mod">
          <ac:chgData name="Juan Sarmiento" userId="af1216a4-86ea-41b5-91b0-4e0330db9e97" providerId="ADAL" clId="{D385CC61-30F6-4B7D-8A9E-0882026107E9}" dt="2024-05-01T18:59:21.003" v="0"/>
          <ac:spMkLst>
            <pc:docMk/>
            <pc:sldMk cId="2382470495" sldId="318"/>
            <ac:spMk id="19" creationId="{48938927-F378-47D4-B719-810D82825396}"/>
          </ac:spMkLst>
        </pc:spChg>
      </pc:sldChg>
      <pc:sldChg chg="modSp">
        <pc:chgData name="Juan Sarmiento" userId="af1216a4-86ea-41b5-91b0-4e0330db9e97" providerId="ADAL" clId="{D385CC61-30F6-4B7D-8A9E-0882026107E9}" dt="2024-05-01T18:59:21.003" v="0"/>
        <pc:sldMkLst>
          <pc:docMk/>
          <pc:sldMk cId="1100703702" sldId="329"/>
        </pc:sldMkLst>
        <pc:spChg chg="mod">
          <ac:chgData name="Juan Sarmiento" userId="af1216a4-86ea-41b5-91b0-4e0330db9e97" providerId="ADAL" clId="{D385CC61-30F6-4B7D-8A9E-0882026107E9}" dt="2024-05-01T18:59:21.003" v="0"/>
          <ac:spMkLst>
            <pc:docMk/>
            <pc:sldMk cId="1100703702" sldId="329"/>
            <ac:spMk id="6" creationId="{18B7A00C-CC50-4592-8E3D-86C7EB72B919}"/>
          </ac:spMkLst>
        </pc:spChg>
        <pc:spChg chg="mod">
          <ac:chgData name="Juan Sarmiento" userId="af1216a4-86ea-41b5-91b0-4e0330db9e97" providerId="ADAL" clId="{D385CC61-30F6-4B7D-8A9E-0882026107E9}" dt="2024-05-01T18:59:21.003" v="0"/>
          <ac:spMkLst>
            <pc:docMk/>
            <pc:sldMk cId="1100703702" sldId="329"/>
            <ac:spMk id="11" creationId="{945D0BF9-7FC7-1F7A-6968-8BC1E076F83E}"/>
          </ac:spMkLst>
        </pc:spChg>
      </pc:sldChg>
      <pc:sldChg chg="modSp">
        <pc:chgData name="Juan Sarmiento" userId="af1216a4-86ea-41b5-91b0-4e0330db9e97" providerId="ADAL" clId="{D385CC61-30F6-4B7D-8A9E-0882026107E9}" dt="2024-05-01T18:59:21.003" v="0"/>
        <pc:sldMkLst>
          <pc:docMk/>
          <pc:sldMk cId="2946542489" sldId="342"/>
        </pc:sldMkLst>
        <pc:spChg chg="mod">
          <ac:chgData name="Juan Sarmiento" userId="af1216a4-86ea-41b5-91b0-4e0330db9e97" providerId="ADAL" clId="{D385CC61-30F6-4B7D-8A9E-0882026107E9}" dt="2024-05-01T18:59:21.003" v="0"/>
          <ac:spMkLst>
            <pc:docMk/>
            <pc:sldMk cId="2946542489" sldId="342"/>
            <ac:spMk id="5" creationId="{A4EF2C7D-5904-A997-B50E-A9BB707A361E}"/>
          </ac:spMkLst>
        </pc:spChg>
        <pc:spChg chg="mod">
          <ac:chgData name="Juan Sarmiento" userId="af1216a4-86ea-41b5-91b0-4e0330db9e97" providerId="ADAL" clId="{D385CC61-30F6-4B7D-8A9E-0882026107E9}" dt="2024-05-01T18:59:21.003" v="0"/>
          <ac:spMkLst>
            <pc:docMk/>
            <pc:sldMk cId="2946542489" sldId="342"/>
            <ac:spMk id="8" creationId="{FA2389D2-DD49-4FA8-A808-5FEB62DAA0F3}"/>
          </ac:spMkLst>
        </pc:spChg>
      </pc:sldChg>
      <pc:sldChg chg="modSp">
        <pc:chgData name="Juan Sarmiento" userId="af1216a4-86ea-41b5-91b0-4e0330db9e97" providerId="ADAL" clId="{D385CC61-30F6-4B7D-8A9E-0882026107E9}" dt="2024-05-01T18:59:21.003" v="0"/>
        <pc:sldMkLst>
          <pc:docMk/>
          <pc:sldMk cId="494042857" sldId="345"/>
        </pc:sldMkLst>
        <pc:spChg chg="mod">
          <ac:chgData name="Juan Sarmiento" userId="af1216a4-86ea-41b5-91b0-4e0330db9e97" providerId="ADAL" clId="{D385CC61-30F6-4B7D-8A9E-0882026107E9}" dt="2024-05-01T18:59:21.003" v="0"/>
          <ac:spMkLst>
            <pc:docMk/>
            <pc:sldMk cId="494042857" sldId="345"/>
            <ac:spMk id="2" creationId="{EB3C2574-8786-4543-8B45-F880D7E02B7B}"/>
          </ac:spMkLst>
        </pc:spChg>
        <pc:spChg chg="mod">
          <ac:chgData name="Juan Sarmiento" userId="af1216a4-86ea-41b5-91b0-4e0330db9e97" providerId="ADAL" clId="{D385CC61-30F6-4B7D-8A9E-0882026107E9}" dt="2024-05-01T18:59:21.003" v="0"/>
          <ac:spMkLst>
            <pc:docMk/>
            <pc:sldMk cId="494042857" sldId="345"/>
            <ac:spMk id="7" creationId="{ED8A93C9-C537-721A-3F48-1DC021B95F6F}"/>
          </ac:spMkLst>
        </pc:spChg>
        <pc:spChg chg="mod">
          <ac:chgData name="Juan Sarmiento" userId="af1216a4-86ea-41b5-91b0-4e0330db9e97" providerId="ADAL" clId="{D385CC61-30F6-4B7D-8A9E-0882026107E9}" dt="2024-05-01T18:59:21.003" v="0"/>
          <ac:spMkLst>
            <pc:docMk/>
            <pc:sldMk cId="494042857" sldId="345"/>
            <ac:spMk id="10" creationId="{CE63081F-04DB-4D7D-892A-03862D01D29B}"/>
          </ac:spMkLst>
        </pc:spChg>
      </pc:sldChg>
      <pc:sldChg chg="modSp">
        <pc:chgData name="Juan Sarmiento" userId="af1216a4-86ea-41b5-91b0-4e0330db9e97" providerId="ADAL" clId="{D385CC61-30F6-4B7D-8A9E-0882026107E9}" dt="2024-05-01T18:59:21.003" v="0"/>
        <pc:sldMkLst>
          <pc:docMk/>
          <pc:sldMk cId="2953528042" sldId="349"/>
        </pc:sldMkLst>
        <pc:spChg chg="mod">
          <ac:chgData name="Juan Sarmiento" userId="af1216a4-86ea-41b5-91b0-4e0330db9e97" providerId="ADAL" clId="{D385CC61-30F6-4B7D-8A9E-0882026107E9}" dt="2024-05-01T18:59:21.003" v="0"/>
          <ac:spMkLst>
            <pc:docMk/>
            <pc:sldMk cId="2953528042" sldId="349"/>
            <ac:spMk id="6" creationId="{A5E9F636-FB89-3BAA-39B4-D5C247C89DF9}"/>
          </ac:spMkLst>
        </pc:spChg>
      </pc:sldChg>
      <pc:sldChg chg="modSp">
        <pc:chgData name="Juan Sarmiento" userId="af1216a4-86ea-41b5-91b0-4e0330db9e97" providerId="ADAL" clId="{D385CC61-30F6-4B7D-8A9E-0882026107E9}" dt="2024-05-01T18:59:21.003" v="0"/>
        <pc:sldMkLst>
          <pc:docMk/>
          <pc:sldMk cId="85567164" sldId="350"/>
        </pc:sldMkLst>
        <pc:spChg chg="mod">
          <ac:chgData name="Juan Sarmiento" userId="af1216a4-86ea-41b5-91b0-4e0330db9e97" providerId="ADAL" clId="{D385CC61-30F6-4B7D-8A9E-0882026107E9}" dt="2024-05-01T18:59:21.003" v="0"/>
          <ac:spMkLst>
            <pc:docMk/>
            <pc:sldMk cId="85567164" sldId="350"/>
            <ac:spMk id="2" creationId="{3BAE7F67-0FF4-45B9-B67E-74F35DA3E7DA}"/>
          </ac:spMkLst>
        </pc:spChg>
        <pc:spChg chg="mod">
          <ac:chgData name="Juan Sarmiento" userId="af1216a4-86ea-41b5-91b0-4e0330db9e97" providerId="ADAL" clId="{D385CC61-30F6-4B7D-8A9E-0882026107E9}" dt="2024-05-01T18:59:21.003" v="0"/>
          <ac:spMkLst>
            <pc:docMk/>
            <pc:sldMk cId="85567164" sldId="350"/>
            <ac:spMk id="6" creationId="{0A96BBFD-2D76-9CB4-51CD-18E535AB9F77}"/>
          </ac:spMkLst>
        </pc:spChg>
      </pc:sldChg>
      <pc:sldChg chg="modSp">
        <pc:chgData name="Juan Sarmiento" userId="af1216a4-86ea-41b5-91b0-4e0330db9e97" providerId="ADAL" clId="{D385CC61-30F6-4B7D-8A9E-0882026107E9}" dt="2024-05-01T18:59:21.003" v="0"/>
        <pc:sldMkLst>
          <pc:docMk/>
          <pc:sldMk cId="618804336" sldId="354"/>
        </pc:sldMkLst>
        <pc:spChg chg="mod">
          <ac:chgData name="Juan Sarmiento" userId="af1216a4-86ea-41b5-91b0-4e0330db9e97" providerId="ADAL" clId="{D385CC61-30F6-4B7D-8A9E-0882026107E9}" dt="2024-05-01T18:59:21.003" v="0"/>
          <ac:spMkLst>
            <pc:docMk/>
            <pc:sldMk cId="618804336" sldId="354"/>
            <ac:spMk id="5" creationId="{80C07FC8-2B15-B2EF-668F-7B6E94C78607}"/>
          </ac:spMkLst>
        </pc:spChg>
        <pc:spChg chg="mod">
          <ac:chgData name="Juan Sarmiento" userId="af1216a4-86ea-41b5-91b0-4e0330db9e97" providerId="ADAL" clId="{D385CC61-30F6-4B7D-8A9E-0882026107E9}" dt="2024-05-01T18:59:21.003" v="0"/>
          <ac:spMkLst>
            <pc:docMk/>
            <pc:sldMk cId="618804336" sldId="354"/>
            <ac:spMk id="10" creationId="{C2350843-9470-4637-8973-82B9C9F4F773}"/>
          </ac:spMkLst>
        </pc:spChg>
      </pc:sldChg>
      <pc:sldChg chg="modSp">
        <pc:chgData name="Juan Sarmiento" userId="af1216a4-86ea-41b5-91b0-4e0330db9e97" providerId="ADAL" clId="{D385CC61-30F6-4B7D-8A9E-0882026107E9}" dt="2024-05-01T18:59:21.003" v="0"/>
        <pc:sldMkLst>
          <pc:docMk/>
          <pc:sldMk cId="172844276" sldId="367"/>
        </pc:sldMkLst>
        <pc:spChg chg="mod">
          <ac:chgData name="Juan Sarmiento" userId="af1216a4-86ea-41b5-91b0-4e0330db9e97" providerId="ADAL" clId="{D385CC61-30F6-4B7D-8A9E-0882026107E9}" dt="2024-05-01T18:59:21.003" v="0"/>
          <ac:spMkLst>
            <pc:docMk/>
            <pc:sldMk cId="172844276" sldId="367"/>
            <ac:spMk id="4" creationId="{2B161592-E841-A1D2-CE47-21E64759C021}"/>
          </ac:spMkLst>
        </pc:spChg>
        <pc:spChg chg="mod">
          <ac:chgData name="Juan Sarmiento" userId="af1216a4-86ea-41b5-91b0-4e0330db9e97" providerId="ADAL" clId="{D385CC61-30F6-4B7D-8A9E-0882026107E9}" dt="2024-05-01T18:59:21.003" v="0"/>
          <ac:spMkLst>
            <pc:docMk/>
            <pc:sldMk cId="172844276" sldId="367"/>
            <ac:spMk id="19" creationId="{48938927-F378-47D4-B719-810D82825396}"/>
          </ac:spMkLst>
        </pc:spChg>
      </pc:sldChg>
      <pc:sldChg chg="modSp">
        <pc:chgData name="Juan Sarmiento" userId="af1216a4-86ea-41b5-91b0-4e0330db9e97" providerId="ADAL" clId="{D385CC61-30F6-4B7D-8A9E-0882026107E9}" dt="2024-05-01T18:59:21.003" v="0"/>
        <pc:sldMkLst>
          <pc:docMk/>
          <pc:sldMk cId="3921918929" sldId="368"/>
        </pc:sldMkLst>
        <pc:spChg chg="mod">
          <ac:chgData name="Juan Sarmiento" userId="af1216a4-86ea-41b5-91b0-4e0330db9e97" providerId="ADAL" clId="{D385CC61-30F6-4B7D-8A9E-0882026107E9}" dt="2024-05-01T18:59:21.003" v="0"/>
          <ac:spMkLst>
            <pc:docMk/>
            <pc:sldMk cId="3921918929" sldId="368"/>
            <ac:spMk id="7" creationId="{9C6DCF22-AFCB-9913-F15A-107F082FFAEA}"/>
          </ac:spMkLst>
        </pc:spChg>
      </pc:sldChg>
      <pc:sldChg chg="modSp">
        <pc:chgData name="Juan Sarmiento" userId="af1216a4-86ea-41b5-91b0-4e0330db9e97" providerId="ADAL" clId="{D385CC61-30F6-4B7D-8A9E-0882026107E9}" dt="2024-05-01T18:59:21.003" v="0"/>
        <pc:sldMkLst>
          <pc:docMk/>
          <pc:sldMk cId="4069209134" sldId="370"/>
        </pc:sldMkLst>
        <pc:spChg chg="mod">
          <ac:chgData name="Juan Sarmiento" userId="af1216a4-86ea-41b5-91b0-4e0330db9e97" providerId="ADAL" clId="{D385CC61-30F6-4B7D-8A9E-0882026107E9}" dt="2024-05-01T18:59:21.003" v="0"/>
          <ac:spMkLst>
            <pc:docMk/>
            <pc:sldMk cId="4069209134" sldId="370"/>
            <ac:spMk id="2" creationId="{3BAE7F67-0FF4-45B9-B67E-74F35DA3E7DA}"/>
          </ac:spMkLst>
        </pc:spChg>
        <pc:spChg chg="mod">
          <ac:chgData name="Juan Sarmiento" userId="af1216a4-86ea-41b5-91b0-4e0330db9e97" providerId="ADAL" clId="{D385CC61-30F6-4B7D-8A9E-0882026107E9}" dt="2024-05-01T18:59:21.003" v="0"/>
          <ac:spMkLst>
            <pc:docMk/>
            <pc:sldMk cId="4069209134" sldId="370"/>
            <ac:spMk id="5" creationId="{B444947A-8A65-4BEB-9B21-C4F3CDB9E1EB}"/>
          </ac:spMkLst>
        </pc:spChg>
      </pc:sldChg>
      <pc:sldChg chg="modSp">
        <pc:chgData name="Juan Sarmiento" userId="af1216a4-86ea-41b5-91b0-4e0330db9e97" providerId="ADAL" clId="{D385CC61-30F6-4B7D-8A9E-0882026107E9}" dt="2024-05-01T18:59:21.003" v="0"/>
        <pc:sldMkLst>
          <pc:docMk/>
          <pc:sldMk cId="3765607204" sldId="371"/>
        </pc:sldMkLst>
        <pc:spChg chg="mod">
          <ac:chgData name="Juan Sarmiento" userId="af1216a4-86ea-41b5-91b0-4e0330db9e97" providerId="ADAL" clId="{D385CC61-30F6-4B7D-8A9E-0882026107E9}" dt="2024-05-01T18:59:21.003" v="0"/>
          <ac:spMkLst>
            <pc:docMk/>
            <pc:sldMk cId="3765607204" sldId="371"/>
            <ac:spMk id="4" creationId="{479A0264-719C-F655-D19F-0E81020CBDB7}"/>
          </ac:spMkLst>
        </pc:spChg>
      </pc:sldChg>
      <pc:sldChg chg="modSp">
        <pc:chgData name="Juan Sarmiento" userId="af1216a4-86ea-41b5-91b0-4e0330db9e97" providerId="ADAL" clId="{D385CC61-30F6-4B7D-8A9E-0882026107E9}" dt="2024-05-01T18:59:21.003" v="0"/>
        <pc:sldMkLst>
          <pc:docMk/>
          <pc:sldMk cId="3391743584" sldId="372"/>
        </pc:sldMkLst>
        <pc:spChg chg="mod">
          <ac:chgData name="Juan Sarmiento" userId="af1216a4-86ea-41b5-91b0-4e0330db9e97" providerId="ADAL" clId="{D385CC61-30F6-4B7D-8A9E-0882026107E9}" dt="2024-05-01T18:59:21.003" v="0"/>
          <ac:spMkLst>
            <pc:docMk/>
            <pc:sldMk cId="3391743584" sldId="372"/>
            <ac:spMk id="2" creationId="{3BAE7F67-0FF4-45B9-B67E-74F35DA3E7DA}"/>
          </ac:spMkLst>
        </pc:spChg>
        <pc:spChg chg="mod">
          <ac:chgData name="Juan Sarmiento" userId="af1216a4-86ea-41b5-91b0-4e0330db9e97" providerId="ADAL" clId="{D385CC61-30F6-4B7D-8A9E-0882026107E9}" dt="2024-05-01T18:59:21.003" v="0"/>
          <ac:spMkLst>
            <pc:docMk/>
            <pc:sldMk cId="3391743584" sldId="372"/>
            <ac:spMk id="5" creationId="{A03462A6-A2FF-ACFF-2A8F-770E1F1136D6}"/>
          </ac:spMkLst>
        </pc:spChg>
      </pc:sldChg>
      <pc:sldChg chg="modSp">
        <pc:chgData name="Juan Sarmiento" userId="af1216a4-86ea-41b5-91b0-4e0330db9e97" providerId="ADAL" clId="{D385CC61-30F6-4B7D-8A9E-0882026107E9}" dt="2024-05-01T18:59:21.003" v="0"/>
        <pc:sldMkLst>
          <pc:docMk/>
          <pc:sldMk cId="1161948535" sldId="377"/>
        </pc:sldMkLst>
        <pc:spChg chg="mod">
          <ac:chgData name="Juan Sarmiento" userId="af1216a4-86ea-41b5-91b0-4e0330db9e97" providerId="ADAL" clId="{D385CC61-30F6-4B7D-8A9E-0882026107E9}" dt="2024-05-01T18:59:21.003" v="0"/>
          <ac:spMkLst>
            <pc:docMk/>
            <pc:sldMk cId="1161948535" sldId="377"/>
            <ac:spMk id="5" creationId="{5DF9C1CD-E0AF-76B0-BF05-B267003CEE9B}"/>
          </ac:spMkLst>
        </pc:spChg>
      </pc:sldChg>
      <pc:sldChg chg="modSp">
        <pc:chgData name="Juan Sarmiento" userId="af1216a4-86ea-41b5-91b0-4e0330db9e97" providerId="ADAL" clId="{D385CC61-30F6-4B7D-8A9E-0882026107E9}" dt="2024-05-01T18:59:21.003" v="0"/>
        <pc:sldMkLst>
          <pc:docMk/>
          <pc:sldMk cId="321729227" sldId="378"/>
        </pc:sldMkLst>
        <pc:spChg chg="mod">
          <ac:chgData name="Juan Sarmiento" userId="af1216a4-86ea-41b5-91b0-4e0330db9e97" providerId="ADAL" clId="{D385CC61-30F6-4B7D-8A9E-0882026107E9}" dt="2024-05-01T18:59:21.003" v="0"/>
          <ac:spMkLst>
            <pc:docMk/>
            <pc:sldMk cId="321729227" sldId="378"/>
            <ac:spMk id="2" creationId="{3BAE7F67-0FF4-45B9-B67E-74F35DA3E7DA}"/>
          </ac:spMkLst>
        </pc:spChg>
        <pc:spChg chg="mod">
          <ac:chgData name="Juan Sarmiento" userId="af1216a4-86ea-41b5-91b0-4e0330db9e97" providerId="ADAL" clId="{D385CC61-30F6-4B7D-8A9E-0882026107E9}" dt="2024-05-01T18:59:21.003" v="0"/>
          <ac:spMkLst>
            <pc:docMk/>
            <pc:sldMk cId="321729227" sldId="378"/>
            <ac:spMk id="6" creationId="{9CAE212A-56E5-F2BE-84B6-6E177C55F130}"/>
          </ac:spMkLst>
        </pc:spChg>
      </pc:sldChg>
      <pc:sldChg chg="modSp">
        <pc:chgData name="Juan Sarmiento" userId="af1216a4-86ea-41b5-91b0-4e0330db9e97" providerId="ADAL" clId="{D385CC61-30F6-4B7D-8A9E-0882026107E9}" dt="2024-05-01T18:59:21.003" v="0"/>
        <pc:sldMkLst>
          <pc:docMk/>
          <pc:sldMk cId="1380305652" sldId="384"/>
        </pc:sldMkLst>
        <pc:spChg chg="mod">
          <ac:chgData name="Juan Sarmiento" userId="af1216a4-86ea-41b5-91b0-4e0330db9e97" providerId="ADAL" clId="{D385CC61-30F6-4B7D-8A9E-0882026107E9}" dt="2024-05-01T18:59:21.003" v="0"/>
          <ac:spMkLst>
            <pc:docMk/>
            <pc:sldMk cId="1380305652" sldId="384"/>
            <ac:spMk id="2" creationId="{3BAE7F67-0FF4-45B9-B67E-74F35DA3E7DA}"/>
          </ac:spMkLst>
        </pc:spChg>
        <pc:spChg chg="mod">
          <ac:chgData name="Juan Sarmiento" userId="af1216a4-86ea-41b5-91b0-4e0330db9e97" providerId="ADAL" clId="{D385CC61-30F6-4B7D-8A9E-0882026107E9}" dt="2024-05-01T18:59:21.003" v="0"/>
          <ac:spMkLst>
            <pc:docMk/>
            <pc:sldMk cId="1380305652" sldId="384"/>
            <ac:spMk id="11" creationId="{24BBBF04-EF2F-49B2-E8E5-1FCF4F7A9D04}"/>
          </ac:spMkLst>
        </pc:spChg>
      </pc:sldChg>
      <pc:sldChg chg="modSp">
        <pc:chgData name="Juan Sarmiento" userId="af1216a4-86ea-41b5-91b0-4e0330db9e97" providerId="ADAL" clId="{D385CC61-30F6-4B7D-8A9E-0882026107E9}" dt="2024-05-01T18:59:21.003" v="0"/>
        <pc:sldMkLst>
          <pc:docMk/>
          <pc:sldMk cId="2565192302" sldId="386"/>
        </pc:sldMkLst>
        <pc:spChg chg="mod">
          <ac:chgData name="Juan Sarmiento" userId="af1216a4-86ea-41b5-91b0-4e0330db9e97" providerId="ADAL" clId="{D385CC61-30F6-4B7D-8A9E-0882026107E9}" dt="2024-05-01T18:59:21.003" v="0"/>
          <ac:spMkLst>
            <pc:docMk/>
            <pc:sldMk cId="2565192302" sldId="386"/>
            <ac:spMk id="6" creationId="{DBC4CCEC-FA80-F7F0-BCCC-C2E77FE4D5AD}"/>
          </ac:spMkLst>
        </pc:spChg>
      </pc:sldChg>
      <pc:sldChg chg="modSp">
        <pc:chgData name="Juan Sarmiento" userId="af1216a4-86ea-41b5-91b0-4e0330db9e97" providerId="ADAL" clId="{D385CC61-30F6-4B7D-8A9E-0882026107E9}" dt="2024-05-01T18:59:21.003" v="0"/>
        <pc:sldMkLst>
          <pc:docMk/>
          <pc:sldMk cId="3770569620" sldId="387"/>
        </pc:sldMkLst>
        <pc:spChg chg="mod">
          <ac:chgData name="Juan Sarmiento" userId="af1216a4-86ea-41b5-91b0-4e0330db9e97" providerId="ADAL" clId="{D385CC61-30F6-4B7D-8A9E-0882026107E9}" dt="2024-05-01T18:59:21.003" v="0"/>
          <ac:spMkLst>
            <pc:docMk/>
            <pc:sldMk cId="3770569620" sldId="387"/>
            <ac:spMk id="2" creationId="{3BAE7F67-0FF4-45B9-B67E-74F35DA3E7DA}"/>
          </ac:spMkLst>
        </pc:spChg>
        <pc:spChg chg="mod">
          <ac:chgData name="Juan Sarmiento" userId="af1216a4-86ea-41b5-91b0-4e0330db9e97" providerId="ADAL" clId="{D385CC61-30F6-4B7D-8A9E-0882026107E9}" dt="2024-05-01T18:59:21.003" v="0"/>
          <ac:spMkLst>
            <pc:docMk/>
            <pc:sldMk cId="3770569620" sldId="387"/>
            <ac:spMk id="10" creationId="{E237BF46-D31E-4AE8-CCF8-BBCA05428577}"/>
          </ac:spMkLst>
        </pc:spChg>
      </pc:sldChg>
      <pc:sldChg chg="modSp">
        <pc:chgData name="Juan Sarmiento" userId="af1216a4-86ea-41b5-91b0-4e0330db9e97" providerId="ADAL" clId="{D385CC61-30F6-4B7D-8A9E-0882026107E9}" dt="2024-05-01T18:59:21.003" v="0"/>
        <pc:sldMkLst>
          <pc:docMk/>
          <pc:sldMk cId="559287513" sldId="390"/>
        </pc:sldMkLst>
        <pc:spChg chg="mod">
          <ac:chgData name="Juan Sarmiento" userId="af1216a4-86ea-41b5-91b0-4e0330db9e97" providerId="ADAL" clId="{D385CC61-30F6-4B7D-8A9E-0882026107E9}" dt="2024-05-01T18:59:21.003" v="0"/>
          <ac:spMkLst>
            <pc:docMk/>
            <pc:sldMk cId="559287513" sldId="390"/>
            <ac:spMk id="5" creationId="{8EBFD450-D4B3-0CA1-1BB9-D7630135488A}"/>
          </ac:spMkLst>
        </pc:spChg>
        <pc:spChg chg="mod">
          <ac:chgData name="Juan Sarmiento" userId="af1216a4-86ea-41b5-91b0-4e0330db9e97" providerId="ADAL" clId="{D385CC61-30F6-4B7D-8A9E-0882026107E9}" dt="2024-05-01T18:59:21.003" v="0"/>
          <ac:spMkLst>
            <pc:docMk/>
            <pc:sldMk cId="559287513" sldId="390"/>
            <ac:spMk id="22" creationId="{8B2460EE-7547-4D53-9C68-1E4281B6FE81}"/>
          </ac:spMkLst>
        </pc:spChg>
      </pc:sldChg>
      <pc:sldChg chg="modSp">
        <pc:chgData name="Juan Sarmiento" userId="af1216a4-86ea-41b5-91b0-4e0330db9e97" providerId="ADAL" clId="{D385CC61-30F6-4B7D-8A9E-0882026107E9}" dt="2024-05-01T18:59:21.003" v="0"/>
        <pc:sldMkLst>
          <pc:docMk/>
          <pc:sldMk cId="1215039646" sldId="391"/>
        </pc:sldMkLst>
        <pc:spChg chg="mod">
          <ac:chgData name="Juan Sarmiento" userId="af1216a4-86ea-41b5-91b0-4e0330db9e97" providerId="ADAL" clId="{D385CC61-30F6-4B7D-8A9E-0882026107E9}" dt="2024-05-01T18:59:21.003" v="0"/>
          <ac:spMkLst>
            <pc:docMk/>
            <pc:sldMk cId="1215039646" sldId="391"/>
            <ac:spMk id="4" creationId="{B2CD7ED4-EF6D-4588-B7DE-1C51AA70F3B1}"/>
          </ac:spMkLst>
        </pc:spChg>
        <pc:spChg chg="mod">
          <ac:chgData name="Juan Sarmiento" userId="af1216a4-86ea-41b5-91b0-4e0330db9e97" providerId="ADAL" clId="{D385CC61-30F6-4B7D-8A9E-0882026107E9}" dt="2024-05-01T18:59:21.003" v="0"/>
          <ac:spMkLst>
            <pc:docMk/>
            <pc:sldMk cId="1215039646" sldId="391"/>
            <ac:spMk id="13" creationId="{4B38AC3C-0585-1DEB-71DC-6EF634796D09}"/>
          </ac:spMkLst>
        </pc:spChg>
      </pc:sldChg>
      <pc:sldChg chg="modSp">
        <pc:chgData name="Juan Sarmiento" userId="af1216a4-86ea-41b5-91b0-4e0330db9e97" providerId="ADAL" clId="{D385CC61-30F6-4B7D-8A9E-0882026107E9}" dt="2024-05-01T18:59:21.003" v="0"/>
        <pc:sldMkLst>
          <pc:docMk/>
          <pc:sldMk cId="571827210" sldId="392"/>
        </pc:sldMkLst>
        <pc:spChg chg="mod">
          <ac:chgData name="Juan Sarmiento" userId="af1216a4-86ea-41b5-91b0-4e0330db9e97" providerId="ADAL" clId="{D385CC61-30F6-4B7D-8A9E-0882026107E9}" dt="2024-05-01T18:59:21.003" v="0"/>
          <ac:spMkLst>
            <pc:docMk/>
            <pc:sldMk cId="571827210" sldId="392"/>
            <ac:spMk id="4" creationId="{B2CD7ED4-EF6D-4588-B7DE-1C51AA70F3B1}"/>
          </ac:spMkLst>
        </pc:spChg>
        <pc:spChg chg="mod">
          <ac:chgData name="Juan Sarmiento" userId="af1216a4-86ea-41b5-91b0-4e0330db9e97" providerId="ADAL" clId="{D385CC61-30F6-4B7D-8A9E-0882026107E9}" dt="2024-05-01T18:59:21.003" v="0"/>
          <ac:spMkLst>
            <pc:docMk/>
            <pc:sldMk cId="571827210" sldId="392"/>
            <ac:spMk id="6" creationId="{649B3C77-0F89-BB66-8FE6-4487CAACBE59}"/>
          </ac:spMkLst>
        </pc:spChg>
      </pc:sldChg>
      <pc:sldChg chg="modSp">
        <pc:chgData name="Juan Sarmiento" userId="af1216a4-86ea-41b5-91b0-4e0330db9e97" providerId="ADAL" clId="{D385CC61-30F6-4B7D-8A9E-0882026107E9}" dt="2024-05-01T18:59:21.003" v="0"/>
        <pc:sldMkLst>
          <pc:docMk/>
          <pc:sldMk cId="114820076" sldId="393"/>
        </pc:sldMkLst>
        <pc:spChg chg="mod">
          <ac:chgData name="Juan Sarmiento" userId="af1216a4-86ea-41b5-91b0-4e0330db9e97" providerId="ADAL" clId="{D385CC61-30F6-4B7D-8A9E-0882026107E9}" dt="2024-05-01T18:59:21.003" v="0"/>
          <ac:spMkLst>
            <pc:docMk/>
            <pc:sldMk cId="114820076" sldId="393"/>
            <ac:spMk id="3" creationId="{25AEF881-220A-475E-B30D-15B638692612}"/>
          </ac:spMkLst>
        </pc:spChg>
        <pc:spChg chg="mod">
          <ac:chgData name="Juan Sarmiento" userId="af1216a4-86ea-41b5-91b0-4e0330db9e97" providerId="ADAL" clId="{D385CC61-30F6-4B7D-8A9E-0882026107E9}" dt="2024-05-01T18:59:21.003" v="0"/>
          <ac:spMkLst>
            <pc:docMk/>
            <pc:sldMk cId="114820076" sldId="393"/>
            <ac:spMk id="10" creationId="{D69E9FC8-8D49-489B-9FC1-2BAC545B29F5}"/>
          </ac:spMkLst>
        </pc:spChg>
        <pc:spChg chg="mod">
          <ac:chgData name="Juan Sarmiento" userId="af1216a4-86ea-41b5-91b0-4e0330db9e97" providerId="ADAL" clId="{D385CC61-30F6-4B7D-8A9E-0882026107E9}" dt="2024-05-01T18:59:21.003" v="0"/>
          <ac:spMkLst>
            <pc:docMk/>
            <pc:sldMk cId="114820076" sldId="393"/>
            <ac:spMk id="12" creationId="{5AE069E7-C4FB-C7F0-BA26-513DFEB4D50F}"/>
          </ac:spMkLst>
        </pc:spChg>
      </pc:sldChg>
      <pc:sldChg chg="modSp">
        <pc:chgData name="Juan Sarmiento" userId="af1216a4-86ea-41b5-91b0-4e0330db9e97" providerId="ADAL" clId="{D385CC61-30F6-4B7D-8A9E-0882026107E9}" dt="2024-05-01T18:59:21.003" v="0"/>
        <pc:sldMkLst>
          <pc:docMk/>
          <pc:sldMk cId="1198893237" sldId="403"/>
        </pc:sldMkLst>
        <pc:spChg chg="mod">
          <ac:chgData name="Juan Sarmiento" userId="af1216a4-86ea-41b5-91b0-4e0330db9e97" providerId="ADAL" clId="{D385CC61-30F6-4B7D-8A9E-0882026107E9}" dt="2024-05-01T18:59:21.003" v="0"/>
          <ac:spMkLst>
            <pc:docMk/>
            <pc:sldMk cId="1198893237" sldId="403"/>
            <ac:spMk id="2" creationId="{00000000-0000-0000-0000-000000000000}"/>
          </ac:spMkLst>
        </pc:spChg>
        <pc:spChg chg="mod">
          <ac:chgData name="Juan Sarmiento" userId="af1216a4-86ea-41b5-91b0-4e0330db9e97" providerId="ADAL" clId="{D385CC61-30F6-4B7D-8A9E-0882026107E9}" dt="2024-05-01T18:59:21.003" v="0"/>
          <ac:spMkLst>
            <pc:docMk/>
            <pc:sldMk cId="1198893237" sldId="403"/>
            <ac:spMk id="4" creationId="{1E947126-318E-0F49-C938-984DADC6AA03}"/>
          </ac:spMkLst>
        </pc:spChg>
      </pc:sldChg>
      <pc:sldChg chg="modSp">
        <pc:chgData name="Juan Sarmiento" userId="af1216a4-86ea-41b5-91b0-4e0330db9e97" providerId="ADAL" clId="{D385CC61-30F6-4B7D-8A9E-0882026107E9}" dt="2024-05-01T18:59:21.003" v="0"/>
        <pc:sldMkLst>
          <pc:docMk/>
          <pc:sldMk cId="3347016696" sldId="411"/>
        </pc:sldMkLst>
        <pc:spChg chg="mod">
          <ac:chgData name="Juan Sarmiento" userId="af1216a4-86ea-41b5-91b0-4e0330db9e97" providerId="ADAL" clId="{D385CC61-30F6-4B7D-8A9E-0882026107E9}" dt="2024-05-01T18:59:21.003" v="0"/>
          <ac:spMkLst>
            <pc:docMk/>
            <pc:sldMk cId="3347016696" sldId="411"/>
            <ac:spMk id="5" creationId="{799EE6CF-7768-4690-B0FD-1B317AD0C41A}"/>
          </ac:spMkLst>
        </pc:spChg>
        <pc:spChg chg="mod">
          <ac:chgData name="Juan Sarmiento" userId="af1216a4-86ea-41b5-91b0-4e0330db9e97" providerId="ADAL" clId="{D385CC61-30F6-4B7D-8A9E-0882026107E9}" dt="2024-05-01T18:59:21.003" v="0"/>
          <ac:spMkLst>
            <pc:docMk/>
            <pc:sldMk cId="3347016696" sldId="411"/>
            <ac:spMk id="15" creationId="{0C5D0F5D-C6F1-41F1-5369-85CCF4C884F8}"/>
          </ac:spMkLst>
        </pc:spChg>
      </pc:sldChg>
      <pc:sldChg chg="modSp">
        <pc:chgData name="Juan Sarmiento" userId="af1216a4-86ea-41b5-91b0-4e0330db9e97" providerId="ADAL" clId="{D385CC61-30F6-4B7D-8A9E-0882026107E9}" dt="2024-05-01T18:59:21.003" v="0"/>
        <pc:sldMkLst>
          <pc:docMk/>
          <pc:sldMk cId="1783116256" sldId="415"/>
        </pc:sldMkLst>
        <pc:spChg chg="mod">
          <ac:chgData name="Juan Sarmiento" userId="af1216a4-86ea-41b5-91b0-4e0330db9e97" providerId="ADAL" clId="{D385CC61-30F6-4B7D-8A9E-0882026107E9}" dt="2024-05-01T18:59:21.003" v="0"/>
          <ac:spMkLst>
            <pc:docMk/>
            <pc:sldMk cId="1783116256" sldId="415"/>
            <ac:spMk id="19" creationId="{D0901318-EF7A-D47D-FF22-62795A094FC6}"/>
          </ac:spMkLst>
        </pc:spChg>
        <pc:spChg chg="mod">
          <ac:chgData name="Juan Sarmiento" userId="af1216a4-86ea-41b5-91b0-4e0330db9e97" providerId="ADAL" clId="{D385CC61-30F6-4B7D-8A9E-0882026107E9}" dt="2024-05-01T18:59:21.003" v="0"/>
          <ac:spMkLst>
            <pc:docMk/>
            <pc:sldMk cId="1783116256" sldId="415"/>
            <ac:spMk id="28" creationId="{0C083BC7-E544-CB71-A759-9C0532A6A40C}"/>
          </ac:spMkLst>
        </pc:spChg>
      </pc:sldChg>
      <pc:sldChg chg="modSp">
        <pc:chgData name="Juan Sarmiento" userId="af1216a4-86ea-41b5-91b0-4e0330db9e97" providerId="ADAL" clId="{D385CC61-30F6-4B7D-8A9E-0882026107E9}" dt="2024-05-01T18:59:21.003" v="0"/>
        <pc:sldMkLst>
          <pc:docMk/>
          <pc:sldMk cId="2764251252" sldId="417"/>
        </pc:sldMkLst>
        <pc:spChg chg="mod">
          <ac:chgData name="Juan Sarmiento" userId="af1216a4-86ea-41b5-91b0-4e0330db9e97" providerId="ADAL" clId="{D385CC61-30F6-4B7D-8A9E-0882026107E9}" dt="2024-05-01T18:59:21.003" v="0"/>
          <ac:spMkLst>
            <pc:docMk/>
            <pc:sldMk cId="2764251252" sldId="417"/>
            <ac:spMk id="13" creationId="{B32E574D-4EF4-0B60-8E73-49E9AE1E5FD1}"/>
          </ac:spMkLst>
        </pc:spChg>
        <pc:spChg chg="mod">
          <ac:chgData name="Juan Sarmiento" userId="af1216a4-86ea-41b5-91b0-4e0330db9e97" providerId="ADAL" clId="{D385CC61-30F6-4B7D-8A9E-0882026107E9}" dt="2024-05-01T18:59:21.003" v="0"/>
          <ac:spMkLst>
            <pc:docMk/>
            <pc:sldMk cId="2764251252" sldId="417"/>
            <ac:spMk id="26" creationId="{85E5B19B-EE1B-40FD-B535-8699BBBC31AB}"/>
          </ac:spMkLst>
        </pc:spChg>
      </pc:sldChg>
      <pc:sldChg chg="modSp">
        <pc:chgData name="Juan Sarmiento" userId="af1216a4-86ea-41b5-91b0-4e0330db9e97" providerId="ADAL" clId="{D385CC61-30F6-4B7D-8A9E-0882026107E9}" dt="2024-05-01T18:59:21.003" v="0"/>
        <pc:sldMkLst>
          <pc:docMk/>
          <pc:sldMk cId="3562668541" sldId="421"/>
        </pc:sldMkLst>
        <pc:spChg chg="mod">
          <ac:chgData name="Juan Sarmiento" userId="af1216a4-86ea-41b5-91b0-4e0330db9e97" providerId="ADAL" clId="{D385CC61-30F6-4B7D-8A9E-0882026107E9}" dt="2024-05-01T18:59:21.003" v="0"/>
          <ac:spMkLst>
            <pc:docMk/>
            <pc:sldMk cId="3562668541" sldId="421"/>
            <ac:spMk id="2" creationId="{3BAE7F67-0FF4-45B9-B67E-74F35DA3E7DA}"/>
          </ac:spMkLst>
        </pc:spChg>
        <pc:spChg chg="mod">
          <ac:chgData name="Juan Sarmiento" userId="af1216a4-86ea-41b5-91b0-4e0330db9e97" providerId="ADAL" clId="{D385CC61-30F6-4B7D-8A9E-0882026107E9}" dt="2024-05-01T18:59:21.003" v="0"/>
          <ac:spMkLst>
            <pc:docMk/>
            <pc:sldMk cId="3562668541" sldId="421"/>
            <ac:spMk id="5" creationId="{B444947A-8A65-4BEB-9B21-C4F3CDB9E1EB}"/>
          </ac:spMkLst>
        </pc:spChg>
      </pc:sldChg>
      <pc:sldChg chg="modSp">
        <pc:chgData name="Juan Sarmiento" userId="af1216a4-86ea-41b5-91b0-4e0330db9e97" providerId="ADAL" clId="{D385CC61-30F6-4B7D-8A9E-0882026107E9}" dt="2024-05-01T18:59:21.003" v="0"/>
        <pc:sldMkLst>
          <pc:docMk/>
          <pc:sldMk cId="4023060872" sldId="423"/>
        </pc:sldMkLst>
        <pc:spChg chg="mod">
          <ac:chgData name="Juan Sarmiento" userId="af1216a4-86ea-41b5-91b0-4e0330db9e97" providerId="ADAL" clId="{D385CC61-30F6-4B7D-8A9E-0882026107E9}" dt="2024-05-01T18:59:21.003" v="0"/>
          <ac:spMkLst>
            <pc:docMk/>
            <pc:sldMk cId="4023060872" sldId="423"/>
            <ac:spMk id="13" creationId="{1D3B4CF9-32D7-EF9D-3D0D-93E6AE6711C2}"/>
          </ac:spMkLst>
        </pc:spChg>
        <pc:spChg chg="mod">
          <ac:chgData name="Juan Sarmiento" userId="af1216a4-86ea-41b5-91b0-4e0330db9e97" providerId="ADAL" clId="{D385CC61-30F6-4B7D-8A9E-0882026107E9}" dt="2024-05-01T18:59:21.003" v="0"/>
          <ac:spMkLst>
            <pc:docMk/>
            <pc:sldMk cId="4023060872" sldId="423"/>
            <ac:spMk id="30" creationId="{DD3BC6B8-77D5-94C0-DCFF-FCDB65448D22}"/>
          </ac:spMkLst>
        </pc:spChg>
      </pc:sldChg>
      <pc:sldMasterChg chg="modSldLayout">
        <pc:chgData name="Juan Sarmiento" userId="af1216a4-86ea-41b5-91b0-4e0330db9e97" providerId="ADAL" clId="{D385CC61-30F6-4B7D-8A9E-0882026107E9}" dt="2024-05-01T18:59:21.003" v="0"/>
        <pc:sldMasterMkLst>
          <pc:docMk/>
          <pc:sldMasterMk cId="1650172825" sldId="2147483648"/>
        </pc:sldMasterMkLst>
        <pc:sldLayoutChg chg="modSp">
          <pc:chgData name="Juan Sarmiento" userId="af1216a4-86ea-41b5-91b0-4e0330db9e97" providerId="ADAL" clId="{D385CC61-30F6-4B7D-8A9E-0882026107E9}" dt="2024-05-01T18:59:21.003" v="0"/>
          <pc:sldLayoutMkLst>
            <pc:docMk/>
            <pc:sldMasterMk cId="1650172825" sldId="2147483648"/>
            <pc:sldLayoutMk cId="1297496162" sldId="2147483663"/>
          </pc:sldLayoutMkLst>
          <pc:spChg chg="mod">
            <ac:chgData name="Juan Sarmiento" userId="af1216a4-86ea-41b5-91b0-4e0330db9e97" providerId="ADAL" clId="{D385CC61-30F6-4B7D-8A9E-0882026107E9}" dt="2024-05-01T18:59:21.003" v="0"/>
            <ac:spMkLst>
              <pc:docMk/>
              <pc:sldMasterMk cId="1650172825" sldId="2147483648"/>
              <pc:sldLayoutMk cId="1297496162" sldId="2147483663"/>
              <ac:spMk id="11" creationId="{00000000-0000-0000-0000-000000000000}"/>
            </ac:spMkLst>
          </pc:spChg>
        </pc:sldLayoutChg>
      </pc:sldMasterChg>
    </pc:docChg>
  </pc:docChgLst>
  <pc:docChgLst>
    <pc:chgData name="Juan Sarmiento" userId="af1216a4-86ea-41b5-91b0-4e0330db9e97" providerId="ADAL" clId="{718C35A3-EC2F-4A18-AA32-E873F50BE300}"/>
    <pc:docChg chg="undo custSel addSld modSld">
      <pc:chgData name="Juan Sarmiento" userId="af1216a4-86ea-41b5-91b0-4e0330db9e97" providerId="ADAL" clId="{718C35A3-EC2F-4A18-AA32-E873F50BE300}" dt="2023-11-16T23:45:49.756" v="1359" actId="20577"/>
      <pc:docMkLst>
        <pc:docMk/>
      </pc:docMkLst>
      <pc:sldChg chg="addSp delSp modSp mod">
        <pc:chgData name="Juan Sarmiento" userId="af1216a4-86ea-41b5-91b0-4e0330db9e97" providerId="ADAL" clId="{718C35A3-EC2F-4A18-AA32-E873F50BE300}" dt="2023-11-16T23:45:49.756" v="1359" actId="20577"/>
        <pc:sldMkLst>
          <pc:docMk/>
          <pc:sldMk cId="2382470495" sldId="318"/>
        </pc:sldMkLst>
        <pc:spChg chg="mod">
          <ac:chgData name="Juan Sarmiento" userId="af1216a4-86ea-41b5-91b0-4e0330db9e97" providerId="ADAL" clId="{718C35A3-EC2F-4A18-AA32-E873F50BE300}" dt="2023-11-16T23:24:46.360" v="1226" actId="207"/>
          <ac:spMkLst>
            <pc:docMk/>
            <pc:sldMk cId="2382470495" sldId="318"/>
            <ac:spMk id="2" creationId="{00000000-0000-0000-0000-000000000000}"/>
          </ac:spMkLst>
        </pc:spChg>
        <pc:spChg chg="mod">
          <ac:chgData name="Juan Sarmiento" userId="af1216a4-86ea-41b5-91b0-4e0330db9e97" providerId="ADAL" clId="{718C35A3-EC2F-4A18-AA32-E873F50BE300}" dt="2023-11-16T23:45:49.756" v="1359" actId="20577"/>
          <ac:spMkLst>
            <pc:docMk/>
            <pc:sldMk cId="2382470495" sldId="318"/>
            <ac:spMk id="4" creationId="{E1D686A2-40D6-4D16-AC5E-1FE62A576779}"/>
          </ac:spMkLst>
        </pc:spChg>
        <pc:spChg chg="mod">
          <ac:chgData name="Juan Sarmiento" userId="af1216a4-86ea-41b5-91b0-4e0330db9e97" providerId="ADAL" clId="{718C35A3-EC2F-4A18-AA32-E873F50BE300}" dt="2023-11-16T23:27:40.402" v="1251" actId="20577"/>
          <ac:spMkLst>
            <pc:docMk/>
            <pc:sldMk cId="2382470495" sldId="318"/>
            <ac:spMk id="5" creationId="{00000000-0000-0000-0000-000000000000}"/>
          </ac:spMkLst>
        </pc:spChg>
        <pc:spChg chg="mod">
          <ac:chgData name="Juan Sarmiento" userId="af1216a4-86ea-41b5-91b0-4e0330db9e97" providerId="ADAL" clId="{718C35A3-EC2F-4A18-AA32-E873F50BE300}" dt="2023-11-16T23:45:23.366" v="1351"/>
          <ac:spMkLst>
            <pc:docMk/>
            <pc:sldMk cId="2382470495" sldId="318"/>
            <ac:spMk id="8" creationId="{FEB10FD3-F420-C720-58CC-08E654947FFA}"/>
          </ac:spMkLst>
        </pc:spChg>
        <pc:spChg chg="mod">
          <ac:chgData name="Juan Sarmiento" userId="af1216a4-86ea-41b5-91b0-4e0330db9e97" providerId="ADAL" clId="{718C35A3-EC2F-4A18-AA32-E873F50BE300}" dt="2023-11-16T23:45:23.366" v="1351"/>
          <ac:spMkLst>
            <pc:docMk/>
            <pc:sldMk cId="2382470495" sldId="318"/>
            <ac:spMk id="11" creationId="{0123DEC1-03FC-F6B1-D0B4-DE3E6D5BE072}"/>
          </ac:spMkLst>
        </pc:spChg>
        <pc:spChg chg="mod">
          <ac:chgData name="Juan Sarmiento" userId="af1216a4-86ea-41b5-91b0-4e0330db9e97" providerId="ADAL" clId="{718C35A3-EC2F-4A18-AA32-E873F50BE300}" dt="2023-11-16T23:45:11.084" v="1349" actId="20577"/>
          <ac:spMkLst>
            <pc:docMk/>
            <pc:sldMk cId="2382470495" sldId="318"/>
            <ac:spMk id="17" creationId="{0F88EA7F-9219-4724-AD3F-8035685BE2D7}"/>
          </ac:spMkLst>
        </pc:spChg>
        <pc:spChg chg="del">
          <ac:chgData name="Juan Sarmiento" userId="af1216a4-86ea-41b5-91b0-4e0330db9e97" providerId="ADAL" clId="{718C35A3-EC2F-4A18-AA32-E873F50BE300}" dt="2023-11-16T23:45:15.304" v="1350" actId="478"/>
          <ac:spMkLst>
            <pc:docMk/>
            <pc:sldMk cId="2382470495" sldId="318"/>
            <ac:spMk id="18" creationId="{77D42487-492F-431C-8A2D-BBB1A6AB50A1}"/>
          </ac:spMkLst>
        </pc:spChg>
        <pc:spChg chg="mod">
          <ac:chgData name="Juan Sarmiento" userId="af1216a4-86ea-41b5-91b0-4e0330db9e97" providerId="ADAL" clId="{718C35A3-EC2F-4A18-AA32-E873F50BE300}" dt="2023-11-16T23:44:52.680" v="1310" actId="313"/>
          <ac:spMkLst>
            <pc:docMk/>
            <pc:sldMk cId="2382470495" sldId="318"/>
            <ac:spMk id="19" creationId="{48938927-F378-47D4-B719-810D82825396}"/>
          </ac:spMkLst>
        </pc:spChg>
        <pc:grpChg chg="add mod">
          <ac:chgData name="Juan Sarmiento" userId="af1216a4-86ea-41b5-91b0-4e0330db9e97" providerId="ADAL" clId="{718C35A3-EC2F-4A18-AA32-E873F50BE300}" dt="2023-11-16T23:45:23.366" v="1351"/>
          <ac:grpSpMkLst>
            <pc:docMk/>
            <pc:sldMk cId="2382470495" sldId="318"/>
            <ac:grpSpMk id="6" creationId="{CF4B21F3-5AF3-D2E0-64B3-D54F586FD821}"/>
          </ac:grpSpMkLst>
        </pc:grpChg>
        <pc:graphicFrameChg chg="mod">
          <ac:chgData name="Juan Sarmiento" userId="af1216a4-86ea-41b5-91b0-4e0330db9e97" providerId="ADAL" clId="{718C35A3-EC2F-4A18-AA32-E873F50BE300}" dt="2023-11-16T23:28:01.867" v="1256" actId="208"/>
          <ac:graphicFrameMkLst>
            <pc:docMk/>
            <pc:sldMk cId="2382470495" sldId="318"/>
            <ac:graphicFrameMk id="3" creationId="{00000000-0000-0000-0000-000000000000}"/>
          </ac:graphicFrameMkLst>
        </pc:graphicFrameChg>
        <pc:picChg chg="mod">
          <ac:chgData name="Juan Sarmiento" userId="af1216a4-86ea-41b5-91b0-4e0330db9e97" providerId="ADAL" clId="{718C35A3-EC2F-4A18-AA32-E873F50BE300}" dt="2023-11-16T23:45:23.366" v="1351"/>
          <ac:picMkLst>
            <pc:docMk/>
            <pc:sldMk cId="2382470495" sldId="318"/>
            <ac:picMk id="12" creationId="{D2470F0F-2976-477A-0FA8-D98A5B3C7863}"/>
          </ac:picMkLst>
        </pc:picChg>
      </pc:sldChg>
      <pc:sldChg chg="addSp delSp modSp mod">
        <pc:chgData name="Juan Sarmiento" userId="af1216a4-86ea-41b5-91b0-4e0330db9e97" providerId="ADAL" clId="{718C35A3-EC2F-4A18-AA32-E873F50BE300}" dt="2023-11-16T23:20:28.316" v="1225"/>
        <pc:sldMkLst>
          <pc:docMk/>
          <pc:sldMk cId="1100703702" sldId="329"/>
        </pc:sldMkLst>
        <pc:spChg chg="mod">
          <ac:chgData name="Juan Sarmiento" userId="af1216a4-86ea-41b5-91b0-4e0330db9e97" providerId="ADAL" clId="{718C35A3-EC2F-4A18-AA32-E873F50BE300}" dt="2023-11-16T23:16:55.308" v="1185" actId="20577"/>
          <ac:spMkLst>
            <pc:docMk/>
            <pc:sldMk cId="1100703702" sldId="329"/>
            <ac:spMk id="2" creationId="{00000000-0000-0000-0000-000000000000}"/>
          </ac:spMkLst>
        </pc:spChg>
        <pc:spChg chg="mod">
          <ac:chgData name="Juan Sarmiento" userId="af1216a4-86ea-41b5-91b0-4e0330db9e97" providerId="ADAL" clId="{718C35A3-EC2F-4A18-AA32-E873F50BE300}" dt="2023-11-16T23:18:11.722" v="1195" actId="20577"/>
          <ac:spMkLst>
            <pc:docMk/>
            <pc:sldMk cId="1100703702" sldId="329"/>
            <ac:spMk id="5" creationId="{00000000-0000-0000-0000-000000000000}"/>
          </ac:spMkLst>
        </pc:spChg>
        <pc:spChg chg="mod">
          <ac:chgData name="Juan Sarmiento" userId="af1216a4-86ea-41b5-91b0-4e0330db9e97" providerId="ADAL" clId="{718C35A3-EC2F-4A18-AA32-E873F50BE300}" dt="2023-11-16T23:20:05.625" v="1220" actId="20577"/>
          <ac:spMkLst>
            <pc:docMk/>
            <pc:sldMk cId="1100703702" sldId="329"/>
            <ac:spMk id="6" creationId="{18B7A00C-CC50-4592-8E3D-86C7EB72B919}"/>
          </ac:spMkLst>
        </pc:spChg>
        <pc:spChg chg="add del">
          <ac:chgData name="Juan Sarmiento" userId="af1216a4-86ea-41b5-91b0-4e0330db9e97" providerId="ADAL" clId="{718C35A3-EC2F-4A18-AA32-E873F50BE300}" dt="2023-11-16T23:20:18.698" v="1223" actId="478"/>
          <ac:spMkLst>
            <pc:docMk/>
            <pc:sldMk cId="1100703702" sldId="329"/>
            <ac:spMk id="10" creationId="{A5D0EA58-F148-4FEA-98EF-AFD578C9BD68}"/>
          </ac:spMkLst>
        </pc:spChg>
        <pc:spChg chg="mod">
          <ac:chgData name="Juan Sarmiento" userId="af1216a4-86ea-41b5-91b0-4e0330db9e97" providerId="ADAL" clId="{718C35A3-EC2F-4A18-AA32-E873F50BE300}" dt="2023-11-16T23:20:28.316" v="1225"/>
          <ac:spMkLst>
            <pc:docMk/>
            <pc:sldMk cId="1100703702" sldId="329"/>
            <ac:spMk id="11" creationId="{945D0BF9-7FC7-1F7A-6968-8BC1E076F83E}"/>
          </ac:spMkLst>
        </pc:spChg>
        <pc:spChg chg="del">
          <ac:chgData name="Juan Sarmiento" userId="af1216a4-86ea-41b5-91b0-4e0330db9e97" providerId="ADAL" clId="{718C35A3-EC2F-4A18-AA32-E873F50BE300}" dt="2023-11-16T23:20:14.603" v="1221" actId="478"/>
          <ac:spMkLst>
            <pc:docMk/>
            <pc:sldMk cId="1100703702" sldId="329"/>
            <ac:spMk id="12" creationId="{986AC46D-94AC-4D30-B90A-E06AA6A62665}"/>
          </ac:spMkLst>
        </pc:spChg>
        <pc:spChg chg="del">
          <ac:chgData name="Juan Sarmiento" userId="af1216a4-86ea-41b5-91b0-4e0330db9e97" providerId="ADAL" clId="{718C35A3-EC2F-4A18-AA32-E873F50BE300}" dt="2023-11-16T23:20:20.616" v="1224" actId="478"/>
          <ac:spMkLst>
            <pc:docMk/>
            <pc:sldMk cId="1100703702" sldId="329"/>
            <ac:spMk id="13" creationId="{41B8A64E-CFC6-4471-8DDD-6E49E37F4690}"/>
          </ac:spMkLst>
        </pc:spChg>
        <pc:spChg chg="mod">
          <ac:chgData name="Juan Sarmiento" userId="af1216a4-86ea-41b5-91b0-4e0330db9e97" providerId="ADAL" clId="{718C35A3-EC2F-4A18-AA32-E873F50BE300}" dt="2023-11-16T23:20:28.316" v="1225"/>
          <ac:spMkLst>
            <pc:docMk/>
            <pc:sldMk cId="1100703702" sldId="329"/>
            <ac:spMk id="15" creationId="{44F86FF9-BACD-756A-A78D-CBC4B24C2E8D}"/>
          </ac:spMkLst>
        </pc:spChg>
        <pc:grpChg chg="add mod">
          <ac:chgData name="Juan Sarmiento" userId="af1216a4-86ea-41b5-91b0-4e0330db9e97" providerId="ADAL" clId="{718C35A3-EC2F-4A18-AA32-E873F50BE300}" dt="2023-11-16T23:20:28.316" v="1225"/>
          <ac:grpSpMkLst>
            <pc:docMk/>
            <pc:sldMk cId="1100703702" sldId="329"/>
            <ac:grpSpMk id="4" creationId="{B8EC5DC0-704D-0F39-1CB0-60751A513298}"/>
          </ac:grpSpMkLst>
        </pc:grpChg>
        <pc:graphicFrameChg chg="mod">
          <ac:chgData name="Juan Sarmiento" userId="af1216a4-86ea-41b5-91b0-4e0330db9e97" providerId="ADAL" clId="{718C35A3-EC2F-4A18-AA32-E873F50BE300}" dt="2023-11-16T23:19:33.210" v="1210" actId="207"/>
          <ac:graphicFrameMkLst>
            <pc:docMk/>
            <pc:sldMk cId="1100703702" sldId="329"/>
            <ac:graphicFrameMk id="3" creationId="{00000000-0000-0000-0000-000000000000}"/>
          </ac:graphicFrameMkLst>
        </pc:graphicFrameChg>
        <pc:picChg chg="mod">
          <ac:chgData name="Juan Sarmiento" userId="af1216a4-86ea-41b5-91b0-4e0330db9e97" providerId="ADAL" clId="{718C35A3-EC2F-4A18-AA32-E873F50BE300}" dt="2023-11-16T23:20:28.316" v="1225"/>
          <ac:picMkLst>
            <pc:docMk/>
            <pc:sldMk cId="1100703702" sldId="329"/>
            <ac:picMk id="16" creationId="{7DC5CB13-5928-8208-AE3B-A0F81E36805A}"/>
          </ac:picMkLst>
        </pc:picChg>
      </pc:sldChg>
      <pc:sldChg chg="addSp delSp modSp mod">
        <pc:chgData name="Juan Sarmiento" userId="af1216a4-86ea-41b5-91b0-4e0330db9e97" providerId="ADAL" clId="{718C35A3-EC2F-4A18-AA32-E873F50BE300}" dt="2023-11-16T23:13:45.792" v="1179" actId="14100"/>
        <pc:sldMkLst>
          <pc:docMk/>
          <pc:sldMk cId="2946542489" sldId="342"/>
        </pc:sldMkLst>
        <pc:spChg chg="mod">
          <ac:chgData name="Juan Sarmiento" userId="af1216a4-86ea-41b5-91b0-4e0330db9e97" providerId="ADAL" clId="{718C35A3-EC2F-4A18-AA32-E873F50BE300}" dt="2023-11-16T22:58:54.973" v="879" actId="20577"/>
          <ac:spMkLst>
            <pc:docMk/>
            <pc:sldMk cId="2946542489" sldId="342"/>
            <ac:spMk id="2" creationId="{00000000-0000-0000-0000-000000000000}"/>
          </ac:spMkLst>
        </pc:spChg>
        <pc:spChg chg="add del mod">
          <ac:chgData name="Juan Sarmiento" userId="af1216a4-86ea-41b5-91b0-4e0330db9e97" providerId="ADAL" clId="{718C35A3-EC2F-4A18-AA32-E873F50BE300}" dt="2023-11-16T22:51:35.232" v="844" actId="478"/>
          <ac:spMkLst>
            <pc:docMk/>
            <pc:sldMk cId="2946542489" sldId="342"/>
            <ac:spMk id="3" creationId="{C7DC97F3-5AFA-A333-2F69-76DE277DFD72}"/>
          </ac:spMkLst>
        </pc:spChg>
        <pc:spChg chg="mod">
          <ac:chgData name="Juan Sarmiento" userId="af1216a4-86ea-41b5-91b0-4e0330db9e97" providerId="ADAL" clId="{718C35A3-EC2F-4A18-AA32-E873F50BE300}" dt="2023-11-16T22:51:35.768" v="845"/>
          <ac:spMkLst>
            <pc:docMk/>
            <pc:sldMk cId="2946542489" sldId="342"/>
            <ac:spMk id="5" creationId="{A4EF2C7D-5904-A997-B50E-A9BB707A361E}"/>
          </ac:spMkLst>
        </pc:spChg>
        <pc:spChg chg="mod">
          <ac:chgData name="Juan Sarmiento" userId="af1216a4-86ea-41b5-91b0-4e0330db9e97" providerId="ADAL" clId="{718C35A3-EC2F-4A18-AA32-E873F50BE300}" dt="2023-11-16T22:51:35.768" v="845"/>
          <ac:spMkLst>
            <pc:docMk/>
            <pc:sldMk cId="2946542489" sldId="342"/>
            <ac:spMk id="6" creationId="{20850425-2619-6666-D9BC-407A558B9707}"/>
          </ac:spMkLst>
        </pc:spChg>
        <pc:spChg chg="mod">
          <ac:chgData name="Juan Sarmiento" userId="af1216a4-86ea-41b5-91b0-4e0330db9e97" providerId="ADAL" clId="{718C35A3-EC2F-4A18-AA32-E873F50BE300}" dt="2023-11-16T22:58:27.420" v="877" actId="20577"/>
          <ac:spMkLst>
            <pc:docMk/>
            <pc:sldMk cId="2946542489" sldId="342"/>
            <ac:spMk id="8" creationId="{FA2389D2-DD49-4FA8-A808-5FEB62DAA0F3}"/>
          </ac:spMkLst>
        </pc:spChg>
        <pc:spChg chg="add del">
          <ac:chgData name="Juan Sarmiento" userId="af1216a4-86ea-41b5-91b0-4e0330db9e97" providerId="ADAL" clId="{718C35A3-EC2F-4A18-AA32-E873F50BE300}" dt="2023-11-16T22:51:15.963" v="841" actId="478"/>
          <ac:spMkLst>
            <pc:docMk/>
            <pc:sldMk cId="2946542489" sldId="342"/>
            <ac:spMk id="12" creationId="{55E159F1-ED79-4B6B-9F95-838BFDCD9499}"/>
          </ac:spMkLst>
        </pc:spChg>
        <pc:spChg chg="mod">
          <ac:chgData name="Juan Sarmiento" userId="af1216a4-86ea-41b5-91b0-4e0330db9e97" providerId="ADAL" clId="{718C35A3-EC2F-4A18-AA32-E873F50BE300}" dt="2023-11-16T22:59:52.116" v="912" actId="1076"/>
          <ac:spMkLst>
            <pc:docMk/>
            <pc:sldMk cId="2946542489" sldId="342"/>
            <ac:spMk id="13" creationId="{EC05F9C3-A5E7-429A-98FF-71B048FFEB37}"/>
          </ac:spMkLst>
        </pc:spChg>
        <pc:spChg chg="add del">
          <ac:chgData name="Juan Sarmiento" userId="af1216a4-86ea-41b5-91b0-4e0330db9e97" providerId="ADAL" clId="{718C35A3-EC2F-4A18-AA32-E873F50BE300}" dt="2023-11-16T22:51:11.683" v="839" actId="478"/>
          <ac:spMkLst>
            <pc:docMk/>
            <pc:sldMk cId="2946542489" sldId="342"/>
            <ac:spMk id="15" creationId="{C615FF6C-EF8C-4DE1-9F31-2CDB982DFBF9}"/>
          </ac:spMkLst>
        </pc:spChg>
        <pc:spChg chg="mod">
          <ac:chgData name="Juan Sarmiento" userId="af1216a4-86ea-41b5-91b0-4e0330db9e97" providerId="ADAL" clId="{718C35A3-EC2F-4A18-AA32-E873F50BE300}" dt="2023-11-16T23:13:39.460" v="1178" actId="207"/>
          <ac:spMkLst>
            <pc:docMk/>
            <pc:sldMk cId="2946542489" sldId="342"/>
            <ac:spMk id="17" creationId="{5AAEC990-4C8C-4987-8F96-53F6CA49E6B0}"/>
          </ac:spMkLst>
        </pc:spChg>
        <pc:spChg chg="mod">
          <ac:chgData name="Juan Sarmiento" userId="af1216a4-86ea-41b5-91b0-4e0330db9e97" providerId="ADAL" clId="{718C35A3-EC2F-4A18-AA32-E873F50BE300}" dt="2023-11-16T22:53:43.938" v="855" actId="20577"/>
          <ac:spMkLst>
            <pc:docMk/>
            <pc:sldMk cId="2946542489" sldId="342"/>
            <ac:spMk id="18" creationId="{53079AEB-3020-45FC-AFD6-CA2AE1412E53}"/>
          </ac:spMkLst>
        </pc:spChg>
        <pc:spChg chg="del">
          <ac:chgData name="Juan Sarmiento" userId="af1216a4-86ea-41b5-91b0-4e0330db9e97" providerId="ADAL" clId="{718C35A3-EC2F-4A18-AA32-E873F50BE300}" dt="2023-11-16T22:51:19.166" v="842" actId="478"/>
          <ac:spMkLst>
            <pc:docMk/>
            <pc:sldMk cId="2946542489" sldId="342"/>
            <ac:spMk id="20" creationId="{CF811E06-386C-4129-8A0F-0E5F1A483DCC}"/>
          </ac:spMkLst>
        </pc:spChg>
        <pc:grpChg chg="add mod">
          <ac:chgData name="Juan Sarmiento" userId="af1216a4-86ea-41b5-91b0-4e0330db9e97" providerId="ADAL" clId="{718C35A3-EC2F-4A18-AA32-E873F50BE300}" dt="2023-11-16T22:51:35.768" v="845"/>
          <ac:grpSpMkLst>
            <pc:docMk/>
            <pc:sldMk cId="2946542489" sldId="342"/>
            <ac:grpSpMk id="4" creationId="{661882EE-B9CD-9D36-F08B-67F7711BAC75}"/>
          </ac:grpSpMkLst>
        </pc:grpChg>
        <pc:grpChg chg="mod">
          <ac:chgData name="Juan Sarmiento" userId="af1216a4-86ea-41b5-91b0-4e0330db9e97" providerId="ADAL" clId="{718C35A3-EC2F-4A18-AA32-E873F50BE300}" dt="2023-11-16T23:13:45.792" v="1179" actId="14100"/>
          <ac:grpSpMkLst>
            <pc:docMk/>
            <pc:sldMk cId="2946542489" sldId="342"/>
            <ac:grpSpMk id="7" creationId="{B5BDD0C1-6924-483B-94D4-25F647225EAF}"/>
          </ac:grpSpMkLst>
        </pc:grpChg>
        <pc:graphicFrameChg chg="mod">
          <ac:chgData name="Juan Sarmiento" userId="af1216a4-86ea-41b5-91b0-4e0330db9e97" providerId="ADAL" clId="{718C35A3-EC2F-4A18-AA32-E873F50BE300}" dt="2023-11-16T23:13:33.923" v="1177" actId="208"/>
          <ac:graphicFrameMkLst>
            <pc:docMk/>
            <pc:sldMk cId="2946542489" sldId="342"/>
            <ac:graphicFrameMk id="14" creationId="{0538E0CA-9EC9-4369-98C1-A34190ED60A0}"/>
          </ac:graphicFrameMkLst>
        </pc:graphicFrameChg>
        <pc:picChg chg="mod">
          <ac:chgData name="Juan Sarmiento" userId="af1216a4-86ea-41b5-91b0-4e0330db9e97" providerId="ADAL" clId="{718C35A3-EC2F-4A18-AA32-E873F50BE300}" dt="2023-11-16T22:51:35.768" v="845"/>
          <ac:picMkLst>
            <pc:docMk/>
            <pc:sldMk cId="2946542489" sldId="342"/>
            <ac:picMk id="9" creationId="{C84515C8-1F93-868E-FDC5-88BCA78E118C}"/>
          </ac:picMkLst>
        </pc:picChg>
      </pc:sldChg>
      <pc:sldChg chg="addSp delSp modSp mod">
        <pc:chgData name="Juan Sarmiento" userId="af1216a4-86ea-41b5-91b0-4e0330db9e97" providerId="ADAL" clId="{718C35A3-EC2F-4A18-AA32-E873F50BE300}" dt="2023-11-16T17:36:24.198" v="61" actId="20577"/>
        <pc:sldMkLst>
          <pc:docMk/>
          <pc:sldMk cId="618804336" sldId="354"/>
        </pc:sldMkLst>
        <pc:spChg chg="add del mod">
          <ac:chgData name="Juan Sarmiento" userId="af1216a4-86ea-41b5-91b0-4e0330db9e97" providerId="ADAL" clId="{718C35A3-EC2F-4A18-AA32-E873F50BE300}" dt="2023-11-16T17:34:47.403" v="19"/>
          <ac:spMkLst>
            <pc:docMk/>
            <pc:sldMk cId="618804336" sldId="354"/>
            <ac:spMk id="2" creationId="{083B5CA0-C76B-3BB3-3F23-C26B1595E1E1}"/>
          </ac:spMkLst>
        </pc:spChg>
        <pc:spChg chg="add del mod">
          <ac:chgData name="Juan Sarmiento" userId="af1216a4-86ea-41b5-91b0-4e0330db9e97" providerId="ADAL" clId="{718C35A3-EC2F-4A18-AA32-E873F50BE300}" dt="2023-11-16T17:34:56.036" v="27"/>
          <ac:spMkLst>
            <pc:docMk/>
            <pc:sldMk cId="618804336" sldId="354"/>
            <ac:spMk id="3" creationId="{0EAEFE76-8DE2-FC6E-EA36-896B92B274A6}"/>
          </ac:spMkLst>
        </pc:spChg>
        <pc:spChg chg="add del mod">
          <ac:chgData name="Juan Sarmiento" userId="af1216a4-86ea-41b5-91b0-4e0330db9e97" providerId="ADAL" clId="{718C35A3-EC2F-4A18-AA32-E873F50BE300}" dt="2023-11-16T17:35:02.639" v="31"/>
          <ac:spMkLst>
            <pc:docMk/>
            <pc:sldMk cId="618804336" sldId="354"/>
            <ac:spMk id="4" creationId="{8BCC22F0-318D-CDAF-2510-C7045FC9E6FA}"/>
          </ac:spMkLst>
        </pc:spChg>
        <pc:spChg chg="add mod">
          <ac:chgData name="Juan Sarmiento" userId="af1216a4-86ea-41b5-91b0-4e0330db9e97" providerId="ADAL" clId="{718C35A3-EC2F-4A18-AA32-E873F50BE300}" dt="2023-11-16T17:36:24.198" v="61" actId="20577"/>
          <ac:spMkLst>
            <pc:docMk/>
            <pc:sldMk cId="618804336" sldId="354"/>
            <ac:spMk id="5" creationId="{80C07FC8-2B15-B2EF-668F-7B6E94C78607}"/>
          </ac:spMkLst>
        </pc:spChg>
        <pc:spChg chg="add del mod">
          <ac:chgData name="Juan Sarmiento" userId="af1216a4-86ea-41b5-91b0-4e0330db9e97" providerId="ADAL" clId="{718C35A3-EC2F-4A18-AA32-E873F50BE300}" dt="2023-11-16T17:35:08.829" v="34" actId="478"/>
          <ac:spMkLst>
            <pc:docMk/>
            <pc:sldMk cId="618804336" sldId="354"/>
            <ac:spMk id="7" creationId="{9D8F58E3-9E53-4419-82C5-BFA33DDC4C7D}"/>
          </ac:spMkLst>
        </pc:spChg>
        <pc:spChg chg="mod">
          <ac:chgData name="Juan Sarmiento" userId="af1216a4-86ea-41b5-91b0-4e0330db9e97" providerId="ADAL" clId="{718C35A3-EC2F-4A18-AA32-E873F50BE300}" dt="2023-11-16T15:24:35.022" v="11" actId="20577"/>
          <ac:spMkLst>
            <pc:docMk/>
            <pc:sldMk cId="618804336" sldId="354"/>
            <ac:spMk id="10" creationId="{C2350843-9470-4637-8973-82B9C9F4F773}"/>
          </ac:spMkLst>
        </pc:spChg>
        <pc:spChg chg="add mod">
          <ac:chgData name="Juan Sarmiento" userId="af1216a4-86ea-41b5-91b0-4e0330db9e97" providerId="ADAL" clId="{718C35A3-EC2F-4A18-AA32-E873F50BE300}" dt="2023-11-16T17:36:12.122" v="44" actId="164"/>
          <ac:spMkLst>
            <pc:docMk/>
            <pc:sldMk cId="618804336" sldId="354"/>
            <ac:spMk id="13" creationId="{B8A675EB-6BDC-DB6E-0881-181170CAC80E}"/>
          </ac:spMkLst>
        </pc:spChg>
        <pc:spChg chg="add del mod">
          <ac:chgData name="Juan Sarmiento" userId="af1216a4-86ea-41b5-91b0-4e0330db9e97" providerId="ADAL" clId="{718C35A3-EC2F-4A18-AA32-E873F50BE300}" dt="2023-11-16T17:35:11.428" v="35" actId="478"/>
          <ac:spMkLst>
            <pc:docMk/>
            <pc:sldMk cId="618804336" sldId="354"/>
            <ac:spMk id="17" creationId="{11628014-AC36-4082-9518-CE589D2506A0}"/>
          </ac:spMkLst>
        </pc:spChg>
        <pc:grpChg chg="add mod">
          <ac:chgData name="Juan Sarmiento" userId="af1216a4-86ea-41b5-91b0-4e0330db9e97" providerId="ADAL" clId="{718C35A3-EC2F-4A18-AA32-E873F50BE300}" dt="2023-11-16T17:36:12.122" v="44" actId="164"/>
          <ac:grpSpMkLst>
            <pc:docMk/>
            <pc:sldMk cId="618804336" sldId="354"/>
            <ac:grpSpMk id="14" creationId="{F098E783-2545-2622-7969-4D6EB3538DC3}"/>
          </ac:grpSpMkLst>
        </pc:grpChg>
        <pc:picChg chg="del">
          <ac:chgData name="Juan Sarmiento" userId="af1216a4-86ea-41b5-91b0-4e0330db9e97" providerId="ADAL" clId="{718C35A3-EC2F-4A18-AA32-E873F50BE300}" dt="2023-11-16T17:33:59.976" v="12" actId="478"/>
          <ac:picMkLst>
            <pc:docMk/>
            <pc:sldMk cId="618804336" sldId="354"/>
            <ac:picMk id="8" creationId="{7A874BE9-75A7-467E-B5BC-7E215A5BA639}"/>
          </ac:picMkLst>
        </pc:picChg>
        <pc:picChg chg="mod">
          <ac:chgData name="Juan Sarmiento" userId="af1216a4-86ea-41b5-91b0-4e0330db9e97" providerId="ADAL" clId="{718C35A3-EC2F-4A18-AA32-E873F50BE300}" dt="2023-11-16T17:35:02.946" v="32" actId="1076"/>
          <ac:picMkLst>
            <pc:docMk/>
            <pc:sldMk cId="618804336" sldId="354"/>
            <ac:picMk id="11" creationId="{CA7C0417-A2D1-4DC3-9603-B7EC7AD3A1BC}"/>
          </ac:picMkLst>
        </pc:picChg>
        <pc:picChg chg="add mod ord">
          <ac:chgData name="Juan Sarmiento" userId="af1216a4-86ea-41b5-91b0-4e0330db9e97" providerId="ADAL" clId="{718C35A3-EC2F-4A18-AA32-E873F50BE300}" dt="2023-11-16T17:36:12.122" v="44" actId="164"/>
          <ac:picMkLst>
            <pc:docMk/>
            <pc:sldMk cId="618804336" sldId="354"/>
            <ac:picMk id="12" creationId="{341DFA86-EC32-8E86-EFCC-616D027B1658}"/>
          </ac:picMkLst>
        </pc:picChg>
      </pc:sldChg>
      <pc:sldChg chg="addSp delSp modSp mod">
        <pc:chgData name="Juan Sarmiento" userId="af1216a4-86ea-41b5-91b0-4e0330db9e97" providerId="ADAL" clId="{718C35A3-EC2F-4A18-AA32-E873F50BE300}" dt="2023-11-16T23:13:05.964" v="1175" actId="207"/>
        <pc:sldMkLst>
          <pc:docMk/>
          <pc:sldMk cId="3765607204" sldId="371"/>
        </pc:sldMkLst>
        <pc:spChg chg="mod">
          <ac:chgData name="Juan Sarmiento" userId="af1216a4-86ea-41b5-91b0-4e0330db9e97" providerId="ADAL" clId="{718C35A3-EC2F-4A18-AA32-E873F50BE300}" dt="2023-11-16T23:05:30.791" v="929" actId="207"/>
          <ac:spMkLst>
            <pc:docMk/>
            <pc:sldMk cId="3765607204" sldId="371"/>
            <ac:spMk id="2" creationId="{00000000-0000-0000-0000-000000000000}"/>
          </ac:spMkLst>
        </pc:spChg>
        <pc:spChg chg="mod">
          <ac:chgData name="Juan Sarmiento" userId="af1216a4-86ea-41b5-91b0-4e0330db9e97" providerId="ADAL" clId="{718C35A3-EC2F-4A18-AA32-E873F50BE300}" dt="2023-11-16T23:10:02.764" v="936"/>
          <ac:spMkLst>
            <pc:docMk/>
            <pc:sldMk cId="3765607204" sldId="371"/>
            <ac:spMk id="4" creationId="{479A0264-719C-F655-D19F-0E81020CBDB7}"/>
          </ac:spMkLst>
        </pc:spChg>
        <pc:spChg chg="mod">
          <ac:chgData name="Juan Sarmiento" userId="af1216a4-86ea-41b5-91b0-4e0330db9e97" providerId="ADAL" clId="{718C35A3-EC2F-4A18-AA32-E873F50BE300}" dt="2023-11-16T23:10:02.764" v="936"/>
          <ac:spMkLst>
            <pc:docMk/>
            <pc:sldMk cId="3765607204" sldId="371"/>
            <ac:spMk id="6" creationId="{C558D21B-4297-2A21-2855-DA17A66D90C4}"/>
          </ac:spMkLst>
        </pc:spChg>
        <pc:spChg chg="mod">
          <ac:chgData name="Juan Sarmiento" userId="af1216a4-86ea-41b5-91b0-4e0330db9e97" providerId="ADAL" clId="{718C35A3-EC2F-4A18-AA32-E873F50BE300}" dt="2023-11-16T23:12:53.911" v="1173" actId="1076"/>
          <ac:spMkLst>
            <pc:docMk/>
            <pc:sldMk cId="3765607204" sldId="371"/>
            <ac:spMk id="13" creationId="{EC05F9C3-A5E7-429A-98FF-71B048FFEB37}"/>
          </ac:spMkLst>
        </pc:spChg>
        <pc:spChg chg="mod">
          <ac:chgData name="Juan Sarmiento" userId="af1216a4-86ea-41b5-91b0-4e0330db9e97" providerId="ADAL" clId="{718C35A3-EC2F-4A18-AA32-E873F50BE300}" dt="2023-11-16T23:12:31.517" v="1113" actId="1076"/>
          <ac:spMkLst>
            <pc:docMk/>
            <pc:sldMk cId="3765607204" sldId="371"/>
            <ac:spMk id="16" creationId="{E5E10E24-04FA-477D-80CD-A41B6C452F39}"/>
          </ac:spMkLst>
        </pc:spChg>
        <pc:spChg chg="del">
          <ac:chgData name="Juan Sarmiento" userId="af1216a4-86ea-41b5-91b0-4e0330db9e97" providerId="ADAL" clId="{718C35A3-EC2F-4A18-AA32-E873F50BE300}" dt="2023-11-16T23:09:56.477" v="935" actId="478"/>
          <ac:spMkLst>
            <pc:docMk/>
            <pc:sldMk cId="3765607204" sldId="371"/>
            <ac:spMk id="20" creationId="{CF811E06-386C-4129-8A0F-0E5F1A483DCC}"/>
          </ac:spMkLst>
        </pc:spChg>
        <pc:grpChg chg="add mod">
          <ac:chgData name="Juan Sarmiento" userId="af1216a4-86ea-41b5-91b0-4e0330db9e97" providerId="ADAL" clId="{718C35A3-EC2F-4A18-AA32-E873F50BE300}" dt="2023-11-16T23:10:02.764" v="936"/>
          <ac:grpSpMkLst>
            <pc:docMk/>
            <pc:sldMk cId="3765607204" sldId="371"/>
            <ac:grpSpMk id="3" creationId="{C398DE48-769C-E8A3-C749-C5D904CD59AB}"/>
          </ac:grpSpMkLst>
        </pc:grpChg>
        <pc:graphicFrameChg chg="mod">
          <ac:chgData name="Juan Sarmiento" userId="af1216a4-86ea-41b5-91b0-4e0330db9e97" providerId="ADAL" clId="{718C35A3-EC2F-4A18-AA32-E873F50BE300}" dt="2023-11-16T23:13:05.964" v="1175" actId="207"/>
          <ac:graphicFrameMkLst>
            <pc:docMk/>
            <pc:sldMk cId="3765607204" sldId="371"/>
            <ac:graphicFrameMk id="5" creationId="{4433A82A-94AB-4825-9228-CD6021928BAA}"/>
          </ac:graphicFrameMkLst>
        </pc:graphicFrameChg>
        <pc:picChg chg="mod">
          <ac:chgData name="Juan Sarmiento" userId="af1216a4-86ea-41b5-91b0-4e0330db9e97" providerId="ADAL" clId="{718C35A3-EC2F-4A18-AA32-E873F50BE300}" dt="2023-11-16T23:10:02.764" v="936"/>
          <ac:picMkLst>
            <pc:docMk/>
            <pc:sldMk cId="3765607204" sldId="371"/>
            <ac:picMk id="7" creationId="{5301FCEA-1F47-959C-2DF7-683ED8396EF2}"/>
          </ac:picMkLst>
        </pc:picChg>
      </pc:sldChg>
      <pc:sldChg chg="addSp delSp modSp mod">
        <pc:chgData name="Juan Sarmiento" userId="af1216a4-86ea-41b5-91b0-4e0330db9e97" providerId="ADAL" clId="{718C35A3-EC2F-4A18-AA32-E873F50BE300}" dt="2023-11-16T22:40:57.279" v="828" actId="478"/>
        <pc:sldMkLst>
          <pc:docMk/>
          <pc:sldMk cId="1198893237" sldId="403"/>
        </pc:sldMkLst>
        <pc:spChg chg="mod">
          <ac:chgData name="Juan Sarmiento" userId="af1216a4-86ea-41b5-91b0-4e0330db9e97" providerId="ADAL" clId="{718C35A3-EC2F-4A18-AA32-E873F50BE300}" dt="2023-11-16T22:14:53.218" v="762" actId="20577"/>
          <ac:spMkLst>
            <pc:docMk/>
            <pc:sldMk cId="1198893237" sldId="403"/>
            <ac:spMk id="2" creationId="{00000000-0000-0000-0000-000000000000}"/>
          </ac:spMkLst>
        </pc:spChg>
        <pc:spChg chg="mod">
          <ac:chgData name="Juan Sarmiento" userId="af1216a4-86ea-41b5-91b0-4e0330db9e97" providerId="ADAL" clId="{718C35A3-EC2F-4A18-AA32-E873F50BE300}" dt="2023-11-16T21:41:43.547" v="731"/>
          <ac:spMkLst>
            <pc:docMk/>
            <pc:sldMk cId="1198893237" sldId="403"/>
            <ac:spMk id="4" creationId="{1E947126-318E-0F49-C938-984DADC6AA03}"/>
          </ac:spMkLst>
        </pc:spChg>
        <pc:spChg chg="mod">
          <ac:chgData name="Juan Sarmiento" userId="af1216a4-86ea-41b5-91b0-4e0330db9e97" providerId="ADAL" clId="{718C35A3-EC2F-4A18-AA32-E873F50BE300}" dt="2023-11-16T21:41:43.547" v="731"/>
          <ac:spMkLst>
            <pc:docMk/>
            <pc:sldMk cId="1198893237" sldId="403"/>
            <ac:spMk id="7" creationId="{C81BE8CA-B626-2715-D42F-673A6D28EB05}"/>
          </ac:spMkLst>
        </pc:spChg>
        <pc:spChg chg="del">
          <ac:chgData name="Juan Sarmiento" userId="af1216a4-86ea-41b5-91b0-4e0330db9e97" providerId="ADAL" clId="{718C35A3-EC2F-4A18-AA32-E873F50BE300}" dt="2023-11-16T22:40:57.279" v="828" actId="478"/>
          <ac:spMkLst>
            <pc:docMk/>
            <pc:sldMk cId="1198893237" sldId="403"/>
            <ac:spMk id="8" creationId="{911CAFAE-16F8-4B29-9E55-A51AFAD3660B}"/>
          </ac:spMkLst>
        </pc:spChg>
        <pc:spChg chg="add del">
          <ac:chgData name="Juan Sarmiento" userId="af1216a4-86ea-41b5-91b0-4e0330db9e97" providerId="ADAL" clId="{718C35A3-EC2F-4A18-AA32-E873F50BE300}" dt="2023-11-16T22:35:28.788" v="791"/>
          <ac:spMkLst>
            <pc:docMk/>
            <pc:sldMk cId="1198893237" sldId="403"/>
            <ac:spMk id="10" creationId="{97A9A448-DD90-17B2-AB98-C2AA98F7BDDD}"/>
          </ac:spMkLst>
        </pc:spChg>
        <pc:spChg chg="add del">
          <ac:chgData name="Juan Sarmiento" userId="af1216a4-86ea-41b5-91b0-4e0330db9e97" providerId="ADAL" clId="{718C35A3-EC2F-4A18-AA32-E873F50BE300}" dt="2023-11-16T22:35:31.745" v="793"/>
          <ac:spMkLst>
            <pc:docMk/>
            <pc:sldMk cId="1198893237" sldId="403"/>
            <ac:spMk id="11" creationId="{0DD4F2F1-AE10-660D-207C-7FB4585D2AEA}"/>
          </ac:spMkLst>
        </pc:spChg>
        <pc:spChg chg="del">
          <ac:chgData name="Juan Sarmiento" userId="af1216a4-86ea-41b5-91b0-4e0330db9e97" providerId="ADAL" clId="{718C35A3-EC2F-4A18-AA32-E873F50BE300}" dt="2023-11-16T21:41:29.870" v="727" actId="478"/>
          <ac:spMkLst>
            <pc:docMk/>
            <pc:sldMk cId="1198893237" sldId="403"/>
            <ac:spMk id="20" creationId="{069AFBB8-1F66-4373-90E0-233B91F47B15}"/>
          </ac:spMkLst>
        </pc:spChg>
        <pc:spChg chg="del">
          <ac:chgData name="Juan Sarmiento" userId="af1216a4-86ea-41b5-91b0-4e0330db9e97" providerId="ADAL" clId="{718C35A3-EC2F-4A18-AA32-E873F50BE300}" dt="2023-11-16T21:41:36.542" v="730" actId="478"/>
          <ac:spMkLst>
            <pc:docMk/>
            <pc:sldMk cId="1198893237" sldId="403"/>
            <ac:spMk id="21" creationId="{C5463DAA-290B-4AE8-96EF-BAC96E898D0D}"/>
          </ac:spMkLst>
        </pc:spChg>
        <pc:spChg chg="add del">
          <ac:chgData name="Juan Sarmiento" userId="af1216a4-86ea-41b5-91b0-4e0330db9e97" providerId="ADAL" clId="{718C35A3-EC2F-4A18-AA32-E873F50BE300}" dt="2023-11-16T21:41:33.489" v="729" actId="478"/>
          <ac:spMkLst>
            <pc:docMk/>
            <pc:sldMk cId="1198893237" sldId="403"/>
            <ac:spMk id="23" creationId="{56335188-F651-45F6-929D-8CD51B863D30}"/>
          </ac:spMkLst>
        </pc:spChg>
        <pc:grpChg chg="add mod">
          <ac:chgData name="Juan Sarmiento" userId="af1216a4-86ea-41b5-91b0-4e0330db9e97" providerId="ADAL" clId="{718C35A3-EC2F-4A18-AA32-E873F50BE300}" dt="2023-11-16T21:41:43.547" v="731"/>
          <ac:grpSpMkLst>
            <pc:docMk/>
            <pc:sldMk cId="1198893237" sldId="403"/>
            <ac:grpSpMk id="3" creationId="{8C786B34-B4B5-1925-AEDB-5F3C317B48CC}"/>
          </ac:grpSpMkLst>
        </pc:grpChg>
        <pc:graphicFrameChg chg="mod modGraphic">
          <ac:chgData name="Juan Sarmiento" userId="af1216a4-86ea-41b5-91b0-4e0330db9e97" providerId="ADAL" clId="{718C35A3-EC2F-4A18-AA32-E873F50BE300}" dt="2023-11-16T22:39:18.775" v="818" actId="14100"/>
          <ac:graphicFrameMkLst>
            <pc:docMk/>
            <pc:sldMk cId="1198893237" sldId="403"/>
            <ac:graphicFrameMk id="40" creationId="{D003A21D-8F3F-4CAB-B657-F0F14C464D68}"/>
          </ac:graphicFrameMkLst>
        </pc:graphicFrameChg>
        <pc:picChg chg="mod">
          <ac:chgData name="Juan Sarmiento" userId="af1216a4-86ea-41b5-91b0-4e0330db9e97" providerId="ADAL" clId="{718C35A3-EC2F-4A18-AA32-E873F50BE300}" dt="2023-11-16T22:39:29.406" v="821" actId="1076"/>
          <ac:picMkLst>
            <pc:docMk/>
            <pc:sldMk cId="1198893237" sldId="403"/>
            <ac:picMk id="5" creationId="{7CC2483A-03E8-4B09-948B-E4921C7A1C10}"/>
          </ac:picMkLst>
        </pc:picChg>
        <pc:picChg chg="del">
          <ac:chgData name="Juan Sarmiento" userId="af1216a4-86ea-41b5-91b0-4e0330db9e97" providerId="ADAL" clId="{718C35A3-EC2F-4A18-AA32-E873F50BE300}" dt="2023-11-16T22:32:27.012" v="782" actId="478"/>
          <ac:picMkLst>
            <pc:docMk/>
            <pc:sldMk cId="1198893237" sldId="403"/>
            <ac:picMk id="6" creationId="{9DCE14F6-5500-46DE-BB83-518551CB78BD}"/>
          </ac:picMkLst>
        </pc:picChg>
        <pc:picChg chg="mod">
          <ac:chgData name="Juan Sarmiento" userId="af1216a4-86ea-41b5-91b0-4e0330db9e97" providerId="ADAL" clId="{718C35A3-EC2F-4A18-AA32-E873F50BE300}" dt="2023-11-16T21:41:43.547" v="731"/>
          <ac:picMkLst>
            <pc:docMk/>
            <pc:sldMk cId="1198893237" sldId="403"/>
            <ac:picMk id="9" creationId="{18A1D4C5-E8D3-27DB-728C-1211025DF25E}"/>
          </ac:picMkLst>
        </pc:picChg>
        <pc:picChg chg="add mod">
          <ac:chgData name="Juan Sarmiento" userId="af1216a4-86ea-41b5-91b0-4e0330db9e97" providerId="ADAL" clId="{718C35A3-EC2F-4A18-AA32-E873F50BE300}" dt="2023-11-16T22:35:54.353" v="799" actId="1035"/>
          <ac:picMkLst>
            <pc:docMk/>
            <pc:sldMk cId="1198893237" sldId="403"/>
            <ac:picMk id="13" creationId="{0F1D6230-659D-FED1-B4E2-67CA9730DC92}"/>
          </ac:picMkLst>
        </pc:picChg>
        <pc:picChg chg="mod">
          <ac:chgData name="Juan Sarmiento" userId="af1216a4-86ea-41b5-91b0-4e0330db9e97" providerId="ADAL" clId="{718C35A3-EC2F-4A18-AA32-E873F50BE300}" dt="2023-11-16T22:39:49.468" v="827" actId="1076"/>
          <ac:picMkLst>
            <pc:docMk/>
            <pc:sldMk cId="1198893237" sldId="403"/>
            <ac:picMk id="25" creationId="{2FDB1A5B-8145-407E-8A15-25A80D246783}"/>
          </ac:picMkLst>
        </pc:picChg>
        <pc:picChg chg="mod">
          <ac:chgData name="Juan Sarmiento" userId="af1216a4-86ea-41b5-91b0-4e0330db9e97" providerId="ADAL" clId="{718C35A3-EC2F-4A18-AA32-E873F50BE300}" dt="2023-11-16T22:39:43.673" v="825" actId="1076"/>
          <ac:picMkLst>
            <pc:docMk/>
            <pc:sldMk cId="1198893237" sldId="403"/>
            <ac:picMk id="26" creationId="{BAAFFF5D-8907-495E-96AF-D3C2347D71DE}"/>
          </ac:picMkLst>
        </pc:picChg>
        <pc:picChg chg="mod">
          <ac:chgData name="Juan Sarmiento" userId="af1216a4-86ea-41b5-91b0-4e0330db9e97" providerId="ADAL" clId="{718C35A3-EC2F-4A18-AA32-E873F50BE300}" dt="2023-11-16T22:39:37.309" v="823" actId="1076"/>
          <ac:picMkLst>
            <pc:docMk/>
            <pc:sldMk cId="1198893237" sldId="403"/>
            <ac:picMk id="29" creationId="{F3DE8787-0CA6-491F-BDFB-5047DFE76C41}"/>
          </ac:picMkLst>
        </pc:picChg>
        <pc:picChg chg="del mod">
          <ac:chgData name="Juan Sarmiento" userId="af1216a4-86ea-41b5-91b0-4e0330db9e97" providerId="ADAL" clId="{718C35A3-EC2F-4A18-AA32-E873F50BE300}" dt="2023-11-16T22:31:01.138" v="769" actId="478"/>
          <ac:picMkLst>
            <pc:docMk/>
            <pc:sldMk cId="1198893237" sldId="403"/>
            <ac:picMk id="33" creationId="{4AFBF708-6003-40F9-8C29-86AD025C2131}"/>
          </ac:picMkLst>
        </pc:picChg>
        <pc:picChg chg="del">
          <ac:chgData name="Juan Sarmiento" userId="af1216a4-86ea-41b5-91b0-4e0330db9e97" providerId="ADAL" clId="{718C35A3-EC2F-4A18-AA32-E873F50BE300}" dt="2023-11-16T22:31:02.847" v="770" actId="478"/>
          <ac:picMkLst>
            <pc:docMk/>
            <pc:sldMk cId="1198893237" sldId="403"/>
            <ac:picMk id="34" creationId="{84807B6C-D0AE-4376-B912-8A48E8D52FCF}"/>
          </ac:picMkLst>
        </pc:picChg>
        <pc:picChg chg="del">
          <ac:chgData name="Juan Sarmiento" userId="af1216a4-86ea-41b5-91b0-4e0330db9e97" providerId="ADAL" clId="{718C35A3-EC2F-4A18-AA32-E873F50BE300}" dt="2023-11-16T22:31:17.794" v="772" actId="478"/>
          <ac:picMkLst>
            <pc:docMk/>
            <pc:sldMk cId="1198893237" sldId="403"/>
            <ac:picMk id="36" creationId="{2318EF4F-2A91-4139-8343-88546D479346}"/>
          </ac:picMkLst>
        </pc:picChg>
        <pc:picChg chg="mod">
          <ac:chgData name="Juan Sarmiento" userId="af1216a4-86ea-41b5-91b0-4e0330db9e97" providerId="ADAL" clId="{718C35A3-EC2F-4A18-AA32-E873F50BE300}" dt="2023-11-16T22:39:32.843" v="822" actId="1076"/>
          <ac:picMkLst>
            <pc:docMk/>
            <pc:sldMk cId="1198893237" sldId="403"/>
            <ac:picMk id="37" creationId="{8DC18C10-053F-4F7D-81A8-C3973C1B84B4}"/>
          </ac:picMkLst>
        </pc:picChg>
        <pc:picChg chg="mod">
          <ac:chgData name="Juan Sarmiento" userId="af1216a4-86ea-41b5-91b0-4e0330db9e97" providerId="ADAL" clId="{718C35A3-EC2F-4A18-AA32-E873F50BE300}" dt="2023-11-16T22:39:47.120" v="826" actId="1076"/>
          <ac:picMkLst>
            <pc:docMk/>
            <pc:sldMk cId="1198893237" sldId="403"/>
            <ac:picMk id="39" creationId="{2C493CC9-92BA-4727-B35B-D180D617C393}"/>
          </ac:picMkLst>
        </pc:picChg>
        <pc:picChg chg="add mod">
          <ac:chgData name="Juan Sarmiento" userId="af1216a4-86ea-41b5-91b0-4e0330db9e97" providerId="ADAL" clId="{718C35A3-EC2F-4A18-AA32-E873F50BE300}" dt="2023-11-16T22:39:40.376" v="824" actId="1076"/>
          <ac:picMkLst>
            <pc:docMk/>
            <pc:sldMk cId="1198893237" sldId="403"/>
            <ac:picMk id="1026" creationId="{9DEC54C0-0855-3B36-D65E-7856E18FB0F6}"/>
          </ac:picMkLst>
        </pc:picChg>
        <pc:picChg chg="add mod">
          <ac:chgData name="Juan Sarmiento" userId="af1216a4-86ea-41b5-91b0-4e0330db9e97" providerId="ADAL" clId="{718C35A3-EC2F-4A18-AA32-E873F50BE300}" dt="2023-11-16T22:39:26.653" v="820" actId="1076"/>
          <ac:picMkLst>
            <pc:docMk/>
            <pc:sldMk cId="1198893237" sldId="403"/>
            <ac:picMk id="1028" creationId="{74BA5873-D21A-1140-8EE4-CBA41AF8F3CD}"/>
          </ac:picMkLst>
        </pc:picChg>
        <pc:picChg chg="add mod">
          <ac:chgData name="Juan Sarmiento" userId="af1216a4-86ea-41b5-91b0-4e0330db9e97" providerId="ADAL" clId="{718C35A3-EC2F-4A18-AA32-E873F50BE300}" dt="2023-11-16T22:39:23.250" v="819" actId="1076"/>
          <ac:picMkLst>
            <pc:docMk/>
            <pc:sldMk cId="1198893237" sldId="403"/>
            <ac:picMk id="1034" creationId="{D2E8F689-B8CC-E886-CFAC-23B5D1D87E06}"/>
          </ac:picMkLst>
        </pc:picChg>
      </pc:sldChg>
      <pc:sldChg chg="modSp mod">
        <pc:chgData name="Juan Sarmiento" userId="af1216a4-86ea-41b5-91b0-4e0330db9e97" providerId="ADAL" clId="{718C35A3-EC2F-4A18-AA32-E873F50BE300}" dt="2023-11-16T17:34:00.021" v="14" actId="27636"/>
        <pc:sldMkLst>
          <pc:docMk/>
          <pc:sldMk cId="2598161071" sldId="405"/>
        </pc:sldMkLst>
        <pc:spChg chg="mod">
          <ac:chgData name="Juan Sarmiento" userId="af1216a4-86ea-41b5-91b0-4e0330db9e97" providerId="ADAL" clId="{718C35A3-EC2F-4A18-AA32-E873F50BE300}" dt="2023-11-16T17:34:00.021" v="14" actId="27636"/>
          <ac:spMkLst>
            <pc:docMk/>
            <pc:sldMk cId="2598161071" sldId="405"/>
            <ac:spMk id="6" creationId="{2F89FE23-E5B0-490A-943D-F144B4BC4961}"/>
          </ac:spMkLst>
        </pc:spChg>
      </pc:sldChg>
      <pc:sldChg chg="addSp delSp modSp mod">
        <pc:chgData name="Juan Sarmiento" userId="af1216a4-86ea-41b5-91b0-4e0330db9e97" providerId="ADAL" clId="{718C35A3-EC2F-4A18-AA32-E873F50BE300}" dt="2023-11-16T21:42:04.561" v="735" actId="207"/>
        <pc:sldMkLst>
          <pc:docMk/>
          <pc:sldMk cId="1783116256" sldId="415"/>
        </pc:sldMkLst>
        <pc:spChg chg="mod">
          <ac:chgData name="Juan Sarmiento" userId="af1216a4-86ea-41b5-91b0-4e0330db9e97" providerId="ADAL" clId="{718C35A3-EC2F-4A18-AA32-E873F50BE300}" dt="2023-11-16T21:42:04.561" v="735" actId="207"/>
          <ac:spMkLst>
            <pc:docMk/>
            <pc:sldMk cId="1783116256" sldId="415"/>
            <ac:spMk id="2" creationId="{00000000-0000-0000-0000-000000000000}"/>
          </ac:spMkLst>
        </pc:spChg>
        <pc:spChg chg="mod">
          <ac:chgData name="Juan Sarmiento" userId="af1216a4-86ea-41b5-91b0-4e0330db9e97" providerId="ADAL" clId="{718C35A3-EC2F-4A18-AA32-E873F50BE300}" dt="2023-11-16T17:44:45.252" v="63"/>
          <ac:spMkLst>
            <pc:docMk/>
            <pc:sldMk cId="1783116256" sldId="415"/>
            <ac:spMk id="5" creationId="{B7898AFB-83EB-31B7-17C8-809ED254FCD1}"/>
          </ac:spMkLst>
        </pc:spChg>
        <pc:spChg chg="del mod">
          <ac:chgData name="Juan Sarmiento" userId="af1216a4-86ea-41b5-91b0-4e0330db9e97" providerId="ADAL" clId="{718C35A3-EC2F-4A18-AA32-E873F50BE300}" dt="2023-11-16T21:03:04.870" v="134" actId="478"/>
          <ac:spMkLst>
            <pc:docMk/>
            <pc:sldMk cId="1783116256" sldId="415"/>
            <ac:spMk id="6" creationId="{A469C01A-0A0F-4BC4-817D-C600C18706A9}"/>
          </ac:spMkLst>
        </pc:spChg>
        <pc:spChg chg="add del">
          <ac:chgData name="Juan Sarmiento" userId="af1216a4-86ea-41b5-91b0-4e0330db9e97" providerId="ADAL" clId="{718C35A3-EC2F-4A18-AA32-E873F50BE300}" dt="2023-11-16T17:44:55.424" v="68" actId="478"/>
          <ac:spMkLst>
            <pc:docMk/>
            <pc:sldMk cId="1783116256" sldId="415"/>
            <ac:spMk id="7" creationId="{9D8F58E3-9E53-4419-82C5-BFA33DDC4C7D}"/>
          </ac:spMkLst>
        </pc:spChg>
        <pc:spChg chg="mod">
          <ac:chgData name="Juan Sarmiento" userId="af1216a4-86ea-41b5-91b0-4e0330db9e97" providerId="ADAL" clId="{718C35A3-EC2F-4A18-AA32-E873F50BE300}" dt="2023-11-16T17:44:45.252" v="63"/>
          <ac:spMkLst>
            <pc:docMk/>
            <pc:sldMk cId="1783116256" sldId="415"/>
            <ac:spMk id="8" creationId="{D68A30E4-FCCB-1E8B-0F96-E36E390A967C}"/>
          </ac:spMkLst>
        </pc:spChg>
        <pc:spChg chg="mod">
          <ac:chgData name="Juan Sarmiento" userId="af1216a4-86ea-41b5-91b0-4e0330db9e97" providerId="ADAL" clId="{718C35A3-EC2F-4A18-AA32-E873F50BE300}" dt="2023-11-16T17:44:52.753" v="66"/>
          <ac:spMkLst>
            <pc:docMk/>
            <pc:sldMk cId="1783116256" sldId="415"/>
            <ac:spMk id="11" creationId="{909F6EDC-3A4C-E25A-76D7-7A1D4BE76B92}"/>
          </ac:spMkLst>
        </pc:spChg>
        <pc:spChg chg="mod">
          <ac:chgData name="Juan Sarmiento" userId="af1216a4-86ea-41b5-91b0-4e0330db9e97" providerId="ADAL" clId="{718C35A3-EC2F-4A18-AA32-E873F50BE300}" dt="2023-11-16T17:44:52.753" v="66"/>
          <ac:spMkLst>
            <pc:docMk/>
            <pc:sldMk cId="1783116256" sldId="415"/>
            <ac:spMk id="12" creationId="{81CE6058-7CD2-F423-E044-434CC36248AA}"/>
          </ac:spMkLst>
        </pc:spChg>
        <pc:spChg chg="mod">
          <ac:chgData name="Juan Sarmiento" userId="af1216a4-86ea-41b5-91b0-4e0330db9e97" providerId="ADAL" clId="{718C35A3-EC2F-4A18-AA32-E873F50BE300}" dt="2023-11-16T21:08:57.269" v="155" actId="1076"/>
          <ac:spMkLst>
            <pc:docMk/>
            <pc:sldMk cId="1783116256" sldId="415"/>
            <ac:spMk id="13" creationId="{EC05F9C3-A5E7-429A-98FF-71B048FFEB37}"/>
          </ac:spMkLst>
        </pc:spChg>
        <pc:spChg chg="del">
          <ac:chgData name="Juan Sarmiento" userId="af1216a4-86ea-41b5-91b0-4e0330db9e97" providerId="ADAL" clId="{718C35A3-EC2F-4A18-AA32-E873F50BE300}" dt="2023-11-16T17:45:01.944" v="69" actId="478"/>
          <ac:spMkLst>
            <pc:docMk/>
            <pc:sldMk cId="1783116256" sldId="415"/>
            <ac:spMk id="17" creationId="{11628014-AC36-4082-9518-CE589D2506A0}"/>
          </ac:spMkLst>
        </pc:spChg>
        <pc:spChg chg="mod topLvl">
          <ac:chgData name="Juan Sarmiento" userId="af1216a4-86ea-41b5-91b0-4e0330db9e97" providerId="ADAL" clId="{718C35A3-EC2F-4A18-AA32-E873F50BE300}" dt="2023-11-16T17:53:07.881" v="91" actId="165"/>
          <ac:spMkLst>
            <pc:docMk/>
            <pc:sldMk cId="1783116256" sldId="415"/>
            <ac:spMk id="18" creationId="{53079AEB-3020-45FC-AFD6-CA2AE1412E53}"/>
          </ac:spMkLst>
        </pc:spChg>
        <pc:spChg chg="mod">
          <ac:chgData name="Juan Sarmiento" userId="af1216a4-86ea-41b5-91b0-4e0330db9e97" providerId="ADAL" clId="{718C35A3-EC2F-4A18-AA32-E873F50BE300}" dt="2023-11-16T17:45:03.236" v="70"/>
          <ac:spMkLst>
            <pc:docMk/>
            <pc:sldMk cId="1783116256" sldId="415"/>
            <ac:spMk id="19" creationId="{D0901318-EF7A-D47D-FF22-62795A094FC6}"/>
          </ac:spMkLst>
        </pc:spChg>
        <pc:spChg chg="mod topLvl">
          <ac:chgData name="Juan Sarmiento" userId="af1216a4-86ea-41b5-91b0-4e0330db9e97" providerId="ADAL" clId="{718C35A3-EC2F-4A18-AA32-E873F50BE300}" dt="2023-11-16T17:53:07.881" v="91" actId="165"/>
          <ac:spMkLst>
            <pc:docMk/>
            <pc:sldMk cId="1783116256" sldId="415"/>
            <ac:spMk id="20" creationId="{A1F71DDA-F9D8-4BAB-AD1B-D2AF83DF50F0}"/>
          </ac:spMkLst>
        </pc:spChg>
        <pc:spChg chg="mod">
          <ac:chgData name="Juan Sarmiento" userId="af1216a4-86ea-41b5-91b0-4e0330db9e97" providerId="ADAL" clId="{718C35A3-EC2F-4A18-AA32-E873F50BE300}" dt="2023-11-16T17:45:03.236" v="70"/>
          <ac:spMkLst>
            <pc:docMk/>
            <pc:sldMk cId="1783116256" sldId="415"/>
            <ac:spMk id="21" creationId="{93FCC2DD-0626-2D19-BEEC-E133372F2036}"/>
          </ac:spMkLst>
        </pc:spChg>
        <pc:spChg chg="mod topLvl">
          <ac:chgData name="Juan Sarmiento" userId="af1216a4-86ea-41b5-91b0-4e0330db9e97" providerId="ADAL" clId="{718C35A3-EC2F-4A18-AA32-E873F50BE300}" dt="2023-11-16T17:53:07.881" v="91" actId="165"/>
          <ac:spMkLst>
            <pc:docMk/>
            <pc:sldMk cId="1783116256" sldId="415"/>
            <ac:spMk id="22" creationId="{0E5B5567-ED64-4478-9B59-EFC9DAF153D2}"/>
          </ac:spMkLst>
        </pc:spChg>
        <pc:spChg chg="mod topLvl">
          <ac:chgData name="Juan Sarmiento" userId="af1216a4-86ea-41b5-91b0-4e0330db9e97" providerId="ADAL" clId="{718C35A3-EC2F-4A18-AA32-E873F50BE300}" dt="2023-11-16T17:53:07.881" v="91" actId="165"/>
          <ac:spMkLst>
            <pc:docMk/>
            <pc:sldMk cId="1783116256" sldId="415"/>
            <ac:spMk id="24" creationId="{C7EBE708-E248-41CD-B8E7-2A52025444B8}"/>
          </ac:spMkLst>
        </pc:spChg>
        <pc:spChg chg="add mod">
          <ac:chgData name="Juan Sarmiento" userId="af1216a4-86ea-41b5-91b0-4e0330db9e97" providerId="ADAL" clId="{718C35A3-EC2F-4A18-AA32-E873F50BE300}" dt="2023-11-16T21:07:21.907" v="143" actId="1076"/>
          <ac:spMkLst>
            <pc:docMk/>
            <pc:sldMk cId="1783116256" sldId="415"/>
            <ac:spMk id="28" creationId="{0C083BC7-E544-CB71-A759-9C0532A6A40C}"/>
          </ac:spMkLst>
        </pc:spChg>
        <pc:grpChg chg="add del">
          <ac:chgData name="Juan Sarmiento" userId="af1216a4-86ea-41b5-91b0-4e0330db9e97" providerId="ADAL" clId="{718C35A3-EC2F-4A18-AA32-E873F50BE300}" dt="2023-11-16T17:53:07.881" v="91" actId="165"/>
          <ac:grpSpMkLst>
            <pc:docMk/>
            <pc:sldMk cId="1783116256" sldId="415"/>
            <ac:grpSpMk id="3" creationId="{36E7545A-6321-42EC-9D5C-5D63FFA60370}"/>
          </ac:grpSpMkLst>
        </pc:grpChg>
        <pc:grpChg chg="add del mod">
          <ac:chgData name="Juan Sarmiento" userId="af1216a4-86ea-41b5-91b0-4e0330db9e97" providerId="ADAL" clId="{718C35A3-EC2F-4A18-AA32-E873F50BE300}" dt="2023-11-16T17:44:48.074" v="64"/>
          <ac:grpSpMkLst>
            <pc:docMk/>
            <pc:sldMk cId="1783116256" sldId="415"/>
            <ac:grpSpMk id="4" creationId="{DD00AECD-27AD-BE44-9F46-C5227F49E224}"/>
          </ac:grpSpMkLst>
        </pc:grpChg>
        <pc:grpChg chg="add del mod">
          <ac:chgData name="Juan Sarmiento" userId="af1216a4-86ea-41b5-91b0-4e0330db9e97" providerId="ADAL" clId="{718C35A3-EC2F-4A18-AA32-E873F50BE300}" dt="2023-11-16T17:44:53.919" v="67"/>
          <ac:grpSpMkLst>
            <pc:docMk/>
            <pc:sldMk cId="1783116256" sldId="415"/>
            <ac:grpSpMk id="10" creationId="{6A62F98B-0EA2-C0E0-06FD-30FEADFC6AEF}"/>
          </ac:grpSpMkLst>
        </pc:grpChg>
        <pc:grpChg chg="add mod">
          <ac:chgData name="Juan Sarmiento" userId="af1216a4-86ea-41b5-91b0-4e0330db9e97" providerId="ADAL" clId="{718C35A3-EC2F-4A18-AA32-E873F50BE300}" dt="2023-11-16T17:45:03.236" v="70"/>
          <ac:grpSpMkLst>
            <pc:docMk/>
            <pc:sldMk cId="1783116256" sldId="415"/>
            <ac:grpSpMk id="15" creationId="{4D5DF488-B1AD-1C67-505B-57DF015522CE}"/>
          </ac:grpSpMkLst>
        </pc:grpChg>
        <pc:graphicFrameChg chg="mod">
          <ac:chgData name="Juan Sarmiento" userId="af1216a4-86ea-41b5-91b0-4e0330db9e97" providerId="ADAL" clId="{718C35A3-EC2F-4A18-AA32-E873F50BE300}" dt="2023-11-16T17:53:50.852" v="93" actId="14100"/>
          <ac:graphicFrameMkLst>
            <pc:docMk/>
            <pc:sldMk cId="1783116256" sldId="415"/>
            <ac:graphicFrameMk id="16" creationId="{67304ACE-E3FC-4043-A900-556F5256D5FC}"/>
          </ac:graphicFrameMkLst>
        </pc:graphicFrameChg>
        <pc:graphicFrameChg chg="mod">
          <ac:chgData name="Juan Sarmiento" userId="af1216a4-86ea-41b5-91b0-4e0330db9e97" providerId="ADAL" clId="{718C35A3-EC2F-4A18-AA32-E873F50BE300}" dt="2023-11-16T17:57:00.309" v="105" actId="14100"/>
          <ac:graphicFrameMkLst>
            <pc:docMk/>
            <pc:sldMk cId="1783116256" sldId="415"/>
            <ac:graphicFrameMk id="25" creationId="{AFE85B8C-3B43-47BF-852F-02117D2777CE}"/>
          </ac:graphicFrameMkLst>
        </pc:graphicFrameChg>
        <pc:graphicFrameChg chg="mod">
          <ac:chgData name="Juan Sarmiento" userId="af1216a4-86ea-41b5-91b0-4e0330db9e97" providerId="ADAL" clId="{718C35A3-EC2F-4A18-AA32-E873F50BE300}" dt="2023-11-16T20:36:51.848" v="122" actId="1076"/>
          <ac:graphicFrameMkLst>
            <pc:docMk/>
            <pc:sldMk cId="1783116256" sldId="415"/>
            <ac:graphicFrameMk id="26" creationId="{D3249428-00AF-43E6-965F-2A25FEA0FDAE}"/>
          </ac:graphicFrameMkLst>
        </pc:graphicFrameChg>
        <pc:picChg chg="mod">
          <ac:chgData name="Juan Sarmiento" userId="af1216a4-86ea-41b5-91b0-4e0330db9e97" providerId="ADAL" clId="{718C35A3-EC2F-4A18-AA32-E873F50BE300}" dt="2023-11-16T17:44:45.252" v="63"/>
          <ac:picMkLst>
            <pc:docMk/>
            <pc:sldMk cId="1783116256" sldId="415"/>
            <ac:picMk id="9" creationId="{5BC1CB66-E46A-24AF-041E-4317A415B62D}"/>
          </ac:picMkLst>
        </pc:picChg>
        <pc:picChg chg="mod">
          <ac:chgData name="Juan Sarmiento" userId="af1216a4-86ea-41b5-91b0-4e0330db9e97" providerId="ADAL" clId="{718C35A3-EC2F-4A18-AA32-E873F50BE300}" dt="2023-11-16T17:44:52.753" v="66"/>
          <ac:picMkLst>
            <pc:docMk/>
            <pc:sldMk cId="1783116256" sldId="415"/>
            <ac:picMk id="14" creationId="{44B2F63E-08BC-425A-73ED-D102565281F5}"/>
          </ac:picMkLst>
        </pc:picChg>
        <pc:picChg chg="mod">
          <ac:chgData name="Juan Sarmiento" userId="af1216a4-86ea-41b5-91b0-4e0330db9e97" providerId="ADAL" clId="{718C35A3-EC2F-4A18-AA32-E873F50BE300}" dt="2023-11-16T17:45:03.236" v="70"/>
          <ac:picMkLst>
            <pc:docMk/>
            <pc:sldMk cId="1783116256" sldId="415"/>
            <ac:picMk id="23" creationId="{AC617FEA-5575-01EC-BF23-59829114C3E3}"/>
          </ac:picMkLst>
        </pc:picChg>
      </pc:sldChg>
      <pc:sldChg chg="addSp delSp modSp add mod">
        <pc:chgData name="Juan Sarmiento" userId="af1216a4-86ea-41b5-91b0-4e0330db9e97" providerId="ADAL" clId="{718C35A3-EC2F-4A18-AA32-E873F50BE300}" dt="2023-11-16T21:42:00.591" v="734" actId="207"/>
        <pc:sldMkLst>
          <pc:docMk/>
          <pc:sldMk cId="2726816144" sldId="418"/>
        </pc:sldMkLst>
        <pc:spChg chg="mod">
          <ac:chgData name="Juan Sarmiento" userId="af1216a4-86ea-41b5-91b0-4e0330db9e97" providerId="ADAL" clId="{718C35A3-EC2F-4A18-AA32-E873F50BE300}" dt="2023-11-16T21:42:00.591" v="734" actId="207"/>
          <ac:spMkLst>
            <pc:docMk/>
            <pc:sldMk cId="2726816144" sldId="418"/>
            <ac:spMk id="2" creationId="{00000000-0000-0000-0000-000000000000}"/>
          </ac:spMkLst>
        </pc:spChg>
        <pc:spChg chg="add mod">
          <ac:chgData name="Juan Sarmiento" userId="af1216a4-86ea-41b5-91b0-4e0330db9e97" providerId="ADAL" clId="{718C35A3-EC2F-4A18-AA32-E873F50BE300}" dt="2023-11-16T21:18:24.474" v="472" actId="790"/>
          <ac:spMkLst>
            <pc:docMk/>
            <pc:sldMk cId="2726816144" sldId="418"/>
            <ac:spMk id="3" creationId="{48EFB1E3-0A1C-33FC-61B6-6244D25D28D8}"/>
          </ac:spMkLst>
        </pc:spChg>
        <pc:spChg chg="add mod">
          <ac:chgData name="Juan Sarmiento" userId="af1216a4-86ea-41b5-91b0-4e0330db9e97" providerId="ADAL" clId="{718C35A3-EC2F-4A18-AA32-E873F50BE300}" dt="2023-11-16T21:18:24.474" v="472" actId="790"/>
          <ac:spMkLst>
            <pc:docMk/>
            <pc:sldMk cId="2726816144" sldId="418"/>
            <ac:spMk id="4" creationId="{94A66784-E01A-E189-6D4E-7BF39E54BCB8}"/>
          </ac:spMkLst>
        </pc:spChg>
        <pc:spChg chg="add mod">
          <ac:chgData name="Juan Sarmiento" userId="af1216a4-86ea-41b5-91b0-4e0330db9e97" providerId="ADAL" clId="{718C35A3-EC2F-4A18-AA32-E873F50BE300}" dt="2023-11-16T21:21:12.102" v="526" actId="164"/>
          <ac:spMkLst>
            <pc:docMk/>
            <pc:sldMk cId="2726816144" sldId="418"/>
            <ac:spMk id="5" creationId="{982A2192-67BB-DBD7-B9B3-7B75D7591231}"/>
          </ac:spMkLst>
        </pc:spChg>
        <pc:spChg chg="add mod">
          <ac:chgData name="Juan Sarmiento" userId="af1216a4-86ea-41b5-91b0-4e0330db9e97" providerId="ADAL" clId="{718C35A3-EC2F-4A18-AA32-E873F50BE300}" dt="2023-11-16T21:18:24.474" v="472" actId="790"/>
          <ac:spMkLst>
            <pc:docMk/>
            <pc:sldMk cId="2726816144" sldId="418"/>
            <ac:spMk id="6" creationId="{E28AB177-27F1-DCE8-B96E-F16F129F57BC}"/>
          </ac:spMkLst>
        </pc:spChg>
        <pc:spChg chg="add mod">
          <ac:chgData name="Juan Sarmiento" userId="af1216a4-86ea-41b5-91b0-4e0330db9e97" providerId="ADAL" clId="{718C35A3-EC2F-4A18-AA32-E873F50BE300}" dt="2023-11-16T21:18:24.474" v="472" actId="790"/>
          <ac:spMkLst>
            <pc:docMk/>
            <pc:sldMk cId="2726816144" sldId="418"/>
            <ac:spMk id="10" creationId="{D77B3521-A04F-EF57-780C-9C56FBD36526}"/>
          </ac:spMkLst>
        </pc:spChg>
        <pc:spChg chg="add mod">
          <ac:chgData name="Juan Sarmiento" userId="af1216a4-86ea-41b5-91b0-4e0330db9e97" providerId="ADAL" clId="{718C35A3-EC2F-4A18-AA32-E873F50BE300}" dt="2023-11-16T21:18:24.474" v="472" actId="790"/>
          <ac:spMkLst>
            <pc:docMk/>
            <pc:sldMk cId="2726816144" sldId="418"/>
            <ac:spMk id="12" creationId="{DE95E1B7-5B41-48D3-3455-38B185DB6665}"/>
          </ac:spMkLst>
        </pc:spChg>
        <pc:spChg chg="mod">
          <ac:chgData name="Juan Sarmiento" userId="af1216a4-86ea-41b5-91b0-4e0330db9e97" providerId="ADAL" clId="{718C35A3-EC2F-4A18-AA32-E873F50BE300}" dt="2023-11-16T21:40:47.776" v="724" actId="20577"/>
          <ac:spMkLst>
            <pc:docMk/>
            <pc:sldMk cId="2726816144" sldId="418"/>
            <ac:spMk id="13" creationId="{EC05F9C3-A5E7-429A-98FF-71B048FFEB37}"/>
          </ac:spMkLst>
        </pc:spChg>
        <pc:spChg chg="del">
          <ac:chgData name="Juan Sarmiento" userId="af1216a4-86ea-41b5-91b0-4e0330db9e97" providerId="ADAL" clId="{718C35A3-EC2F-4A18-AA32-E873F50BE300}" dt="2023-11-16T21:08:45.576" v="148" actId="478"/>
          <ac:spMkLst>
            <pc:docMk/>
            <pc:sldMk cId="2726816144" sldId="418"/>
            <ac:spMk id="18" creationId="{53079AEB-3020-45FC-AFD6-CA2AE1412E53}"/>
          </ac:spMkLst>
        </pc:spChg>
        <pc:spChg chg="del">
          <ac:chgData name="Juan Sarmiento" userId="af1216a4-86ea-41b5-91b0-4e0330db9e97" providerId="ADAL" clId="{718C35A3-EC2F-4A18-AA32-E873F50BE300}" dt="2023-11-16T21:08:42.561" v="147" actId="478"/>
          <ac:spMkLst>
            <pc:docMk/>
            <pc:sldMk cId="2726816144" sldId="418"/>
            <ac:spMk id="20" creationId="{A1F71DDA-F9D8-4BAB-AD1B-D2AF83DF50F0}"/>
          </ac:spMkLst>
        </pc:spChg>
        <pc:spChg chg="del">
          <ac:chgData name="Juan Sarmiento" userId="af1216a4-86ea-41b5-91b0-4e0330db9e97" providerId="ADAL" clId="{718C35A3-EC2F-4A18-AA32-E873F50BE300}" dt="2023-11-16T21:07:33.583" v="146" actId="478"/>
          <ac:spMkLst>
            <pc:docMk/>
            <pc:sldMk cId="2726816144" sldId="418"/>
            <ac:spMk id="22" creationId="{0E5B5567-ED64-4478-9B59-EFC9DAF153D2}"/>
          </ac:spMkLst>
        </pc:spChg>
        <pc:spChg chg="del">
          <ac:chgData name="Juan Sarmiento" userId="af1216a4-86ea-41b5-91b0-4e0330db9e97" providerId="ADAL" clId="{718C35A3-EC2F-4A18-AA32-E873F50BE300}" dt="2023-11-16T21:08:42.561" v="147" actId="478"/>
          <ac:spMkLst>
            <pc:docMk/>
            <pc:sldMk cId="2726816144" sldId="418"/>
            <ac:spMk id="24" creationId="{C7EBE708-E248-41CD-B8E7-2A52025444B8}"/>
          </ac:spMkLst>
        </pc:spChg>
        <pc:spChg chg="del">
          <ac:chgData name="Juan Sarmiento" userId="af1216a4-86ea-41b5-91b0-4e0330db9e97" providerId="ADAL" clId="{718C35A3-EC2F-4A18-AA32-E873F50BE300}" dt="2023-11-16T21:08:42.561" v="147" actId="478"/>
          <ac:spMkLst>
            <pc:docMk/>
            <pc:sldMk cId="2726816144" sldId="418"/>
            <ac:spMk id="28" creationId="{0C083BC7-E544-CB71-A759-9C0532A6A40C}"/>
          </ac:spMkLst>
        </pc:spChg>
        <pc:spChg chg="mod">
          <ac:chgData name="Juan Sarmiento" userId="af1216a4-86ea-41b5-91b0-4e0330db9e97" providerId="ADAL" clId="{718C35A3-EC2F-4A18-AA32-E873F50BE300}" dt="2023-11-16T21:18:24.474" v="472" actId="790"/>
          <ac:spMkLst>
            <pc:docMk/>
            <pc:sldMk cId="2726816144" sldId="418"/>
            <ac:spMk id="30" creationId="{0CD3E3D4-293F-9243-2D4C-89CB1DDD4BF3}"/>
          </ac:spMkLst>
        </pc:spChg>
        <pc:spChg chg="mod">
          <ac:chgData name="Juan Sarmiento" userId="af1216a4-86ea-41b5-91b0-4e0330db9e97" providerId="ADAL" clId="{718C35A3-EC2F-4A18-AA32-E873F50BE300}" dt="2023-11-16T21:18:24.474" v="472" actId="790"/>
          <ac:spMkLst>
            <pc:docMk/>
            <pc:sldMk cId="2726816144" sldId="418"/>
            <ac:spMk id="33" creationId="{A0C15DAE-04BB-3664-780F-9CF1843E9C2A}"/>
          </ac:spMkLst>
        </pc:spChg>
        <pc:spChg chg="mod">
          <ac:chgData name="Juan Sarmiento" userId="af1216a4-86ea-41b5-91b0-4e0330db9e97" providerId="ADAL" clId="{718C35A3-EC2F-4A18-AA32-E873F50BE300}" dt="2023-11-16T21:18:24.474" v="472" actId="790"/>
          <ac:spMkLst>
            <pc:docMk/>
            <pc:sldMk cId="2726816144" sldId="418"/>
            <ac:spMk id="36" creationId="{15D97E2B-E8AB-EBAA-2CEA-AD4FA31C5067}"/>
          </ac:spMkLst>
        </pc:spChg>
        <pc:spChg chg="mod">
          <ac:chgData name="Juan Sarmiento" userId="af1216a4-86ea-41b5-91b0-4e0330db9e97" providerId="ADAL" clId="{718C35A3-EC2F-4A18-AA32-E873F50BE300}" dt="2023-11-16T21:19:51.666" v="513" actId="20577"/>
          <ac:spMkLst>
            <pc:docMk/>
            <pc:sldMk cId="2726816144" sldId="418"/>
            <ac:spMk id="38" creationId="{8B241FB2-342E-60B6-291D-5F797E74B678}"/>
          </ac:spMkLst>
        </pc:spChg>
        <pc:spChg chg="mod">
          <ac:chgData name="Juan Sarmiento" userId="af1216a4-86ea-41b5-91b0-4e0330db9e97" providerId="ADAL" clId="{718C35A3-EC2F-4A18-AA32-E873F50BE300}" dt="2023-11-16T21:20:14.434" v="522" actId="20577"/>
          <ac:spMkLst>
            <pc:docMk/>
            <pc:sldMk cId="2726816144" sldId="418"/>
            <ac:spMk id="41" creationId="{064B5F82-E58E-A9EB-A345-4D17BF0D4631}"/>
          </ac:spMkLst>
        </pc:spChg>
        <pc:spChg chg="add mod">
          <ac:chgData name="Juan Sarmiento" userId="af1216a4-86ea-41b5-91b0-4e0330db9e97" providerId="ADAL" clId="{718C35A3-EC2F-4A18-AA32-E873F50BE300}" dt="2023-11-16T21:24:02.732" v="564" actId="164"/>
          <ac:spMkLst>
            <pc:docMk/>
            <pc:sldMk cId="2726816144" sldId="418"/>
            <ac:spMk id="45" creationId="{D815870D-488C-7A6D-A428-D9889344DBDE}"/>
          </ac:spMkLst>
        </pc:spChg>
        <pc:spChg chg="add mod">
          <ac:chgData name="Juan Sarmiento" userId="af1216a4-86ea-41b5-91b0-4e0330db9e97" providerId="ADAL" clId="{718C35A3-EC2F-4A18-AA32-E873F50BE300}" dt="2023-11-16T21:24:13.493" v="575" actId="20577"/>
          <ac:spMkLst>
            <pc:docMk/>
            <pc:sldMk cId="2726816144" sldId="418"/>
            <ac:spMk id="46" creationId="{76D88C37-394E-4D81-B2DC-C76382971DB5}"/>
          </ac:spMkLst>
        </pc:spChg>
        <pc:spChg chg="mod">
          <ac:chgData name="Juan Sarmiento" userId="af1216a4-86ea-41b5-91b0-4e0330db9e97" providerId="ADAL" clId="{718C35A3-EC2F-4A18-AA32-E873F50BE300}" dt="2023-11-16T21:24:33.725" v="602" actId="14100"/>
          <ac:spMkLst>
            <pc:docMk/>
            <pc:sldMk cId="2726816144" sldId="418"/>
            <ac:spMk id="50" creationId="{D8FEB1D4-A62C-3AEB-6026-F0297B518AD1}"/>
          </ac:spMkLst>
        </pc:spChg>
        <pc:spChg chg="mod">
          <ac:chgData name="Juan Sarmiento" userId="af1216a4-86ea-41b5-91b0-4e0330db9e97" providerId="ADAL" clId="{718C35A3-EC2F-4A18-AA32-E873F50BE300}" dt="2023-11-16T21:24:45.041" v="614" actId="20577"/>
          <ac:spMkLst>
            <pc:docMk/>
            <pc:sldMk cId="2726816144" sldId="418"/>
            <ac:spMk id="51" creationId="{1D5C00D0-A860-FD6A-1A27-7C212CF174D4}"/>
          </ac:spMkLst>
        </pc:spChg>
        <pc:spChg chg="mod">
          <ac:chgData name="Juan Sarmiento" userId="af1216a4-86ea-41b5-91b0-4e0330db9e97" providerId="ADAL" clId="{718C35A3-EC2F-4A18-AA32-E873F50BE300}" dt="2023-11-16T21:34:38.644" v="654" actId="20577"/>
          <ac:spMkLst>
            <pc:docMk/>
            <pc:sldMk cId="2726816144" sldId="418"/>
            <ac:spMk id="54" creationId="{58869A13-5274-36AA-B699-60838097346D}"/>
          </ac:spMkLst>
        </pc:spChg>
        <pc:spChg chg="mod">
          <ac:chgData name="Juan Sarmiento" userId="af1216a4-86ea-41b5-91b0-4e0330db9e97" providerId="ADAL" clId="{718C35A3-EC2F-4A18-AA32-E873F50BE300}" dt="2023-11-16T21:34:55.038" v="666" actId="20577"/>
          <ac:spMkLst>
            <pc:docMk/>
            <pc:sldMk cId="2726816144" sldId="418"/>
            <ac:spMk id="55" creationId="{F88C91A4-6535-3547-B8F6-E7F1B3BDC79E}"/>
          </ac:spMkLst>
        </pc:spChg>
        <pc:spChg chg="mod">
          <ac:chgData name="Juan Sarmiento" userId="af1216a4-86ea-41b5-91b0-4e0330db9e97" providerId="ADAL" clId="{718C35A3-EC2F-4A18-AA32-E873F50BE300}" dt="2023-11-16T21:40:58.720" v="725" actId="20577"/>
          <ac:spMkLst>
            <pc:docMk/>
            <pc:sldMk cId="2726816144" sldId="418"/>
            <ac:spMk id="58" creationId="{2CB05F88-C51E-6D0B-3E08-48672601FB9C}"/>
          </ac:spMkLst>
        </pc:spChg>
        <pc:spChg chg="mod">
          <ac:chgData name="Juan Sarmiento" userId="af1216a4-86ea-41b5-91b0-4e0330db9e97" providerId="ADAL" clId="{718C35A3-EC2F-4A18-AA32-E873F50BE300}" dt="2023-11-16T21:38:18.441" v="681" actId="20577"/>
          <ac:spMkLst>
            <pc:docMk/>
            <pc:sldMk cId="2726816144" sldId="418"/>
            <ac:spMk id="59" creationId="{4386A742-1621-5461-C067-0525F0AF4B99}"/>
          </ac:spMkLst>
        </pc:spChg>
        <pc:grpChg chg="add mod">
          <ac:chgData name="Juan Sarmiento" userId="af1216a4-86ea-41b5-91b0-4e0330db9e97" providerId="ADAL" clId="{718C35A3-EC2F-4A18-AA32-E873F50BE300}" dt="2023-11-16T21:21:12.102" v="526" actId="164"/>
          <ac:grpSpMkLst>
            <pc:docMk/>
            <pc:sldMk cId="2726816144" sldId="418"/>
            <ac:grpSpMk id="14" creationId="{19AF638A-899C-FACF-656E-CEB7B6C27152}"/>
          </ac:grpSpMkLst>
        </pc:grpChg>
        <pc:grpChg chg="add mod">
          <ac:chgData name="Juan Sarmiento" userId="af1216a4-86ea-41b5-91b0-4e0330db9e97" providerId="ADAL" clId="{718C35A3-EC2F-4A18-AA32-E873F50BE300}" dt="2023-11-16T21:17:22.570" v="449" actId="164"/>
          <ac:grpSpMkLst>
            <pc:docMk/>
            <pc:sldMk cId="2726816144" sldId="418"/>
            <ac:grpSpMk id="17" creationId="{775B0C37-0862-DC6E-16CE-AC7191BE1095}"/>
          </ac:grpSpMkLst>
        </pc:grpChg>
        <pc:grpChg chg="add mod">
          <ac:chgData name="Juan Sarmiento" userId="af1216a4-86ea-41b5-91b0-4e0330db9e97" providerId="ADAL" clId="{718C35A3-EC2F-4A18-AA32-E873F50BE300}" dt="2023-11-16T21:21:48.481" v="528" actId="1076"/>
          <ac:grpSpMkLst>
            <pc:docMk/>
            <pc:sldMk cId="2726816144" sldId="418"/>
            <ac:grpSpMk id="31" creationId="{26EA665D-27D7-CDE7-4F12-BF679E26BCD3}"/>
          </ac:grpSpMkLst>
        </pc:grpChg>
        <pc:grpChg chg="add mod">
          <ac:chgData name="Juan Sarmiento" userId="af1216a4-86ea-41b5-91b0-4e0330db9e97" providerId="ADAL" clId="{718C35A3-EC2F-4A18-AA32-E873F50BE300}" dt="2023-11-16T21:20:53.273" v="524" actId="1076"/>
          <ac:grpSpMkLst>
            <pc:docMk/>
            <pc:sldMk cId="2726816144" sldId="418"/>
            <ac:grpSpMk id="32" creationId="{49983D3E-C028-1C40-D271-DE6ABE826F59}"/>
          </ac:grpSpMkLst>
        </pc:grpChg>
        <pc:grpChg chg="mod">
          <ac:chgData name="Juan Sarmiento" userId="af1216a4-86ea-41b5-91b0-4e0330db9e97" providerId="ADAL" clId="{718C35A3-EC2F-4A18-AA32-E873F50BE300}" dt="2023-11-16T21:17:23.819" v="450"/>
          <ac:grpSpMkLst>
            <pc:docMk/>
            <pc:sldMk cId="2726816144" sldId="418"/>
            <ac:grpSpMk id="34" creationId="{F5C3CE44-95C1-EA55-58AB-0E7396B26B83}"/>
          </ac:grpSpMkLst>
        </pc:grpChg>
        <pc:grpChg chg="add mod">
          <ac:chgData name="Juan Sarmiento" userId="af1216a4-86ea-41b5-91b0-4e0330db9e97" providerId="ADAL" clId="{718C35A3-EC2F-4A18-AA32-E873F50BE300}" dt="2023-11-16T21:20:48.666" v="523" actId="1076"/>
          <ac:grpSpMkLst>
            <pc:docMk/>
            <pc:sldMk cId="2726816144" sldId="418"/>
            <ac:grpSpMk id="37" creationId="{6A0F027E-A0D2-D517-C7C4-BA4C56B99AA0}"/>
          </ac:grpSpMkLst>
        </pc:grpChg>
        <pc:grpChg chg="mod">
          <ac:chgData name="Juan Sarmiento" userId="af1216a4-86ea-41b5-91b0-4e0330db9e97" providerId="ADAL" clId="{718C35A3-EC2F-4A18-AA32-E873F50BE300}" dt="2023-11-16T21:19:30.227" v="475"/>
          <ac:grpSpMkLst>
            <pc:docMk/>
            <pc:sldMk cId="2726816144" sldId="418"/>
            <ac:grpSpMk id="39" creationId="{1A9133B7-1D0A-7BC6-1321-7B54AFC71CEA}"/>
          </ac:grpSpMkLst>
        </pc:grpChg>
        <pc:grpChg chg="add mod">
          <ac:chgData name="Juan Sarmiento" userId="af1216a4-86ea-41b5-91b0-4e0330db9e97" providerId="ADAL" clId="{718C35A3-EC2F-4A18-AA32-E873F50BE300}" dt="2023-11-16T21:21:16.782" v="527" actId="1076"/>
          <ac:grpSpMkLst>
            <pc:docMk/>
            <pc:sldMk cId="2726816144" sldId="418"/>
            <ac:grpSpMk id="42" creationId="{8BE1D760-1BA9-6EC1-6E1D-FFC5A11E8552}"/>
          </ac:grpSpMkLst>
        </pc:grpChg>
        <pc:grpChg chg="add mod">
          <ac:chgData name="Juan Sarmiento" userId="af1216a4-86ea-41b5-91b0-4e0330db9e97" providerId="ADAL" clId="{718C35A3-EC2F-4A18-AA32-E873F50BE300}" dt="2023-11-16T21:38:46.499" v="699" actId="1038"/>
          <ac:grpSpMkLst>
            <pc:docMk/>
            <pc:sldMk cId="2726816144" sldId="418"/>
            <ac:grpSpMk id="47" creationId="{F7E275FE-CA8D-E425-5B75-B9F8A6BB3AB3}"/>
          </ac:grpSpMkLst>
        </pc:grpChg>
        <pc:grpChg chg="add mod">
          <ac:chgData name="Juan Sarmiento" userId="af1216a4-86ea-41b5-91b0-4e0330db9e97" providerId="ADAL" clId="{718C35A3-EC2F-4A18-AA32-E873F50BE300}" dt="2023-11-16T21:38:46.499" v="699" actId="1038"/>
          <ac:grpSpMkLst>
            <pc:docMk/>
            <pc:sldMk cId="2726816144" sldId="418"/>
            <ac:grpSpMk id="48" creationId="{938FC7D2-1A75-FF8C-CDDF-D95A767D220F}"/>
          </ac:grpSpMkLst>
        </pc:grpChg>
        <pc:grpChg chg="add mod">
          <ac:chgData name="Juan Sarmiento" userId="af1216a4-86ea-41b5-91b0-4e0330db9e97" providerId="ADAL" clId="{718C35A3-EC2F-4A18-AA32-E873F50BE300}" dt="2023-11-16T21:38:46.499" v="699" actId="1038"/>
          <ac:grpSpMkLst>
            <pc:docMk/>
            <pc:sldMk cId="2726816144" sldId="418"/>
            <ac:grpSpMk id="52" creationId="{5942DD2A-A84B-C66F-9E39-8388EBD4A7F0}"/>
          </ac:grpSpMkLst>
        </pc:grpChg>
        <pc:grpChg chg="add mod">
          <ac:chgData name="Juan Sarmiento" userId="af1216a4-86ea-41b5-91b0-4e0330db9e97" providerId="ADAL" clId="{718C35A3-EC2F-4A18-AA32-E873F50BE300}" dt="2023-11-16T21:38:46.499" v="699" actId="1038"/>
          <ac:grpSpMkLst>
            <pc:docMk/>
            <pc:sldMk cId="2726816144" sldId="418"/>
            <ac:grpSpMk id="56" creationId="{8348499C-C693-FC7C-D910-2FCDA9CD0E70}"/>
          </ac:grpSpMkLst>
        </pc:grpChg>
        <pc:graphicFrameChg chg="del">
          <ac:chgData name="Juan Sarmiento" userId="af1216a4-86ea-41b5-91b0-4e0330db9e97" providerId="ADAL" clId="{718C35A3-EC2F-4A18-AA32-E873F50BE300}" dt="2023-11-16T21:07:30.861" v="145" actId="478"/>
          <ac:graphicFrameMkLst>
            <pc:docMk/>
            <pc:sldMk cId="2726816144" sldId="418"/>
            <ac:graphicFrameMk id="16" creationId="{67304ACE-E3FC-4043-A900-556F5256D5FC}"/>
          </ac:graphicFrameMkLst>
        </pc:graphicFrameChg>
        <pc:graphicFrameChg chg="del">
          <ac:chgData name="Juan Sarmiento" userId="af1216a4-86ea-41b5-91b0-4e0330db9e97" providerId="ADAL" clId="{718C35A3-EC2F-4A18-AA32-E873F50BE300}" dt="2023-11-16T21:08:42.561" v="147" actId="478"/>
          <ac:graphicFrameMkLst>
            <pc:docMk/>
            <pc:sldMk cId="2726816144" sldId="418"/>
            <ac:graphicFrameMk id="25" creationId="{AFE85B8C-3B43-47BF-852F-02117D2777CE}"/>
          </ac:graphicFrameMkLst>
        </pc:graphicFrameChg>
        <pc:graphicFrameChg chg="del">
          <ac:chgData name="Juan Sarmiento" userId="af1216a4-86ea-41b5-91b0-4e0330db9e97" providerId="ADAL" clId="{718C35A3-EC2F-4A18-AA32-E873F50BE300}" dt="2023-11-16T21:08:42.561" v="147" actId="478"/>
          <ac:graphicFrameMkLst>
            <pc:docMk/>
            <pc:sldMk cId="2726816144" sldId="418"/>
            <ac:graphicFrameMk id="26" creationId="{D3249428-00AF-43E6-965F-2A25FEA0FDAE}"/>
          </ac:graphicFrameMkLst>
        </pc:graphicFrameChg>
        <pc:graphicFrameChg chg="del">
          <ac:chgData name="Juan Sarmiento" userId="af1216a4-86ea-41b5-91b0-4e0330db9e97" providerId="ADAL" clId="{718C35A3-EC2F-4A18-AA32-E873F50BE300}" dt="2023-11-16T21:08:42.561" v="147" actId="478"/>
          <ac:graphicFrameMkLst>
            <pc:docMk/>
            <pc:sldMk cId="2726816144" sldId="418"/>
            <ac:graphicFrameMk id="27" creationId="{EC452A02-04F5-4697-A5C6-DF2858A26C06}"/>
          </ac:graphicFrameMkLst>
        </pc:graphicFrameChg>
        <pc:picChg chg="add mod">
          <ac:chgData name="Juan Sarmiento" userId="af1216a4-86ea-41b5-91b0-4e0330db9e97" providerId="ADAL" clId="{718C35A3-EC2F-4A18-AA32-E873F50BE300}" dt="2023-11-16T21:14:05.122" v="381" actId="1076"/>
          <ac:picMkLst>
            <pc:docMk/>
            <pc:sldMk cId="2726816144" sldId="418"/>
            <ac:picMk id="9" creationId="{4E9C57C4-D9F5-3D0E-8440-B56A1725EC94}"/>
          </ac:picMkLst>
        </pc:picChg>
        <pc:picChg chg="add mod">
          <ac:chgData name="Juan Sarmiento" userId="af1216a4-86ea-41b5-91b0-4e0330db9e97" providerId="ADAL" clId="{718C35A3-EC2F-4A18-AA32-E873F50BE300}" dt="2023-11-16T21:16:38.617" v="435" actId="164"/>
          <ac:picMkLst>
            <pc:docMk/>
            <pc:sldMk cId="2726816144" sldId="418"/>
            <ac:picMk id="11" creationId="{C54D0A44-02DC-EB8B-3F2F-7DBBBEFFA240}"/>
          </ac:picMkLst>
        </pc:picChg>
        <pc:picChg chg="mod">
          <ac:chgData name="Juan Sarmiento" userId="af1216a4-86ea-41b5-91b0-4e0330db9e97" providerId="ADAL" clId="{718C35A3-EC2F-4A18-AA32-E873F50BE300}" dt="2023-11-16T21:16:43.751" v="437"/>
          <ac:picMkLst>
            <pc:docMk/>
            <pc:sldMk cId="2726816144" sldId="418"/>
            <ac:picMk id="29" creationId="{34753AFE-1EED-086B-8E58-D9C92321501A}"/>
          </ac:picMkLst>
        </pc:picChg>
        <pc:picChg chg="mod">
          <ac:chgData name="Juan Sarmiento" userId="af1216a4-86ea-41b5-91b0-4e0330db9e97" providerId="ADAL" clId="{718C35A3-EC2F-4A18-AA32-E873F50BE300}" dt="2023-11-16T21:17:23.819" v="450"/>
          <ac:picMkLst>
            <pc:docMk/>
            <pc:sldMk cId="2726816144" sldId="418"/>
            <ac:picMk id="35" creationId="{AFC8FCA3-B80E-843D-5C0F-A862FB0E9E2B}"/>
          </ac:picMkLst>
        </pc:picChg>
        <pc:picChg chg="mod">
          <ac:chgData name="Juan Sarmiento" userId="af1216a4-86ea-41b5-91b0-4e0330db9e97" providerId="ADAL" clId="{718C35A3-EC2F-4A18-AA32-E873F50BE300}" dt="2023-11-16T21:20:02.716" v="514" actId="1076"/>
          <ac:picMkLst>
            <pc:docMk/>
            <pc:sldMk cId="2726816144" sldId="418"/>
            <ac:picMk id="40" creationId="{6B8BC229-5BE7-9CA1-4829-3C1E9C6AE48D}"/>
          </ac:picMkLst>
        </pc:picChg>
        <pc:picChg chg="add mod">
          <ac:chgData name="Juan Sarmiento" userId="af1216a4-86ea-41b5-91b0-4e0330db9e97" providerId="ADAL" clId="{718C35A3-EC2F-4A18-AA32-E873F50BE300}" dt="2023-11-16T21:24:02.732" v="564" actId="164"/>
          <ac:picMkLst>
            <pc:docMk/>
            <pc:sldMk cId="2726816144" sldId="418"/>
            <ac:picMk id="44" creationId="{8A54ED98-D803-3B1E-B90C-0A1DD7BF35A6}"/>
          </ac:picMkLst>
        </pc:picChg>
        <pc:picChg chg="mod">
          <ac:chgData name="Juan Sarmiento" userId="af1216a4-86ea-41b5-91b0-4e0330db9e97" providerId="ADAL" clId="{718C35A3-EC2F-4A18-AA32-E873F50BE300}" dt="2023-11-16T21:24:04.216" v="565"/>
          <ac:picMkLst>
            <pc:docMk/>
            <pc:sldMk cId="2726816144" sldId="418"/>
            <ac:picMk id="49" creationId="{D459AB8F-0D54-9EE6-C28A-A58EF4190B8F}"/>
          </ac:picMkLst>
        </pc:picChg>
        <pc:picChg chg="mod">
          <ac:chgData name="Juan Sarmiento" userId="af1216a4-86ea-41b5-91b0-4e0330db9e97" providerId="ADAL" clId="{718C35A3-EC2F-4A18-AA32-E873F50BE300}" dt="2023-11-16T21:34:20.369" v="615"/>
          <ac:picMkLst>
            <pc:docMk/>
            <pc:sldMk cId="2726816144" sldId="418"/>
            <ac:picMk id="53" creationId="{73292393-6354-BBAE-7A55-0991D6BC5B84}"/>
          </ac:picMkLst>
        </pc:picChg>
        <pc:picChg chg="mod">
          <ac:chgData name="Juan Sarmiento" userId="af1216a4-86ea-41b5-91b0-4e0330db9e97" providerId="ADAL" clId="{718C35A3-EC2F-4A18-AA32-E873F50BE300}" dt="2023-11-16T21:38:00.398" v="667"/>
          <ac:picMkLst>
            <pc:docMk/>
            <pc:sldMk cId="2726816144" sldId="418"/>
            <ac:picMk id="57" creationId="{0235E11D-84CF-A1CB-D8BF-964BA19F443C}"/>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3.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chartUserShapes" Target="../drawings/drawing4.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30.xml"/><Relationship Id="rId1" Type="http://schemas.microsoft.com/office/2011/relationships/chartStyle" Target="style30.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31.xml"/><Relationship Id="rId1" Type="http://schemas.microsoft.com/office/2011/relationships/chartStyle" Target="style31.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32.xml"/><Relationship Id="rId1" Type="http://schemas.microsoft.com/office/2011/relationships/chartStyle" Target="style32.xml"/></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33.xml"/><Relationship Id="rId1" Type="http://schemas.microsoft.com/office/2011/relationships/chartStyle" Target="style33.xml"/></Relationships>
</file>

<file path=ppt/charts/_rels/chart34.xml.rels><?xml version="1.0" encoding="UTF-8" standalone="yes"?>
<Relationships xmlns="http://schemas.openxmlformats.org/package/2006/relationships"><Relationship Id="rId3" Type="http://schemas.openxmlformats.org/officeDocument/2006/relationships/package" Target="../embeddings/Microsoft_Excel_Worksheet33.xlsx"/><Relationship Id="rId2" Type="http://schemas.microsoft.com/office/2011/relationships/chartColorStyle" Target="colors34.xml"/><Relationship Id="rId1" Type="http://schemas.microsoft.com/office/2011/relationships/chartStyle" Target="style34.xml"/></Relationships>
</file>

<file path=ppt/charts/_rels/chart35.xml.rels><?xml version="1.0" encoding="UTF-8" standalone="yes"?>
<Relationships xmlns="http://schemas.openxmlformats.org/package/2006/relationships"><Relationship Id="rId3" Type="http://schemas.openxmlformats.org/officeDocument/2006/relationships/package" Target="../embeddings/Microsoft_Excel_Worksheet34.xlsx"/><Relationship Id="rId2" Type="http://schemas.microsoft.com/office/2011/relationships/chartColorStyle" Target="colors35.xml"/><Relationship Id="rId1" Type="http://schemas.microsoft.com/office/2011/relationships/chartStyle" Target="style35.xml"/></Relationships>
</file>

<file path=ppt/charts/_rels/chart36.xml.rels><?xml version="1.0" encoding="UTF-8" standalone="yes"?>
<Relationships xmlns="http://schemas.openxmlformats.org/package/2006/relationships"><Relationship Id="rId3" Type="http://schemas.openxmlformats.org/officeDocument/2006/relationships/package" Target="../embeddings/Microsoft_Excel_Worksheet35.xlsx"/><Relationship Id="rId2" Type="http://schemas.microsoft.com/office/2011/relationships/chartColorStyle" Target="colors36.xml"/><Relationship Id="rId1" Type="http://schemas.microsoft.com/office/2011/relationships/chartStyle" Target="style36.xml"/></Relationships>
</file>

<file path=ppt/charts/_rels/chart37.xml.rels><?xml version="1.0" encoding="UTF-8" standalone="yes"?>
<Relationships xmlns="http://schemas.openxmlformats.org/package/2006/relationships"><Relationship Id="rId3" Type="http://schemas.openxmlformats.org/officeDocument/2006/relationships/package" Target="../embeddings/Microsoft_Excel_Worksheet36.xlsx"/><Relationship Id="rId2" Type="http://schemas.microsoft.com/office/2011/relationships/chartColorStyle" Target="colors37.xml"/><Relationship Id="rId1" Type="http://schemas.microsoft.com/office/2011/relationships/chartStyle" Target="style37.xml"/></Relationships>
</file>

<file path=ppt/charts/_rels/chart38.xml.rels><?xml version="1.0" encoding="UTF-8" standalone="yes"?>
<Relationships xmlns="http://schemas.openxmlformats.org/package/2006/relationships"><Relationship Id="rId3" Type="http://schemas.openxmlformats.org/officeDocument/2006/relationships/package" Target="../embeddings/Microsoft_Excel_Worksheet37.xlsx"/><Relationship Id="rId2" Type="http://schemas.microsoft.com/office/2011/relationships/chartColorStyle" Target="colors38.xml"/><Relationship Id="rId1" Type="http://schemas.microsoft.com/office/2011/relationships/chartStyle" Target="style38.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2.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856394500519869"/>
          <c:y val="8.4498055896950378E-2"/>
          <c:w val="0.83772725989481023"/>
          <c:h val="0.44726644133707566"/>
        </c:manualLayout>
      </c:layout>
      <c:lineChart>
        <c:grouping val="standard"/>
        <c:varyColors val="0"/>
        <c:ser>
          <c:idx val="0"/>
          <c:order val="0"/>
          <c:tx>
            <c:strRef>
              <c:f>Sheet1!$B$1</c:f>
              <c:strCache>
                <c:ptCount val="1"/>
                <c:pt idx="0">
                  <c:v>GDP % Growth</c:v>
                </c:pt>
              </c:strCache>
            </c:strRef>
          </c:tx>
          <c:spPr>
            <a:ln w="28575" cap="rnd">
              <a:solidFill>
                <a:srgbClr val="48C0D6"/>
              </a:solidFill>
              <a:round/>
            </a:ln>
            <a:effectLst/>
          </c:spPr>
          <c:marker>
            <c:symbol val="none"/>
          </c:marker>
          <c:cat>
            <c:strRef>
              <c:f>Sheet1!$A$2:$A$25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 (estimado)</c:v>
                </c:pt>
              </c:strCache>
            </c:strRef>
          </c:cat>
          <c:val>
            <c:numRef>
              <c:f>Sheet1!$B$2:$B$25</c:f>
              <c:numCache>
                <c:formatCode>0.0%</c:formatCode>
                <c:ptCount val="24"/>
                <c:pt idx="0">
                  <c:v>1.0918015643575956E-2</c:v>
                </c:pt>
                <c:pt idx="1">
                  <c:v>4.0156298995849229E-2</c:v>
                </c:pt>
                <c:pt idx="2">
                  <c:v>4.0967766588535709E-2</c:v>
                </c:pt>
                <c:pt idx="3">
                  <c:v>2.7228773369547384E-2</c:v>
                </c:pt>
                <c:pt idx="4">
                  <c:v>8.2110209173403781E-2</c:v>
                </c:pt>
                <c:pt idx="5">
                  <c:v>5.2913082669940222E-2</c:v>
                </c:pt>
                <c:pt idx="6">
                  <c:v>4.4035264338318572E-2</c:v>
                </c:pt>
                <c:pt idx="7">
                  <c:v>2.1900639722453975E-2</c:v>
                </c:pt>
                <c:pt idx="8">
                  <c:v>6.3571305999083172E-2</c:v>
                </c:pt>
                <c:pt idx="9">
                  <c:v>5.6649159210009261E-3</c:v>
                </c:pt>
                <c:pt idx="10">
                  <c:v>3.525298668940266E-2</c:v>
                </c:pt>
                <c:pt idx="11">
                  <c:v>7.8681409191099616E-2</c:v>
                </c:pt>
                <c:pt idx="12">
                  <c:v>5.6419620667119974E-2</c:v>
                </c:pt>
                <c:pt idx="13">
                  <c:v>4.9465112669062561E-2</c:v>
                </c:pt>
                <c:pt idx="14">
                  <c:v>3.788868549208331E-2</c:v>
                </c:pt>
                <c:pt idx="15">
                  <c:v>9.8872608346269432E-4</c:v>
                </c:pt>
                <c:pt idx="16">
                  <c:v>-1.2263839846387868E-2</c:v>
                </c:pt>
                <c:pt idx="17">
                  <c:v>2.3683865263365078E-2</c:v>
                </c:pt>
                <c:pt idx="18">
                  <c:v>1.2892919329050158E-2</c:v>
                </c:pt>
                <c:pt idx="19">
                  <c:v>1.2105102847655758E-4</c:v>
                </c:pt>
                <c:pt idx="20">
                  <c:v>-7.7876070909342163E-2</c:v>
                </c:pt>
                <c:pt idx="21">
                  <c:v>4.2352512417257203E-2</c:v>
                </c:pt>
                <c:pt idx="22">
                  <c:v>2.9476686329881686E-2</c:v>
                </c:pt>
                <c:pt idx="23" formatCode="0.00%">
                  <c:v>1.4999999999999999E-2</c:v>
                </c:pt>
              </c:numCache>
            </c:numRef>
          </c:val>
          <c:smooth val="0"/>
          <c:extLst>
            <c:ext xmlns:c16="http://schemas.microsoft.com/office/drawing/2014/chart" uri="{C3380CC4-5D6E-409C-BE32-E72D297353CC}">
              <c16:uniqueId val="{00000000-A58F-4283-8632-45F8E6B93221}"/>
            </c:ext>
          </c:extLst>
        </c:ser>
        <c:dLbls>
          <c:showLegendKey val="0"/>
          <c:showVal val="0"/>
          <c:showCatName val="0"/>
          <c:showSerName val="0"/>
          <c:showPercent val="0"/>
          <c:showBubbleSize val="0"/>
        </c:dLbls>
        <c:smooth val="0"/>
        <c:axId val="916899704"/>
        <c:axId val="916905280"/>
      </c:lineChart>
      <c:catAx>
        <c:axId val="916899704"/>
        <c:scaling>
          <c:orientation val="minMax"/>
        </c:scaling>
        <c:delete val="0"/>
        <c:axPos val="b"/>
        <c:numFmt formatCode="General" sourceLinked="1"/>
        <c:majorTickMark val="none"/>
        <c:minorTickMark val="none"/>
        <c:tickLblPos val="low"/>
        <c:spPr>
          <a:noFill/>
          <a:ln w="9525" cap="flat" cmpd="sng" algn="ctr">
            <a:noFill/>
            <a:round/>
          </a:ln>
          <a:effectLst/>
        </c:spPr>
        <c:txPr>
          <a:bodyPr rot="-60000000" spcFirstLastPara="1" vertOverflow="ellipsis" vert="horz" wrap="square" anchor="b" anchorCtr="0"/>
          <a:lstStyle/>
          <a:p>
            <a:pPr>
              <a:defRPr sz="1050" b="0" i="0" u="none" strike="noStrike" kern="1200" baseline="0">
                <a:solidFill>
                  <a:schemeClr val="tx1">
                    <a:lumMod val="65000"/>
                    <a:lumOff val="35000"/>
                  </a:schemeClr>
                </a:solidFill>
                <a:latin typeface="+mn-lt"/>
                <a:ea typeface="+mn-ea"/>
                <a:cs typeface="+mn-cs"/>
              </a:defRPr>
            </a:pPr>
            <a:endParaRPr lang="en-US"/>
          </a:p>
        </c:txPr>
        <c:crossAx val="916905280"/>
        <c:crosses val="autoZero"/>
        <c:auto val="1"/>
        <c:lblAlgn val="ctr"/>
        <c:lblOffset val="100"/>
        <c:tickLblSkip val="1"/>
        <c:noMultiLvlLbl val="0"/>
      </c:catAx>
      <c:valAx>
        <c:axId val="916905280"/>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1689970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view3D>
      <c:rotX val="75"/>
      <c:rotY val="0"/>
      <c:rAngAx val="1"/>
    </c:view3D>
    <c:floor>
      <c:thickness val="0"/>
      <c:spPr>
        <a:noFill/>
        <a:ln w="6350" cap="flat" cmpd="sng" algn="ctr">
          <a:solidFill>
            <a:schemeClr val="tx1">
              <a:tint val="75000"/>
            </a:schemeClr>
          </a:solidFill>
          <a:prstDash val="solid"/>
          <a:round/>
        </a:ln>
        <a:effectLst/>
        <a:sp3d contourW="6350">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3511754365964179E-2"/>
          <c:y val="4.1400836214099519E-2"/>
          <c:w val="0.54463344990044515"/>
          <c:h val="0.91247460868598196"/>
        </c:manualLayout>
      </c:layout>
      <c:pie3DChart>
        <c:varyColors val="1"/>
        <c:ser>
          <c:idx val="0"/>
          <c:order val="0"/>
          <c:tx>
            <c:strRef>
              <c:f>Sheet1!$B$1</c:f>
              <c:strCache>
                <c:ptCount val="1"/>
                <c:pt idx="0">
                  <c:v>Column13</c:v>
                </c:pt>
              </c:strCache>
            </c:strRef>
          </c:tx>
          <c:dPt>
            <c:idx val="0"/>
            <c:bubble3D val="0"/>
            <c:spPr>
              <a:solidFill>
                <a:schemeClr val="accent1">
                  <a:tint val="48000"/>
                </a:schemeClr>
              </a:solidFill>
              <a:ln>
                <a:noFill/>
              </a:ln>
              <a:effectLst/>
              <a:sp3d/>
            </c:spPr>
            <c:extLst>
              <c:ext xmlns:c16="http://schemas.microsoft.com/office/drawing/2014/chart" uri="{C3380CC4-5D6E-409C-BE32-E72D297353CC}">
                <c16:uniqueId val="{00000001-7B16-484A-A476-647CB08C4F53}"/>
              </c:ext>
            </c:extLst>
          </c:dPt>
          <c:dPt>
            <c:idx val="1"/>
            <c:bubble3D val="0"/>
            <c:spPr>
              <a:solidFill>
                <a:schemeClr val="accent1">
                  <a:tint val="65000"/>
                </a:schemeClr>
              </a:solidFill>
              <a:ln>
                <a:noFill/>
              </a:ln>
              <a:effectLst/>
              <a:sp3d/>
            </c:spPr>
            <c:extLst>
              <c:ext xmlns:c16="http://schemas.microsoft.com/office/drawing/2014/chart" uri="{C3380CC4-5D6E-409C-BE32-E72D297353CC}">
                <c16:uniqueId val="{00000003-7B16-484A-A476-647CB08C4F53}"/>
              </c:ext>
            </c:extLst>
          </c:dPt>
          <c:dPt>
            <c:idx val="2"/>
            <c:bubble3D val="0"/>
            <c:spPr>
              <a:solidFill>
                <a:schemeClr val="accent1">
                  <a:tint val="83000"/>
                </a:schemeClr>
              </a:solidFill>
              <a:ln>
                <a:noFill/>
              </a:ln>
              <a:effectLst/>
              <a:sp3d/>
            </c:spPr>
            <c:extLst>
              <c:ext xmlns:c16="http://schemas.microsoft.com/office/drawing/2014/chart" uri="{C3380CC4-5D6E-409C-BE32-E72D297353CC}">
                <c16:uniqueId val="{00000005-7B16-484A-A476-647CB08C4F53}"/>
              </c:ext>
            </c:extLst>
          </c:dPt>
          <c:dPt>
            <c:idx val="3"/>
            <c:bubble3D val="0"/>
            <c:spPr>
              <a:solidFill>
                <a:schemeClr val="accent1">
                  <a:shade val="82000"/>
                </a:schemeClr>
              </a:solidFill>
              <a:ln>
                <a:noFill/>
              </a:ln>
              <a:effectLst/>
              <a:sp3d/>
            </c:spPr>
            <c:extLst>
              <c:ext xmlns:c16="http://schemas.microsoft.com/office/drawing/2014/chart" uri="{C3380CC4-5D6E-409C-BE32-E72D297353CC}">
                <c16:uniqueId val="{00000007-7B16-484A-A476-647CB08C4F53}"/>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Sheet1!$A$2:$A$5</c:f>
              <c:strCache>
                <c:ptCount val="4"/>
                <c:pt idx="0">
                  <c:v>LATAM</c:v>
                </c:pt>
                <c:pt idx="1">
                  <c:v>Avianca</c:v>
                </c:pt>
                <c:pt idx="2">
                  <c:v>EcuaAir</c:v>
                </c:pt>
                <c:pt idx="3">
                  <c:v>Aeroregional</c:v>
                </c:pt>
              </c:strCache>
            </c:strRef>
          </c:cat>
          <c:val>
            <c:numRef>
              <c:f>Sheet1!$B$2:$B$5</c:f>
              <c:numCache>
                <c:formatCode>_(* #,##0.00_);_(* \(#,##0.00\);_(* "-"??_);_(@_)</c:formatCode>
                <c:ptCount val="4"/>
                <c:pt idx="0">
                  <c:v>1681246</c:v>
                </c:pt>
                <c:pt idx="1">
                  <c:v>1367885</c:v>
                </c:pt>
                <c:pt idx="2">
                  <c:v>328090</c:v>
                </c:pt>
                <c:pt idx="3">
                  <c:v>118815</c:v>
                </c:pt>
              </c:numCache>
            </c:numRef>
          </c:val>
          <c:extLst>
            <c:ext xmlns:c16="http://schemas.microsoft.com/office/drawing/2014/chart" uri="{C3380CC4-5D6E-409C-BE32-E72D297353CC}">
              <c16:uniqueId val="{00000000-BFE9-40C0-A5E4-0605598FE145}"/>
            </c:ext>
          </c:extLst>
        </c:ser>
        <c:dLbls>
          <c:showLegendKey val="0"/>
          <c:showVal val="0"/>
          <c:showCatName val="0"/>
          <c:showSerName val="0"/>
          <c:showPercent val="1"/>
          <c:showBubbleSize val="0"/>
          <c:showLeaderLines val="1"/>
        </c:dLbls>
      </c:pie3DChart>
      <c:spPr>
        <a:noFill/>
        <a:ln w="25400">
          <a:noFill/>
        </a:ln>
        <a:effectLst/>
      </c:spPr>
    </c:plotArea>
    <c:legend>
      <c:legendPos val="r"/>
      <c:layout>
        <c:manualLayout>
          <c:xMode val="edge"/>
          <c:yMode val="edge"/>
          <c:x val="0.61690430803411644"/>
          <c:y val="0.10399954921874811"/>
          <c:w val="0.19790510606369921"/>
          <c:h val="0.79436248205661875"/>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useo Sans 300" panose="02000000000000000000" pitchFamily="50" charset="0"/>
              <a:ea typeface="+mn-ea"/>
              <a:cs typeface="+mn-cs"/>
            </a:defRPr>
          </a:pPr>
          <a:endParaRPr lang="en-US"/>
        </a:p>
      </c:txPr>
    </c:legend>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5.7682066612145512E-2"/>
          <c:y val="3.5078559416310585E-2"/>
          <c:w val="0.9088049134616053"/>
          <c:h val="0.71933461280567512"/>
        </c:manualLayout>
      </c:layout>
      <c:barChart>
        <c:barDir val="col"/>
        <c:grouping val="clustered"/>
        <c:varyColors val="0"/>
        <c:ser>
          <c:idx val="0"/>
          <c:order val="0"/>
          <c:tx>
            <c:strRef>
              <c:f>Sheet1!$B$1</c:f>
              <c:strCache>
                <c:ptCount val="1"/>
                <c:pt idx="0">
                  <c:v>Pasajeros</c:v>
                </c:pt>
              </c:strCache>
            </c:strRef>
          </c:tx>
          <c:spPr>
            <a:solidFill>
              <a:srgbClr val="7030A0"/>
            </a:solidFill>
            <a:ln>
              <a:solidFill>
                <a:srgbClr val="7030A0"/>
              </a:solidFill>
            </a:ln>
            <a:effectLst/>
          </c:spPr>
          <c:invertIfNegative val="0"/>
          <c:dLbls>
            <c:numFmt formatCode="#,##0.00"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GYE-UIO</c:v>
                </c:pt>
                <c:pt idx="1">
                  <c:v>CUE-UIO</c:v>
                </c:pt>
                <c:pt idx="2">
                  <c:v>GPS-GYE</c:v>
                </c:pt>
                <c:pt idx="3">
                  <c:v>MEC-UIO</c:v>
                </c:pt>
                <c:pt idx="4">
                  <c:v>GYE-SCY</c:v>
                </c:pt>
                <c:pt idx="5">
                  <c:v>OCC-UIO</c:v>
                </c:pt>
                <c:pt idx="6">
                  <c:v>LOH-UIO</c:v>
                </c:pt>
                <c:pt idx="7">
                  <c:v>GPS-UIO</c:v>
                </c:pt>
                <c:pt idx="8">
                  <c:v>ETR-UIO</c:v>
                </c:pt>
                <c:pt idx="9">
                  <c:v>CUE-GYE</c:v>
                </c:pt>
              </c:strCache>
            </c:strRef>
          </c:cat>
          <c:val>
            <c:numRef>
              <c:f>Sheet1!$B$2:$B$11</c:f>
              <c:numCache>
                <c:formatCode>_(* #,##0.00_);_(* \(#,##0.00\);_(* "-"??_);_(@_)</c:formatCode>
                <c:ptCount val="10"/>
                <c:pt idx="0">
                  <c:v>1841043</c:v>
                </c:pt>
                <c:pt idx="1">
                  <c:v>521168</c:v>
                </c:pt>
                <c:pt idx="2">
                  <c:v>412018</c:v>
                </c:pt>
                <c:pt idx="3">
                  <c:v>277419</c:v>
                </c:pt>
                <c:pt idx="4">
                  <c:v>236829</c:v>
                </c:pt>
                <c:pt idx="5">
                  <c:v>142662</c:v>
                </c:pt>
                <c:pt idx="6">
                  <c:v>132288</c:v>
                </c:pt>
                <c:pt idx="7">
                  <c:v>128011</c:v>
                </c:pt>
                <c:pt idx="8">
                  <c:v>60710</c:v>
                </c:pt>
                <c:pt idx="9">
                  <c:v>46879</c:v>
                </c:pt>
              </c:numCache>
            </c:numRef>
          </c:val>
          <c:extLst>
            <c:ext xmlns:c16="http://schemas.microsoft.com/office/drawing/2014/chart" uri="{C3380CC4-5D6E-409C-BE32-E72D297353CC}">
              <c16:uniqueId val="{00000000-AB9A-4BCD-88E8-1A1247B85A6F}"/>
            </c:ext>
          </c:extLst>
        </c:ser>
        <c:ser>
          <c:idx val="1"/>
          <c:order val="1"/>
          <c:tx>
            <c:strRef>
              <c:f>Sheet1!$C$1</c:f>
              <c:strCache>
                <c:ptCount val="1"/>
                <c:pt idx="0">
                  <c:v>Asientos</c:v>
                </c:pt>
              </c:strCache>
            </c:strRef>
          </c:tx>
          <c:spPr>
            <a:solidFill>
              <a:srgbClr val="92D050"/>
            </a:solidFill>
            <a:ln>
              <a:solidFill>
                <a:srgbClr val="92D050"/>
              </a:solidFill>
            </a:ln>
            <a:effectLst/>
          </c:spPr>
          <c:invertIfNegative val="0"/>
          <c:dLbls>
            <c:numFmt formatCode="#,##0.0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GYE-UIO</c:v>
                </c:pt>
                <c:pt idx="1">
                  <c:v>CUE-UIO</c:v>
                </c:pt>
                <c:pt idx="2">
                  <c:v>GPS-GYE</c:v>
                </c:pt>
                <c:pt idx="3">
                  <c:v>MEC-UIO</c:v>
                </c:pt>
                <c:pt idx="4">
                  <c:v>GYE-SCY</c:v>
                </c:pt>
                <c:pt idx="5">
                  <c:v>OCC-UIO</c:v>
                </c:pt>
                <c:pt idx="6">
                  <c:v>LOH-UIO</c:v>
                </c:pt>
                <c:pt idx="7">
                  <c:v>GPS-UIO</c:v>
                </c:pt>
                <c:pt idx="8">
                  <c:v>ETR-UIO</c:v>
                </c:pt>
                <c:pt idx="9">
                  <c:v>CUE-GYE</c:v>
                </c:pt>
              </c:strCache>
            </c:strRef>
          </c:cat>
          <c:val>
            <c:numRef>
              <c:f>Sheet1!$C$2:$C$11</c:f>
              <c:numCache>
                <c:formatCode>#,##0</c:formatCode>
                <c:ptCount val="10"/>
                <c:pt idx="0">
                  <c:v>2369718</c:v>
                </c:pt>
                <c:pt idx="1">
                  <c:v>606775</c:v>
                </c:pt>
                <c:pt idx="2">
                  <c:v>576492</c:v>
                </c:pt>
                <c:pt idx="3">
                  <c:v>403404</c:v>
                </c:pt>
                <c:pt idx="4">
                  <c:v>341652</c:v>
                </c:pt>
                <c:pt idx="5">
                  <c:v>225770</c:v>
                </c:pt>
                <c:pt idx="6">
                  <c:v>274646</c:v>
                </c:pt>
                <c:pt idx="7">
                  <c:v>149320</c:v>
                </c:pt>
                <c:pt idx="8">
                  <c:v>131553</c:v>
                </c:pt>
                <c:pt idx="9">
                  <c:v>62296</c:v>
                </c:pt>
              </c:numCache>
            </c:numRef>
          </c:val>
          <c:extLst>
            <c:ext xmlns:c16="http://schemas.microsoft.com/office/drawing/2014/chart" uri="{C3380CC4-5D6E-409C-BE32-E72D297353CC}">
              <c16:uniqueId val="{00000000-387B-4144-A891-AA2B8252FE9D}"/>
            </c:ext>
          </c:extLst>
        </c:ser>
        <c:dLbls>
          <c:dLblPos val="outEnd"/>
          <c:showLegendKey val="0"/>
          <c:showVal val="1"/>
          <c:showCatName val="0"/>
          <c:showSerName val="0"/>
          <c:showPercent val="0"/>
          <c:showBubbleSize val="0"/>
        </c:dLbls>
        <c:gapWidth val="100"/>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505907520"/>
        <c:crosses val="autoZero"/>
        <c:crossBetween val="between"/>
        <c:majorUnit val="1000000"/>
        <c:dispUnits>
          <c:builtInUnit val="millions"/>
          <c:dispUnitsLbl>
            <c:layout>
              <c:manualLayout>
                <c:xMode val="edge"/>
                <c:yMode val="edge"/>
                <c:x val="1.0480196871066926E-2"/>
                <c:y val="0.36081493899415185"/>
              </c:manualLayout>
            </c:layout>
            <c:tx>
              <c:rich>
                <a:bodyPr rot="-5400000" spcFirstLastPara="1" vertOverflow="ellipsis" vert="horz" wrap="square" anchor="ctr" anchorCtr="1"/>
                <a:lstStyle/>
                <a:p>
                  <a:pPr>
                    <a:defRPr sz="1197" b="1" i="0" u="none" strike="noStrike" kern="1200" baseline="0">
                      <a:solidFill>
                        <a:schemeClr val="tx2"/>
                      </a:solidFill>
                      <a:latin typeface="Museo Sans 300" panose="02000000000000000000" pitchFamily="50" charset="0"/>
                      <a:ea typeface="+mn-ea"/>
                      <a:cs typeface="+mn-cs"/>
                    </a:defRPr>
                  </a:pPr>
                  <a:r>
                    <a:rPr lang="en-US" dirty="0" err="1"/>
                    <a:t>Millones</a:t>
                  </a:r>
                  <a:endParaRPr lang="en-US" dirty="0"/>
                </a:p>
              </c:rich>
            </c:tx>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useo Sans 300" panose="02000000000000000000" pitchFamily="50" charset="0"/>
                    <a:ea typeface="+mn-ea"/>
                    <a:cs typeface="+mn-cs"/>
                  </a:defRPr>
                </a:pPr>
                <a:endParaRPr lang="en-US"/>
              </a:p>
            </c:txPr>
          </c:dispUnitsLbl>
        </c:dispUnits>
      </c:valAx>
      <c:spPr>
        <a:noFill/>
        <a:ln>
          <a:noFill/>
        </a:ln>
        <a:effectLst/>
      </c:spPr>
    </c:plotArea>
    <c:legend>
      <c:legendPos val="b"/>
      <c:layout>
        <c:manualLayout>
          <c:xMode val="edge"/>
          <c:yMode val="edge"/>
          <c:x val="0.40217820982330649"/>
          <c:y val="0.93844495980875697"/>
          <c:w val="0.20208268794377662"/>
          <c:h val="5.646281976087634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8.0218955404492504E-2"/>
          <c:y val="3.5078559416310585E-2"/>
          <c:w val="0.8862680271567499"/>
          <c:h val="0.77093475336291317"/>
        </c:manualLayout>
      </c:layout>
      <c:barChart>
        <c:barDir val="col"/>
        <c:grouping val="clustered"/>
        <c:varyColors val="0"/>
        <c:ser>
          <c:idx val="0"/>
          <c:order val="0"/>
          <c:tx>
            <c:strRef>
              <c:f>Sheet1!$B$1</c:f>
              <c:strCache>
                <c:ptCount val="1"/>
                <c:pt idx="0">
                  <c:v>Pax Traffic</c:v>
                </c:pt>
              </c:strCache>
            </c:strRef>
          </c:tx>
          <c:spPr>
            <a:solidFill>
              <a:srgbClr val="92D050"/>
            </a:solidFill>
            <a:ln>
              <a:solidFill>
                <a:srgbClr val="92D050"/>
              </a:solidFill>
            </a:ln>
            <a:effectLst/>
          </c:spPr>
          <c:invertIfNegative val="0"/>
          <c:dLbls>
            <c:numFmt formatCode="#,##0.00"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Sheet1!$A$2:$A$12</c:f>
              <c:strCache>
                <c:ptCount val="11"/>
                <c:pt idx="0">
                  <c:v>GYE-UIO</c:v>
                </c:pt>
                <c:pt idx="1">
                  <c:v>CUE-UIO</c:v>
                </c:pt>
                <c:pt idx="2">
                  <c:v>GPS-UIO</c:v>
                </c:pt>
                <c:pt idx="3">
                  <c:v>MEC-UIO</c:v>
                </c:pt>
                <c:pt idx="4">
                  <c:v>GPS-GYE</c:v>
                </c:pt>
                <c:pt idx="5">
                  <c:v>OCC-UIO</c:v>
                </c:pt>
                <c:pt idx="6">
                  <c:v>GYE-SCY</c:v>
                </c:pt>
                <c:pt idx="7">
                  <c:v>LOH-UIO</c:v>
                </c:pt>
                <c:pt idx="8">
                  <c:v>SCY-UIO</c:v>
                </c:pt>
                <c:pt idx="9">
                  <c:v>ETR-UIO</c:v>
                </c:pt>
                <c:pt idx="10">
                  <c:v>CUE-GYE</c:v>
                </c:pt>
              </c:strCache>
            </c:strRef>
          </c:cat>
          <c:val>
            <c:numRef>
              <c:f>Sheet1!$B$2:$B$12</c:f>
              <c:numCache>
                <c:formatCode>#,##0</c:formatCode>
                <c:ptCount val="11"/>
                <c:pt idx="0">
                  <c:v>1374295.78</c:v>
                </c:pt>
                <c:pt idx="1">
                  <c:v>475223.17000000004</c:v>
                </c:pt>
                <c:pt idx="2">
                  <c:v>278130.56</c:v>
                </c:pt>
                <c:pt idx="3">
                  <c:v>261467.2</c:v>
                </c:pt>
                <c:pt idx="4">
                  <c:v>240220.79999999999</c:v>
                </c:pt>
                <c:pt idx="5">
                  <c:v>136294.75</c:v>
                </c:pt>
                <c:pt idx="6">
                  <c:v>133116.96</c:v>
                </c:pt>
                <c:pt idx="7">
                  <c:v>131130.54999999999</c:v>
                </c:pt>
                <c:pt idx="8">
                  <c:v>96898.790000000008</c:v>
                </c:pt>
                <c:pt idx="9">
                  <c:v>60245.09</c:v>
                </c:pt>
                <c:pt idx="10">
                  <c:v>46888.11</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title>
          <c:tx>
            <c:rich>
              <a:bodyPr rot="-5400000" spcFirstLastPara="1" vertOverflow="ellipsis" vert="horz" wrap="square" anchor="ctr" anchorCtr="1"/>
              <a:lstStyle/>
              <a:p>
                <a:pPr>
                  <a:defRPr sz="1100" b="0" i="0" u="none" strike="noStrike" kern="1200" baseline="0">
                    <a:solidFill>
                      <a:schemeClr val="tx2"/>
                    </a:solidFill>
                    <a:latin typeface="Museo Sans 300" panose="02000000000000000000" pitchFamily="50" charset="0"/>
                    <a:ea typeface="+mn-ea"/>
                    <a:cs typeface="+mn-cs"/>
                  </a:defRPr>
                </a:pPr>
                <a:r>
                  <a:rPr lang="en-US" sz="1100" b="0" dirty="0" err="1"/>
                  <a:t>Millones</a:t>
                </a:r>
                <a:r>
                  <a:rPr lang="en-US" sz="1100" b="0" dirty="0"/>
                  <a:t> de </a:t>
                </a:r>
                <a:r>
                  <a:rPr lang="en-US" sz="1100" b="0" dirty="0" err="1"/>
                  <a:t>Pasajeros</a:t>
                </a:r>
                <a:endParaRPr lang="en-US" sz="1100" b="0" dirty="0"/>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2"/>
                  </a:solidFill>
                  <a:latin typeface="Museo Sans 300" panose="02000000000000000000" pitchFamily="50" charset="0"/>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505907520"/>
        <c:crosses val="autoZero"/>
        <c:crossBetween val="between"/>
        <c:majorUnit val="1000000"/>
        <c:dispUnits>
          <c:builtInUnit val="million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view3D>
      <c:rotX val="75"/>
      <c:rotY val="0"/>
      <c:rAngAx val="1"/>
    </c:view3D>
    <c:floor>
      <c:thickness val="0"/>
      <c:spPr>
        <a:noFill/>
        <a:ln w="6350" cap="flat" cmpd="sng" algn="ctr">
          <a:solidFill>
            <a:schemeClr val="tx1">
              <a:tint val="75000"/>
            </a:schemeClr>
          </a:solidFill>
          <a:prstDash val="solid"/>
          <a:round/>
        </a:ln>
        <a:effectLst/>
        <a:sp3d contourW="6350">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24360316984774"/>
          <c:y val="4.1400836214099519E-2"/>
          <c:w val="0.48570915187370478"/>
          <c:h val="0.81328047028905759"/>
        </c:manualLayout>
      </c:layout>
      <c:pie3DChart>
        <c:varyColors val="1"/>
        <c:ser>
          <c:idx val="0"/>
          <c:order val="0"/>
          <c:tx>
            <c:strRef>
              <c:f>Sheet1!$B$1</c:f>
              <c:strCache>
                <c:ptCount val="1"/>
                <c:pt idx="0">
                  <c:v>Column1</c:v>
                </c:pt>
              </c:strCache>
            </c:strRef>
          </c:tx>
          <c:spPr>
            <a:scene3d>
              <a:camera prst="orthographicFront"/>
              <a:lightRig rig="threePt" dir="t"/>
            </a:scene3d>
            <a:sp3d>
              <a:bevelT/>
            </a:sp3d>
          </c:spPr>
          <c:dPt>
            <c:idx val="0"/>
            <c:bubble3D val="0"/>
            <c:spPr>
              <a:solidFill>
                <a:schemeClr val="accent1">
                  <a:tint val="58000"/>
                </a:schemeClr>
              </a:solidFill>
              <a:ln>
                <a:noFill/>
              </a:ln>
              <a:effectLst/>
              <a:scene3d>
                <a:camera prst="orthographicFront"/>
                <a:lightRig rig="threePt" dir="t"/>
              </a:scene3d>
              <a:sp3d>
                <a:bevelT/>
              </a:sp3d>
            </c:spPr>
            <c:extLst>
              <c:ext xmlns:c16="http://schemas.microsoft.com/office/drawing/2014/chart" uri="{C3380CC4-5D6E-409C-BE32-E72D297353CC}">
                <c16:uniqueId val="{00000001-38E4-46AE-A21E-C1A6DE075223}"/>
              </c:ext>
            </c:extLst>
          </c:dPt>
          <c:dPt>
            <c:idx val="1"/>
            <c:bubble3D val="0"/>
            <c:spPr>
              <a:solidFill>
                <a:schemeClr val="accent1">
                  <a:tint val="86000"/>
                </a:schemeClr>
              </a:solidFill>
              <a:ln>
                <a:noFill/>
              </a:ln>
              <a:effectLst/>
              <a:scene3d>
                <a:camera prst="orthographicFront"/>
                <a:lightRig rig="threePt" dir="t"/>
              </a:scene3d>
              <a:sp3d>
                <a:bevelT/>
              </a:sp3d>
            </c:spPr>
            <c:extLst>
              <c:ext xmlns:c16="http://schemas.microsoft.com/office/drawing/2014/chart" uri="{C3380CC4-5D6E-409C-BE32-E72D297353CC}">
                <c16:uniqueId val="{00000003-38E4-46AE-A21E-C1A6DE075223}"/>
              </c:ext>
            </c:extLst>
          </c:dPt>
          <c:dPt>
            <c:idx val="2"/>
            <c:bubble3D val="0"/>
            <c:spPr>
              <a:solidFill>
                <a:schemeClr val="accent1">
                  <a:shade val="65000"/>
                </a:schemeClr>
              </a:solidFill>
              <a:ln>
                <a:noFill/>
              </a:ln>
              <a:effectLst/>
              <a:scene3d>
                <a:camera prst="orthographicFront"/>
                <a:lightRig rig="threePt" dir="t"/>
              </a:scene3d>
              <a:sp3d>
                <a:bevelT/>
              </a:sp3d>
            </c:spPr>
            <c:extLst>
              <c:ext xmlns:c16="http://schemas.microsoft.com/office/drawing/2014/chart" uri="{C3380CC4-5D6E-409C-BE32-E72D297353CC}">
                <c16:uniqueId val="{00000004-24D4-4892-BBA3-809ABEB598D6}"/>
              </c:ext>
            </c:extLst>
          </c:dPt>
          <c:dLbls>
            <c:dLbl>
              <c:idx val="2"/>
              <c:layout>
                <c:manualLayout>
                  <c:x val="8.0495968154031705E-2"/>
                  <c:y val="1.6061871586480357E-3"/>
                </c:manualLayout>
              </c:layout>
              <c:numFmt formatCode="0.00%" sourceLinked="0"/>
              <c:spPr>
                <a:noFill/>
                <a:ln>
                  <a:solidFill>
                    <a:schemeClr val="accent1"/>
                  </a:solid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4-24D4-4892-BBA3-809ABEB598D6}"/>
                </c:ext>
              </c:extLst>
            </c:dLbl>
            <c:numFmt formatCode="0.0%" sourceLinked="0"/>
            <c:spPr>
              <a:noFill/>
              <a:ln>
                <a:solidFill>
                  <a:schemeClr val="accent1"/>
                </a:solid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Sheet1!$A$2:$A$4</c:f>
              <c:strCache>
                <c:ptCount val="3"/>
                <c:pt idx="0">
                  <c:v>Directo</c:v>
                </c:pt>
                <c:pt idx="1">
                  <c:v>1 Conexion</c:v>
                </c:pt>
                <c:pt idx="2">
                  <c:v>&gt; 1 Conexion</c:v>
                </c:pt>
              </c:strCache>
            </c:strRef>
          </c:cat>
          <c:val>
            <c:numRef>
              <c:f>Sheet1!$B$2:$B$4</c:f>
              <c:numCache>
                <c:formatCode>General</c:formatCode>
                <c:ptCount val="3"/>
                <c:pt idx="0">
                  <c:v>3001725.2499999991</c:v>
                </c:pt>
                <c:pt idx="1">
                  <c:v>266812.60000000015</c:v>
                </c:pt>
                <c:pt idx="2">
                  <c:v>743.91000000000008</c:v>
                </c:pt>
              </c:numCache>
            </c:numRef>
          </c:val>
          <c:extLst>
            <c:ext xmlns:c16="http://schemas.microsoft.com/office/drawing/2014/chart" uri="{C3380CC4-5D6E-409C-BE32-E72D297353CC}">
              <c16:uniqueId val="{00000006-38E4-46AE-A21E-C1A6DE075223}"/>
            </c:ext>
          </c:extLst>
        </c:ser>
        <c:dLbls>
          <c:showLegendKey val="0"/>
          <c:showVal val="0"/>
          <c:showCatName val="0"/>
          <c:showSerName val="0"/>
          <c:showPercent val="1"/>
          <c:showBubbleSize val="0"/>
          <c:showLeaderLines val="1"/>
        </c:dLbls>
      </c:pie3DChart>
      <c:spPr>
        <a:noFill/>
        <a:ln w="25400">
          <a:noFill/>
        </a:ln>
        <a:effectLst/>
      </c:spPr>
    </c:plotArea>
    <c:legend>
      <c:legendPos val="r"/>
      <c:layout>
        <c:manualLayout>
          <c:xMode val="edge"/>
          <c:yMode val="edge"/>
          <c:x val="0.6648913380649506"/>
          <c:y val="0.14000328415714045"/>
          <c:w val="0.25102895442217094"/>
          <c:h val="0.62236730452337785"/>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useo Sans 300" panose="02000000000000000000" pitchFamily="50" charset="0"/>
              <a:ea typeface="+mn-ea"/>
              <a:cs typeface="+mn-cs"/>
            </a:defRPr>
          </a:pPr>
          <a:endParaRPr lang="en-US"/>
        </a:p>
      </c:txPr>
    </c:legend>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80" b="1" i="0" u="none" strike="noStrike" kern="1200" baseline="0">
                <a:solidFill>
                  <a:schemeClr val="tx2"/>
                </a:solidFill>
                <a:latin typeface="Museo Sans 300" panose="02000000000000000000" pitchFamily="50" charset="0"/>
                <a:ea typeface="+mn-ea"/>
                <a:cs typeface="+mn-cs"/>
              </a:defRPr>
            </a:pPr>
            <a:r>
              <a:rPr lang="es-419" dirty="0"/>
              <a:t>Principales Hubs de Conexión Domésticos</a:t>
            </a:r>
          </a:p>
        </c:rich>
      </c:tx>
      <c:overlay val="0"/>
      <c:spPr>
        <a:noFill/>
        <a:ln>
          <a:noFill/>
        </a:ln>
        <a:effectLst/>
      </c:spPr>
      <c:txPr>
        <a:bodyPr rot="0" spcFirstLastPara="1" vertOverflow="ellipsis" vert="horz" wrap="square" anchor="ctr" anchorCtr="1"/>
        <a:lstStyle/>
        <a:p>
          <a:pPr>
            <a:defRPr sz="1080" b="1"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26477613974955694"/>
          <c:y val="0.21673770955201926"/>
          <c:w val="0.73522386025044317"/>
          <c:h val="0.57294523834016375"/>
        </c:manualLayout>
      </c:layout>
      <c:barChart>
        <c:barDir val="col"/>
        <c:grouping val="clustered"/>
        <c:varyColors val="0"/>
        <c:ser>
          <c:idx val="0"/>
          <c:order val="0"/>
          <c:tx>
            <c:strRef>
              <c:f>Sheet1!$B$1</c:f>
              <c:strCache>
                <c:ptCount val="1"/>
                <c:pt idx="0">
                  <c:v>Pax Traffic</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Sheet1!$A$2:$A$4</c:f>
              <c:strCache>
                <c:ptCount val="3"/>
                <c:pt idx="0">
                  <c:v>GYE</c:v>
                </c:pt>
                <c:pt idx="1">
                  <c:v>UIO</c:v>
                </c:pt>
                <c:pt idx="2">
                  <c:v>MEC</c:v>
                </c:pt>
              </c:strCache>
            </c:strRef>
          </c:cat>
          <c:val>
            <c:numRef>
              <c:f>Sheet1!$B$2:$B$4</c:f>
              <c:numCache>
                <c:formatCode>General</c:formatCode>
                <c:ptCount val="3"/>
                <c:pt idx="0">
                  <c:v>251758.18999999997</c:v>
                </c:pt>
                <c:pt idx="1">
                  <c:v>12943.96</c:v>
                </c:pt>
                <c:pt idx="2">
                  <c:v>1687.4499999999998</c:v>
                </c:pt>
              </c:numCache>
            </c:numRef>
          </c:val>
          <c:extLst>
            <c:ext xmlns:c16="http://schemas.microsoft.com/office/drawing/2014/chart" uri="{C3380CC4-5D6E-409C-BE32-E72D297353CC}">
              <c16:uniqueId val="{00000000-002A-4448-A9B0-99DED93B8CFB}"/>
            </c:ext>
          </c:extLst>
        </c:ser>
        <c:dLbls>
          <c:dLblPos val="outEnd"/>
          <c:showLegendKey val="0"/>
          <c:showVal val="1"/>
          <c:showCatName val="0"/>
          <c:showSerName val="0"/>
          <c:showPercent val="0"/>
          <c:showBubbleSize val="0"/>
        </c:dLbls>
        <c:gapWidth val="100"/>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tx2"/>
                    </a:solidFill>
                    <a:latin typeface="Museo Sans 300" panose="02000000000000000000" pitchFamily="50" charset="0"/>
                    <a:ea typeface="+mn-ea"/>
                    <a:cs typeface="+mn-cs"/>
                  </a:defRPr>
                </a:pPr>
                <a:r>
                  <a:rPr lang="en-US" dirty="0" err="1"/>
                  <a:t>Pasajeros</a:t>
                </a:r>
                <a:r>
                  <a:rPr lang="en-US" dirty="0"/>
                  <a:t> </a:t>
                </a:r>
                <a:r>
                  <a:rPr lang="en-US" dirty="0" err="1"/>
                  <a:t>en</a:t>
                </a:r>
                <a:r>
                  <a:rPr lang="en-US" dirty="0"/>
                  <a:t> </a:t>
                </a:r>
                <a:r>
                  <a:rPr lang="en-US" dirty="0" err="1"/>
                  <a:t>Conexion</a:t>
                </a:r>
                <a:endParaRPr lang="en-US" dirty="0"/>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useo Sans 300" panose="02000000000000000000" pitchFamily="50"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crossAx val="505907520"/>
        <c:crosses val="autoZero"/>
        <c:crossBetween val="between"/>
        <c:majorUnit val="5000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latin typeface="Museo Sans 300" panose="02000000000000000000" pitchFamily="50"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80" b="1" i="0" u="none" strike="noStrike" kern="1200" baseline="0">
                <a:solidFill>
                  <a:schemeClr val="tx2"/>
                </a:solidFill>
                <a:latin typeface="Museo Sans 300" panose="02000000000000000000" pitchFamily="50" charset="0"/>
                <a:ea typeface="+mn-ea"/>
                <a:cs typeface="+mn-cs"/>
              </a:defRPr>
            </a:pPr>
            <a:r>
              <a:rPr lang="en-US" dirty="0" err="1"/>
              <a:t>Principales</a:t>
            </a:r>
            <a:r>
              <a:rPr lang="en-US" dirty="0"/>
              <a:t> pares de </a:t>
            </a:r>
            <a:r>
              <a:rPr lang="en-US" dirty="0" err="1"/>
              <a:t>ciudades</a:t>
            </a:r>
            <a:r>
              <a:rPr lang="en-US" dirty="0"/>
              <a:t> </a:t>
            </a:r>
            <a:r>
              <a:rPr lang="en-US" dirty="0" err="1"/>
              <a:t>conectando</a:t>
            </a:r>
            <a:r>
              <a:rPr lang="en-US" dirty="0"/>
              <a:t> a traves de GYE</a:t>
            </a:r>
          </a:p>
        </c:rich>
      </c:tx>
      <c:layout>
        <c:manualLayout>
          <c:xMode val="edge"/>
          <c:yMode val="edge"/>
          <c:x val="0.34418127625956124"/>
          <c:y val="4.9402971785413891E-2"/>
        </c:manualLayout>
      </c:layout>
      <c:overlay val="0"/>
      <c:spPr>
        <a:noFill/>
        <a:ln>
          <a:noFill/>
        </a:ln>
        <a:effectLst/>
      </c:spPr>
      <c:txPr>
        <a:bodyPr rot="0" spcFirstLastPara="1" vertOverflow="ellipsis" vert="horz" wrap="square" anchor="ctr" anchorCtr="1"/>
        <a:lstStyle/>
        <a:p>
          <a:pPr>
            <a:defRPr sz="1080" b="1"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26477613974955694"/>
          <c:y val="0.21673770955201926"/>
          <c:w val="0.73522386025044317"/>
          <c:h val="0.57294523834016375"/>
        </c:manualLayout>
      </c:layout>
      <c:barChart>
        <c:barDir val="col"/>
        <c:grouping val="clustered"/>
        <c:varyColors val="0"/>
        <c:ser>
          <c:idx val="0"/>
          <c:order val="0"/>
          <c:tx>
            <c:strRef>
              <c:f>Sheet1!$B$1</c:f>
              <c:strCache>
                <c:ptCount val="1"/>
                <c:pt idx="0">
                  <c:v>Pax Traffic</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Sheet1!$A$2:$A$4</c:f>
              <c:strCache>
                <c:ptCount val="3"/>
                <c:pt idx="0">
                  <c:v>GPS-UIO</c:v>
                </c:pt>
                <c:pt idx="1">
                  <c:v>SCY-UIO</c:v>
                </c:pt>
                <c:pt idx="2">
                  <c:v>CUE-UIO</c:v>
                </c:pt>
              </c:strCache>
            </c:strRef>
          </c:cat>
          <c:val>
            <c:numRef>
              <c:f>Sheet1!$B$2:$B$4</c:f>
              <c:numCache>
                <c:formatCode>General</c:formatCode>
                <c:ptCount val="3"/>
                <c:pt idx="0">
                  <c:v>152867.38</c:v>
                </c:pt>
                <c:pt idx="1">
                  <c:v>96538.67</c:v>
                </c:pt>
                <c:pt idx="2">
                  <c:v>1206.0099999999998</c:v>
                </c:pt>
              </c:numCache>
            </c:numRef>
          </c:val>
          <c:extLst>
            <c:ext xmlns:c16="http://schemas.microsoft.com/office/drawing/2014/chart" uri="{C3380CC4-5D6E-409C-BE32-E72D297353CC}">
              <c16:uniqueId val="{00000000-48CC-46B0-81C7-87982FC338D9}"/>
            </c:ext>
          </c:extLst>
        </c:ser>
        <c:dLbls>
          <c:dLblPos val="outEnd"/>
          <c:showLegendKey val="0"/>
          <c:showVal val="1"/>
          <c:showCatName val="0"/>
          <c:showSerName val="0"/>
          <c:showPercent val="0"/>
          <c:showBubbleSize val="0"/>
        </c:dLbls>
        <c:gapWidth val="100"/>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0" spcFirstLastPara="1" vertOverflow="ellipsis" wrap="square" anchor="ctr" anchorCtr="1"/>
          <a:lstStyle/>
          <a:p>
            <a:pPr>
              <a:defRPr sz="700" b="0" i="0" u="none" strike="noStrike" kern="1200" baseline="0">
                <a:solidFill>
                  <a:schemeClr val="tx2"/>
                </a:solidFill>
                <a:latin typeface="Museo Sans 300" panose="02000000000000000000" pitchFamily="50" charset="0"/>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tx2"/>
                    </a:solidFill>
                    <a:latin typeface="Museo Sans 300" panose="02000000000000000000" pitchFamily="50" charset="0"/>
                    <a:ea typeface="+mn-ea"/>
                    <a:cs typeface="+mn-cs"/>
                  </a:defRPr>
                </a:pPr>
                <a:r>
                  <a:rPr lang="en-US" dirty="0" err="1"/>
                  <a:t>Pasajeros</a:t>
                </a:r>
                <a:r>
                  <a:rPr lang="en-US" dirty="0"/>
                  <a:t> </a:t>
                </a:r>
                <a:r>
                  <a:rPr lang="en-US" dirty="0" err="1"/>
                  <a:t>en</a:t>
                </a:r>
                <a:r>
                  <a:rPr lang="en-US" dirty="0"/>
                  <a:t> </a:t>
                </a:r>
                <a:r>
                  <a:rPr lang="en-US" dirty="0" err="1"/>
                  <a:t>Conexion</a:t>
                </a:r>
                <a:endParaRPr lang="en-US" dirty="0"/>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useo Sans 300" panose="02000000000000000000" pitchFamily="50"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crossAx val="505907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latin typeface="Museo Sans 300" panose="02000000000000000000" pitchFamily="50"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r>
              <a:rPr lang="en-US"/>
              <a:t>Mercados con mayor crecimiento por capacidad de asientos</a:t>
            </a:r>
          </a:p>
        </c:rich>
      </c:tx>
      <c:overlay val="0"/>
      <c:spPr>
        <a:noFill/>
        <a:ln>
          <a:noFill/>
        </a:ln>
        <a:effectLst/>
      </c:spPr>
      <c:txPr>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7359303755730127"/>
          <c:y val="9.9148723210938969E-2"/>
          <c:w val="0.75375597296892094"/>
          <c:h val="0.66426125732078356"/>
        </c:manualLayout>
      </c:layout>
      <c:barChart>
        <c:barDir val="col"/>
        <c:grouping val="clustered"/>
        <c:varyColors val="0"/>
        <c:ser>
          <c:idx val="0"/>
          <c:order val="0"/>
          <c:tx>
            <c:strRef>
              <c:f>Sheet1!$B$1</c:f>
              <c:strCache>
                <c:ptCount val="1"/>
                <c:pt idx="0">
                  <c:v>Series 3</c:v>
                </c:pt>
              </c:strCache>
            </c:strRef>
          </c:tx>
          <c:spPr>
            <a:solidFill>
              <a:srgbClr val="92D050"/>
            </a:solidFill>
            <a:ln>
              <a:solidFill>
                <a:srgbClr val="92D050"/>
              </a:solidFill>
            </a:ln>
            <a:effectLst/>
          </c:spPr>
          <c:invertIfNegative val="0"/>
          <c:dPt>
            <c:idx val="2"/>
            <c:invertIfNegative val="0"/>
            <c:bubble3D val="0"/>
            <c:spPr>
              <a:solidFill>
                <a:srgbClr val="92D050"/>
              </a:solidFill>
              <a:ln>
                <a:solidFill>
                  <a:srgbClr val="92D050"/>
                </a:solidFill>
              </a:ln>
              <a:effectLst/>
            </c:spPr>
            <c:extLst>
              <c:ext xmlns:c16="http://schemas.microsoft.com/office/drawing/2014/chart" uri="{C3380CC4-5D6E-409C-BE32-E72D297353CC}">
                <c16:uniqueId val="{00000000-4065-4EEB-B5B8-0B5CF496E57A}"/>
              </c:ext>
            </c:extLst>
          </c:dPt>
          <c:dLbls>
            <c:numFmt formatCode="#,##0" sourceLinked="0"/>
            <c:spPr>
              <a:noFill/>
              <a:ln>
                <a:noFill/>
              </a:ln>
              <a:effectLst/>
            </c:spPr>
            <c:txPr>
              <a:bodyPr rot="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LOH-UIO</c:v>
                </c:pt>
                <c:pt idx="1">
                  <c:v>OCC-UIO</c:v>
                </c:pt>
                <c:pt idx="2">
                  <c:v>ETR-UIO</c:v>
                </c:pt>
                <c:pt idx="3">
                  <c:v>MEC-UIO</c:v>
                </c:pt>
                <c:pt idx="4">
                  <c:v>CUE-UIO</c:v>
                </c:pt>
                <c:pt idx="5">
                  <c:v>GYE-SCY</c:v>
                </c:pt>
                <c:pt idx="6">
                  <c:v>CUE-GYE</c:v>
                </c:pt>
                <c:pt idx="7">
                  <c:v>GPS-GYE</c:v>
                </c:pt>
                <c:pt idx="8">
                  <c:v>GPS-MEC</c:v>
                </c:pt>
                <c:pt idx="9">
                  <c:v>GPS-UIO</c:v>
                </c:pt>
              </c:strCache>
            </c:strRef>
          </c:cat>
          <c:val>
            <c:numRef>
              <c:f>Sheet1!$B$2:$B$11</c:f>
              <c:numCache>
                <c:formatCode>General</c:formatCode>
                <c:ptCount val="10"/>
                <c:pt idx="0">
                  <c:v>241796</c:v>
                </c:pt>
                <c:pt idx="1">
                  <c:v>156344</c:v>
                </c:pt>
                <c:pt idx="2">
                  <c:v>131553</c:v>
                </c:pt>
                <c:pt idx="3">
                  <c:v>69786</c:v>
                </c:pt>
                <c:pt idx="4">
                  <c:v>48571</c:v>
                </c:pt>
                <c:pt idx="5">
                  <c:v>33964</c:v>
                </c:pt>
                <c:pt idx="6">
                  <c:v>26062</c:v>
                </c:pt>
                <c:pt idx="7">
                  <c:v>25982</c:v>
                </c:pt>
                <c:pt idx="8">
                  <c:v>18720</c:v>
                </c:pt>
                <c:pt idx="9">
                  <c:v>17428</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2"/>
                </a:solidFill>
                <a:latin typeface="+mn-lt"/>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505907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latin typeface="+mn-lt"/>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r>
              <a:rPr lang="en-US"/>
              <a:t>Mercados con mayor crecimiento por tráfico de pasajeros</a:t>
            </a:r>
          </a:p>
        </c:rich>
      </c:tx>
      <c:overlay val="0"/>
      <c:spPr>
        <a:noFill/>
        <a:ln>
          <a:noFill/>
        </a:ln>
        <a:effectLst/>
      </c:spPr>
      <c:txPr>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7359303755730127"/>
          <c:y val="0.11516628754226998"/>
          <c:w val="0.79289400573870406"/>
          <c:h val="0.64824369298945261"/>
        </c:manualLayout>
      </c:layout>
      <c:barChart>
        <c:barDir val="col"/>
        <c:grouping val="clustered"/>
        <c:varyColors val="0"/>
        <c:ser>
          <c:idx val="0"/>
          <c:order val="0"/>
          <c:tx>
            <c:strRef>
              <c:f>Sheet1!$B$1</c:f>
              <c:strCache>
                <c:ptCount val="1"/>
                <c:pt idx="0">
                  <c:v>Series 3</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1-ADE8-41D6-B47E-573ED28C7B44}"/>
              </c:ext>
            </c:extLst>
          </c:dPt>
          <c:dLbls>
            <c:numFmt formatCode="#,##0" sourceLinked="0"/>
            <c:spPr>
              <a:noFill/>
              <a:ln>
                <a:noFill/>
              </a:ln>
              <a:effectLst/>
            </c:spPr>
            <c:txPr>
              <a:bodyPr rot="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GYE-UIO</c:v>
                </c:pt>
                <c:pt idx="1">
                  <c:v>LOH-UIO</c:v>
                </c:pt>
                <c:pt idx="2">
                  <c:v>GPS-GYE</c:v>
                </c:pt>
                <c:pt idx="3">
                  <c:v>CUE-UIO</c:v>
                </c:pt>
                <c:pt idx="4">
                  <c:v>OCC-UIO</c:v>
                </c:pt>
                <c:pt idx="5">
                  <c:v>GYE-SCY</c:v>
                </c:pt>
                <c:pt idx="6">
                  <c:v>ETR-UIO</c:v>
                </c:pt>
                <c:pt idx="7">
                  <c:v>MEC-UIO</c:v>
                </c:pt>
                <c:pt idx="8">
                  <c:v>GPS-UIO</c:v>
                </c:pt>
                <c:pt idx="9">
                  <c:v>CUE-GYE</c:v>
                </c:pt>
              </c:strCache>
            </c:strRef>
          </c:cat>
          <c:val>
            <c:numRef>
              <c:f>Sheet1!$B$2:$B$11</c:f>
              <c:numCache>
                <c:formatCode>General</c:formatCode>
                <c:ptCount val="10"/>
                <c:pt idx="0">
                  <c:v>341231</c:v>
                </c:pt>
                <c:pt idx="1">
                  <c:v>110573</c:v>
                </c:pt>
                <c:pt idx="2">
                  <c:v>98610</c:v>
                </c:pt>
                <c:pt idx="3">
                  <c:v>98416</c:v>
                </c:pt>
                <c:pt idx="4">
                  <c:v>74569</c:v>
                </c:pt>
                <c:pt idx="5">
                  <c:v>66936</c:v>
                </c:pt>
                <c:pt idx="6">
                  <c:v>60710</c:v>
                </c:pt>
                <c:pt idx="7">
                  <c:v>58771</c:v>
                </c:pt>
                <c:pt idx="8">
                  <c:v>26227</c:v>
                </c:pt>
                <c:pt idx="9">
                  <c:v>23233</c:v>
                </c:pt>
              </c:numCache>
            </c:numRef>
          </c:val>
          <c:extLst>
            <c:ext xmlns:c16="http://schemas.microsoft.com/office/drawing/2014/chart" uri="{C3380CC4-5D6E-409C-BE32-E72D297353CC}">
              <c16:uniqueId val="{00000002-ADE8-41D6-B47E-573ED28C7B44}"/>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2"/>
                </a:solidFill>
                <a:latin typeface="+mn-lt"/>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505907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latin typeface="+mn-lt"/>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sz="1600" dirty="0" err="1"/>
              <a:t>Principales</a:t>
            </a:r>
            <a:r>
              <a:rPr lang="en-US" sz="1600" dirty="0"/>
              <a:t> </a:t>
            </a:r>
            <a:r>
              <a:rPr lang="en-US" sz="1600" dirty="0" err="1"/>
              <a:t>Aeropuertos</a:t>
            </a:r>
            <a:r>
              <a:rPr lang="en-US" sz="1600" dirty="0"/>
              <a:t> por </a:t>
            </a:r>
            <a:r>
              <a:rPr lang="en-US" sz="1600" dirty="0" err="1"/>
              <a:t>capacidad</a:t>
            </a:r>
            <a:r>
              <a:rPr lang="en-US" sz="1600" dirty="0"/>
              <a:t> de Asientos</a:t>
            </a:r>
          </a:p>
        </c:rich>
      </c:tx>
      <c:layout>
        <c:manualLayout>
          <c:xMode val="edge"/>
          <c:yMode val="edge"/>
          <c:x val="0.15059795376522359"/>
          <c:y val="8.4825783080014538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2654082141094211"/>
          <c:y val="0.15450859303241166"/>
          <c:w val="0.8345802738811694"/>
          <c:h val="0.67340638724046065"/>
        </c:manualLayout>
      </c:layout>
      <c:barChart>
        <c:barDir val="col"/>
        <c:grouping val="clustered"/>
        <c:varyColors val="0"/>
        <c:ser>
          <c:idx val="0"/>
          <c:order val="0"/>
          <c:tx>
            <c:strRef>
              <c:f>Sheet1!$B$1</c:f>
              <c:strCache>
                <c:ptCount val="1"/>
                <c:pt idx="0">
                  <c:v>Series 1</c:v>
                </c:pt>
              </c:strCache>
            </c:strRef>
          </c:tx>
          <c:spPr>
            <a:solidFill>
              <a:srgbClr val="7030A0"/>
            </a:solidFill>
            <a:ln>
              <a:solidFill>
                <a:srgbClr val="7030A0"/>
              </a:solidFill>
            </a:ln>
            <a:effectLst/>
          </c:spPr>
          <c:invertIfNegative val="0"/>
          <c:dLbls>
            <c:numFmt formatCode="#,##0.0"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UIO</c:v>
                </c:pt>
                <c:pt idx="1">
                  <c:v>GYE</c:v>
                </c:pt>
                <c:pt idx="2">
                  <c:v>GPS</c:v>
                </c:pt>
                <c:pt idx="3">
                  <c:v>CUE</c:v>
                </c:pt>
                <c:pt idx="4">
                  <c:v>MEC</c:v>
                </c:pt>
                <c:pt idx="5">
                  <c:v>SCY</c:v>
                </c:pt>
                <c:pt idx="6">
                  <c:v>LOH</c:v>
                </c:pt>
                <c:pt idx="7">
                  <c:v>OCC</c:v>
                </c:pt>
                <c:pt idx="8">
                  <c:v>ETR</c:v>
                </c:pt>
                <c:pt idx="9">
                  <c:v>IBB</c:v>
                </c:pt>
              </c:strCache>
            </c:strRef>
          </c:cat>
          <c:val>
            <c:numRef>
              <c:f>Sheet1!$B$2:$B$11</c:f>
              <c:numCache>
                <c:formatCode>_(* #,##0_);_(* \(#,##0\);_(* "-"??_);_(@_)</c:formatCode>
                <c:ptCount val="10"/>
                <c:pt idx="0">
                  <c:v>4363362</c:v>
                </c:pt>
                <c:pt idx="1">
                  <c:v>3155512</c:v>
                </c:pt>
                <c:pt idx="2">
                  <c:v>756812</c:v>
                </c:pt>
                <c:pt idx="3">
                  <c:v>667932</c:v>
                </c:pt>
                <c:pt idx="4">
                  <c:v>421410</c:v>
                </c:pt>
                <c:pt idx="5">
                  <c:v>354590</c:v>
                </c:pt>
                <c:pt idx="6">
                  <c:v>272930</c:v>
                </c:pt>
                <c:pt idx="7">
                  <c:v>225784</c:v>
                </c:pt>
                <c:pt idx="8">
                  <c:v>129158</c:v>
                </c:pt>
                <c:pt idx="9">
                  <c:v>24582</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n-lt"/>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05907520"/>
        <c:crosses val="autoZero"/>
        <c:crossBetween val="between"/>
        <c:majorUnit val="1000000"/>
        <c:minorUnit val="100"/>
        <c:dispUnits>
          <c:builtInUnit val="millions"/>
          <c:dispUnitsLbl>
            <c:layout>
              <c:manualLayout>
                <c:xMode val="edge"/>
                <c:yMode val="edge"/>
                <c:x val="2.0138884684150107E-2"/>
                <c:y val="0.24351167111811012"/>
              </c:manualLayout>
            </c:layout>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err="1"/>
                    <a:t>Millones</a:t>
                  </a:r>
                  <a:r>
                    <a:rPr lang="en-US" dirty="0"/>
                    <a:t> de asientos</a:t>
                  </a:r>
                </a:p>
              </c:rich>
            </c:tx>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n-lt"/>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sz="1600" dirty="0" err="1"/>
              <a:t>Principales</a:t>
            </a:r>
            <a:r>
              <a:rPr lang="en-US" sz="1600" dirty="0"/>
              <a:t> </a:t>
            </a:r>
            <a:r>
              <a:rPr lang="en-US" sz="1600" dirty="0" err="1"/>
              <a:t>Aeropuertos</a:t>
            </a:r>
            <a:r>
              <a:rPr lang="en-US" sz="1600" dirty="0"/>
              <a:t> por </a:t>
            </a:r>
            <a:r>
              <a:rPr lang="en-US" sz="1600" dirty="0" err="1"/>
              <a:t>trafico</a:t>
            </a:r>
            <a:r>
              <a:rPr lang="en-US" sz="1600" dirty="0"/>
              <a:t> de </a:t>
            </a:r>
            <a:r>
              <a:rPr lang="en-US" sz="1600" dirty="0" err="1"/>
              <a:t>pasajeros</a:t>
            </a:r>
            <a:endParaRPr lang="en-US" sz="1600" dirty="0"/>
          </a:p>
        </c:rich>
      </c:tx>
      <c:layout>
        <c:manualLayout>
          <c:xMode val="edge"/>
          <c:yMode val="edge"/>
          <c:x val="0.16285224805001827"/>
          <c:y val="6.3463698764306811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2654082141094211"/>
          <c:y val="0.13565841901463066"/>
          <c:w val="0.8345802738811694"/>
          <c:h val="0.69225656125824164"/>
        </c:manualLayout>
      </c:layout>
      <c:barChart>
        <c:barDir val="col"/>
        <c:grouping val="clustered"/>
        <c:varyColors val="0"/>
        <c:ser>
          <c:idx val="0"/>
          <c:order val="0"/>
          <c:tx>
            <c:strRef>
              <c:f>Sheet1!$B$1</c:f>
              <c:strCache>
                <c:ptCount val="1"/>
                <c:pt idx="0">
                  <c:v>Series 1</c:v>
                </c:pt>
              </c:strCache>
            </c:strRef>
          </c:tx>
          <c:spPr>
            <a:solidFill>
              <a:srgbClr val="7030A0"/>
            </a:solidFill>
            <a:ln>
              <a:solidFill>
                <a:srgbClr val="7030A0"/>
              </a:solidFill>
            </a:ln>
            <a:effectLst/>
          </c:spPr>
          <c:invertIfNegative val="0"/>
          <c:dLbls>
            <c:numFmt formatCode="#,##0.0"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UIO</c:v>
                </c:pt>
                <c:pt idx="1">
                  <c:v>GYE</c:v>
                </c:pt>
                <c:pt idx="2">
                  <c:v>CUE</c:v>
                </c:pt>
                <c:pt idx="3">
                  <c:v>GPS</c:v>
                </c:pt>
                <c:pt idx="4">
                  <c:v>MEC</c:v>
                </c:pt>
                <c:pt idx="5">
                  <c:v>SCY</c:v>
                </c:pt>
                <c:pt idx="6">
                  <c:v>OCC</c:v>
                </c:pt>
                <c:pt idx="7">
                  <c:v>LOH</c:v>
                </c:pt>
                <c:pt idx="8">
                  <c:v>ETR</c:v>
                </c:pt>
                <c:pt idx="9">
                  <c:v>IBB</c:v>
                </c:pt>
              </c:strCache>
            </c:strRef>
          </c:cat>
          <c:val>
            <c:numRef>
              <c:f>Sheet1!$B$2:$B$11</c:f>
              <c:numCache>
                <c:formatCode>_(* #,##0_);_(* \(#,##0\);_(* "-"??_);_(@_)</c:formatCode>
                <c:ptCount val="10"/>
                <c:pt idx="0">
                  <c:v>3245306</c:v>
                </c:pt>
                <c:pt idx="1">
                  <c:v>2400832</c:v>
                </c:pt>
                <c:pt idx="2">
                  <c:v>566116</c:v>
                </c:pt>
                <c:pt idx="3">
                  <c:v>554596</c:v>
                </c:pt>
                <c:pt idx="4">
                  <c:v>283924</c:v>
                </c:pt>
                <c:pt idx="5">
                  <c:v>250474</c:v>
                </c:pt>
                <c:pt idx="6">
                  <c:v>142122</c:v>
                </c:pt>
                <c:pt idx="7">
                  <c:v>131276</c:v>
                </c:pt>
                <c:pt idx="8">
                  <c:v>60140</c:v>
                </c:pt>
                <c:pt idx="9">
                  <c:v>22160</c:v>
                </c:pt>
              </c:numCache>
            </c:numRef>
          </c:val>
          <c:extLst>
            <c:ext xmlns:c16="http://schemas.microsoft.com/office/drawing/2014/chart" uri="{C3380CC4-5D6E-409C-BE32-E72D297353CC}">
              <c16:uniqueId val="{00000000-E8C4-4B99-A34B-20FCD00CE969}"/>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n-lt"/>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05907520"/>
        <c:crosses val="autoZero"/>
        <c:crossBetween val="between"/>
        <c:majorUnit val="1000000"/>
        <c:dispUnits>
          <c:builtInUnit val="millions"/>
          <c:dispUnitsLbl>
            <c:layout>
              <c:manualLayout>
                <c:xMode val="edge"/>
                <c:yMode val="edge"/>
                <c:x val="2.0138884684150107E-2"/>
                <c:y val="0.24351167111811012"/>
              </c:manualLayout>
            </c:layout>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dirty="0" err="1"/>
                    <a:t>Millones</a:t>
                  </a:r>
                  <a:r>
                    <a:rPr lang="en-US" dirty="0"/>
                    <a:t> de </a:t>
                  </a:r>
                  <a:r>
                    <a:rPr lang="en-US" dirty="0" err="1"/>
                    <a:t>pasajeros</a:t>
                  </a:r>
                  <a:r>
                    <a:rPr lang="en-US" dirty="0"/>
                    <a:t> </a:t>
                  </a:r>
                </a:p>
              </c:rich>
            </c:tx>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n-lt"/>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GDP % Growth</c:v>
                </c:pt>
              </c:strCache>
            </c:strRef>
          </c:tx>
          <c:spPr>
            <a:ln w="28575" cap="rnd">
              <a:solidFill>
                <a:srgbClr val="48C0D6"/>
              </a:solidFill>
              <a:round/>
            </a:ln>
            <a:effectLst/>
          </c:spPr>
          <c:marker>
            <c:symbol val="none"/>
          </c:marker>
          <c:cat>
            <c:numRef>
              <c:f>Sheet1!$A$2:$A$25</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Sheet1!$B$2:$B$25</c:f>
              <c:numCache>
                <c:formatCode>General</c:formatCode>
                <c:ptCount val="24"/>
                <c:pt idx="0">
                  <c:v>4.8000000000000001E-2</c:v>
                </c:pt>
                <c:pt idx="1">
                  <c:v>4.2500000000000003E-2</c:v>
                </c:pt>
                <c:pt idx="2">
                  <c:v>4.8239999999999998E-2</c:v>
                </c:pt>
                <c:pt idx="3">
                  <c:v>5.6599999999999998E-2</c:v>
                </c:pt>
                <c:pt idx="4">
                  <c:v>0.05</c:v>
                </c:pt>
                <c:pt idx="5">
                  <c:v>3.78E-2</c:v>
                </c:pt>
                <c:pt idx="6">
                  <c:v>3.5499999999999997E-2</c:v>
                </c:pt>
                <c:pt idx="7">
                  <c:v>3.1399999999999997E-2</c:v>
                </c:pt>
                <c:pt idx="8">
                  <c:v>3.9199999999999999E-2</c:v>
                </c:pt>
                <c:pt idx="9">
                  <c:v>4.6100000000000002E-2</c:v>
                </c:pt>
                <c:pt idx="10">
                  <c:v>4.0899999999999999E-2</c:v>
                </c:pt>
                <c:pt idx="11">
                  <c:v>3.4599999999999999E-2</c:v>
                </c:pt>
                <c:pt idx="12">
                  <c:v>3.2300000000000002E-2</c:v>
                </c:pt>
                <c:pt idx="13">
                  <c:v>3.0800000000000001E-2</c:v>
                </c:pt>
                <c:pt idx="14">
                  <c:v>3.4799999999999998E-2</c:v>
                </c:pt>
                <c:pt idx="15">
                  <c:v>3.6200000000000003E-2</c:v>
                </c:pt>
                <c:pt idx="16">
                  <c:v>4.5999999999999999E-2</c:v>
                </c:pt>
                <c:pt idx="17">
                  <c:v>3.8399999999999997E-2</c:v>
                </c:pt>
                <c:pt idx="18">
                  <c:v>3.5299999999999998E-2</c:v>
                </c:pt>
                <c:pt idx="19">
                  <c:v>3.8100000000000002E-2</c:v>
                </c:pt>
                <c:pt idx="20">
                  <c:v>6.13E-2</c:v>
                </c:pt>
                <c:pt idx="21">
                  <c:v>4.5499999999999999E-2</c:v>
                </c:pt>
                <c:pt idx="22">
                  <c:v>3.7600000000000001E-2</c:v>
                </c:pt>
                <c:pt idx="23">
                  <c:v>3.4000000000000002E-2</c:v>
                </c:pt>
              </c:numCache>
            </c:numRef>
          </c:val>
          <c:smooth val="0"/>
          <c:extLst>
            <c:ext xmlns:c16="http://schemas.microsoft.com/office/drawing/2014/chart" uri="{C3380CC4-5D6E-409C-BE32-E72D297353CC}">
              <c16:uniqueId val="{00000000-1FB0-4FB2-9E29-63EB9D18034E}"/>
            </c:ext>
          </c:extLst>
        </c:ser>
        <c:dLbls>
          <c:showLegendKey val="0"/>
          <c:showVal val="0"/>
          <c:showCatName val="0"/>
          <c:showSerName val="0"/>
          <c:showPercent val="0"/>
          <c:showBubbleSize val="0"/>
        </c:dLbls>
        <c:smooth val="0"/>
        <c:axId val="916899704"/>
        <c:axId val="916905280"/>
      </c:lineChart>
      <c:catAx>
        <c:axId val="91689970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b" anchorCtr="0"/>
          <a:lstStyle/>
          <a:p>
            <a:pPr>
              <a:defRPr sz="1000" b="0" i="0" u="none" strike="noStrike" kern="1200" baseline="0">
                <a:solidFill>
                  <a:schemeClr val="tx1">
                    <a:lumMod val="65000"/>
                    <a:lumOff val="35000"/>
                  </a:schemeClr>
                </a:solidFill>
                <a:latin typeface="+mn-lt"/>
                <a:ea typeface="+mn-ea"/>
                <a:cs typeface="+mn-cs"/>
              </a:defRPr>
            </a:pPr>
            <a:endParaRPr lang="en-US"/>
          </a:p>
        </c:txPr>
        <c:crossAx val="916905280"/>
        <c:crosses val="autoZero"/>
        <c:auto val="1"/>
        <c:lblAlgn val="ctr"/>
        <c:lblOffset val="100"/>
        <c:tickLblSkip val="1"/>
        <c:noMultiLvlLbl val="0"/>
      </c:catAx>
      <c:valAx>
        <c:axId val="916905280"/>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16899704"/>
        <c:crosses val="autoZero"/>
        <c:crossBetween val="between"/>
      </c:valAx>
      <c:spPr>
        <a:noFill/>
        <a:ln>
          <a:solidFill>
            <a:schemeClr val="bg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100" b="1" i="0" u="none" strike="noStrike" kern="1200" baseline="0">
                <a:solidFill>
                  <a:srgbClr val="818181"/>
                </a:solidFill>
                <a:latin typeface="Museo Sans 300" panose="02000000000000000000" pitchFamily="50" charset="0"/>
                <a:ea typeface="+mn-ea"/>
                <a:cs typeface="+mn-cs"/>
              </a:defRPr>
            </a:pPr>
            <a:r>
              <a:rPr lang="en-US" sz="1100" b="0" i="0" u="none" strike="noStrike" baseline="0" dirty="0" err="1"/>
              <a:t>Aeropuertos</a:t>
            </a:r>
            <a:r>
              <a:rPr lang="en-US" sz="1100" b="0" i="0" u="none" strike="noStrike" baseline="0" dirty="0"/>
              <a:t> con mayor </a:t>
            </a:r>
            <a:r>
              <a:rPr lang="en-US" sz="1100" b="0" i="0" u="none" strike="noStrike" baseline="0" dirty="0" err="1"/>
              <a:t>crecimiento</a:t>
            </a:r>
            <a:r>
              <a:rPr lang="en-US" sz="1100" b="0" i="0" u="none" strike="noStrike" baseline="0" dirty="0"/>
              <a:t> </a:t>
            </a:r>
            <a:r>
              <a:rPr lang="en-US" sz="1100" b="0" i="0" u="none" strike="noStrike" baseline="0" dirty="0" err="1"/>
              <a:t>en</a:t>
            </a:r>
            <a:r>
              <a:rPr lang="en-US" sz="1100" b="0" i="0" u="none" strike="noStrike" baseline="0" dirty="0"/>
              <a:t> </a:t>
            </a:r>
            <a:r>
              <a:rPr lang="en-US" sz="1100" b="0" i="0" u="none" strike="noStrike" baseline="0" dirty="0" err="1"/>
              <a:t>capacidad</a:t>
            </a:r>
            <a:r>
              <a:rPr lang="en-US" sz="1100" b="0" i="0" u="none" strike="noStrike" baseline="0" dirty="0"/>
              <a:t> de asientos</a:t>
            </a:r>
            <a:endParaRPr lang="en-US" sz="1100" dirty="0">
              <a:solidFill>
                <a:srgbClr val="818181"/>
              </a:solidFill>
              <a:latin typeface="Museo Sans 300" panose="02000000000000000000" pitchFamily="50" charset="0"/>
            </a:endParaRPr>
          </a:p>
        </c:rich>
      </c:tx>
      <c:overlay val="0"/>
      <c:spPr>
        <a:noFill/>
        <a:ln>
          <a:noFill/>
        </a:ln>
        <a:effectLst/>
      </c:spPr>
      <c:txPr>
        <a:bodyPr rot="0" spcFirstLastPara="1" vertOverflow="ellipsis" vert="horz" wrap="square" anchor="ctr" anchorCtr="1"/>
        <a:lstStyle/>
        <a:p>
          <a:pPr>
            <a:defRPr sz="1100" b="1" i="0" u="none" strike="noStrike" kern="1200" baseline="0">
              <a:solidFill>
                <a:srgbClr val="818181"/>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18729131878438729"/>
          <c:y val="9.9148723210938969E-2"/>
          <c:w val="0.74005768688799767"/>
          <c:h val="0.73794205324490625"/>
        </c:manualLayout>
      </c:layout>
      <c:barChart>
        <c:barDir val="col"/>
        <c:grouping val="clustered"/>
        <c:varyColors val="0"/>
        <c:ser>
          <c:idx val="0"/>
          <c:order val="0"/>
          <c:tx>
            <c:strRef>
              <c:f>Sheet1!$B$1</c:f>
              <c:strCache>
                <c:ptCount val="1"/>
                <c:pt idx="0">
                  <c:v>Series 3</c:v>
                </c:pt>
              </c:strCache>
            </c:strRef>
          </c:tx>
          <c:spPr>
            <a:solidFill>
              <a:srgbClr val="92D050"/>
            </a:solidFill>
            <a:ln>
              <a:solidFill>
                <a:srgbClr val="92D050"/>
              </a:solidFill>
            </a:ln>
            <a:effectLst/>
          </c:spPr>
          <c:invertIfNegative val="0"/>
          <c:dPt>
            <c:idx val="2"/>
            <c:invertIfNegative val="0"/>
            <c:bubble3D val="0"/>
            <c:spPr>
              <a:solidFill>
                <a:srgbClr val="92D050"/>
              </a:solidFill>
              <a:ln>
                <a:solidFill>
                  <a:srgbClr val="92D050"/>
                </a:solidFill>
              </a:ln>
              <a:effectLst/>
            </c:spPr>
            <c:extLst>
              <c:ext xmlns:c16="http://schemas.microsoft.com/office/drawing/2014/chart" uri="{C3380CC4-5D6E-409C-BE32-E72D297353CC}">
                <c16:uniqueId val="{00000000-4065-4EEB-B5B8-0B5CF496E57A}"/>
              </c:ext>
            </c:extLst>
          </c:dPt>
          <c:dLbls>
            <c:numFmt formatCode="#,##0" sourceLinked="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Sheet1!$A$2:$A$10</c:f>
              <c:strCache>
                <c:ptCount val="9"/>
                <c:pt idx="0">
                  <c:v>UIO</c:v>
                </c:pt>
                <c:pt idx="1">
                  <c:v>LOH</c:v>
                </c:pt>
                <c:pt idx="2">
                  <c:v>OCC</c:v>
                </c:pt>
                <c:pt idx="3">
                  <c:v>ETR</c:v>
                </c:pt>
                <c:pt idx="4">
                  <c:v>MEC</c:v>
                </c:pt>
                <c:pt idx="5">
                  <c:v>GPS</c:v>
                </c:pt>
                <c:pt idx="6">
                  <c:v>CUE</c:v>
                </c:pt>
                <c:pt idx="7">
                  <c:v>SCY</c:v>
                </c:pt>
                <c:pt idx="8">
                  <c:v>IBB</c:v>
                </c:pt>
              </c:strCache>
            </c:strRef>
          </c:cat>
          <c:val>
            <c:numRef>
              <c:f>Sheet1!$B$2:$B$10</c:f>
              <c:numCache>
                <c:formatCode>General</c:formatCode>
                <c:ptCount val="9"/>
                <c:pt idx="0">
                  <c:v>654094</c:v>
                </c:pt>
                <c:pt idx="1">
                  <c:v>240050</c:v>
                </c:pt>
                <c:pt idx="2">
                  <c:v>156376</c:v>
                </c:pt>
                <c:pt idx="3">
                  <c:v>129158</c:v>
                </c:pt>
                <c:pt idx="4">
                  <c:v>87798</c:v>
                </c:pt>
                <c:pt idx="5">
                  <c:v>74416</c:v>
                </c:pt>
                <c:pt idx="6">
                  <c:v>74256</c:v>
                </c:pt>
                <c:pt idx="7">
                  <c:v>46902</c:v>
                </c:pt>
                <c:pt idx="8">
                  <c:v>24582</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n-lt"/>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505907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200" b="1" i="0" u="none" strike="noStrike" kern="1200" baseline="0">
                <a:solidFill>
                  <a:srgbClr val="818181"/>
                </a:solidFill>
                <a:latin typeface="Museo Sans 300" panose="02000000000000000000" pitchFamily="50" charset="0"/>
                <a:ea typeface="+mn-ea"/>
                <a:cs typeface="+mn-cs"/>
              </a:defRPr>
            </a:pPr>
            <a:r>
              <a:rPr lang="en-US" sz="1200" b="0" i="0" u="none" strike="noStrike" baseline="0" dirty="0" err="1"/>
              <a:t>Aeropuertos</a:t>
            </a:r>
            <a:r>
              <a:rPr lang="en-US" sz="1200" b="0" i="0" u="none" strike="noStrike" baseline="0" dirty="0"/>
              <a:t> con mayor </a:t>
            </a:r>
            <a:r>
              <a:rPr lang="en-US" sz="1200" b="0" i="0" u="none" strike="noStrike" baseline="0" dirty="0" err="1"/>
              <a:t>crecimiento</a:t>
            </a:r>
            <a:r>
              <a:rPr lang="en-US" sz="1200" b="0" i="0" u="none" strike="noStrike" baseline="0" dirty="0"/>
              <a:t> </a:t>
            </a:r>
            <a:r>
              <a:rPr lang="en-US" sz="1200" b="0" i="0" u="none" strike="noStrike" baseline="0" dirty="0" err="1"/>
              <a:t>en</a:t>
            </a:r>
            <a:r>
              <a:rPr lang="en-US" sz="1200" b="0" i="0" u="none" strike="noStrike" baseline="0" dirty="0"/>
              <a:t> </a:t>
            </a:r>
            <a:r>
              <a:rPr lang="en-US" sz="1200" b="0" i="0" u="none" strike="noStrike" baseline="0" dirty="0" err="1"/>
              <a:t>tráfico</a:t>
            </a:r>
            <a:r>
              <a:rPr lang="en-US" sz="1200" b="0" i="0" u="none" strike="noStrike" baseline="0" dirty="0"/>
              <a:t> de </a:t>
            </a:r>
            <a:r>
              <a:rPr lang="en-US" sz="1200" b="0" i="0" u="none" strike="noStrike" baseline="0" dirty="0" err="1"/>
              <a:t>pasajeros</a:t>
            </a:r>
            <a:endParaRPr lang="en-US" sz="1200" dirty="0">
              <a:solidFill>
                <a:srgbClr val="818181"/>
              </a:solidFill>
              <a:latin typeface="Museo Sans 300" panose="02000000000000000000" pitchFamily="50" charset="0"/>
            </a:endParaRPr>
          </a:p>
        </c:rich>
      </c:tx>
      <c:layout>
        <c:manualLayout>
          <c:xMode val="edge"/>
          <c:yMode val="edge"/>
          <c:x val="0.16109233959031638"/>
          <c:y val="0"/>
        </c:manualLayout>
      </c:layout>
      <c:overlay val="0"/>
      <c:spPr>
        <a:noFill/>
        <a:ln>
          <a:noFill/>
        </a:ln>
        <a:effectLst/>
      </c:spPr>
      <c:txPr>
        <a:bodyPr rot="0" spcFirstLastPara="1" vertOverflow="ellipsis" vert="horz" wrap="square" anchor="ctr" anchorCtr="1"/>
        <a:lstStyle/>
        <a:p>
          <a:pPr>
            <a:defRPr sz="1200" b="1" i="0" u="none" strike="noStrike" kern="1200" baseline="0">
              <a:solidFill>
                <a:srgbClr val="818181"/>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20217903271861068"/>
          <c:y val="0.11516628754226998"/>
          <c:w val="0.76430796112558796"/>
          <c:h val="0.6732529376680465"/>
        </c:manualLayout>
      </c:layout>
      <c:barChart>
        <c:barDir val="col"/>
        <c:grouping val="clustered"/>
        <c:varyColors val="0"/>
        <c:ser>
          <c:idx val="0"/>
          <c:order val="0"/>
          <c:tx>
            <c:strRef>
              <c:f>Sheet1!$B$1</c:f>
              <c:strCache>
                <c:ptCount val="1"/>
                <c:pt idx="0">
                  <c:v>Series 3</c:v>
                </c:pt>
              </c:strCache>
            </c:strRef>
          </c:tx>
          <c:spPr>
            <a:solidFill>
              <a:srgbClr val="7030A0"/>
            </a:solidFill>
            <a:ln>
              <a:solidFill>
                <a:srgbClr val="7030A0"/>
              </a:solidFill>
            </a:ln>
            <a:effectLst/>
          </c:spPr>
          <c:invertIfNegative val="0"/>
          <c:dPt>
            <c:idx val="1"/>
            <c:invertIfNegative val="0"/>
            <c:bubble3D val="0"/>
            <c:spPr>
              <a:solidFill>
                <a:srgbClr val="7030A0"/>
              </a:solidFill>
              <a:ln>
                <a:solidFill>
                  <a:srgbClr val="7030A0"/>
                </a:solidFill>
              </a:ln>
              <a:effectLst/>
            </c:spPr>
            <c:extLst>
              <c:ext xmlns:c16="http://schemas.microsoft.com/office/drawing/2014/chart" uri="{C3380CC4-5D6E-409C-BE32-E72D297353CC}">
                <c16:uniqueId val="{00000001-FF16-489C-9472-70F1999088D2}"/>
              </c:ext>
            </c:extLst>
          </c:dPt>
          <c:dLbls>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 UIO </c:v>
                </c:pt>
                <c:pt idx="1">
                  <c:v> GYE </c:v>
                </c:pt>
                <c:pt idx="2">
                  <c:v> CUE </c:v>
                </c:pt>
                <c:pt idx="3">
                  <c:v> GPS </c:v>
                </c:pt>
                <c:pt idx="4">
                  <c:v> MEC </c:v>
                </c:pt>
                <c:pt idx="5">
                  <c:v> SCY </c:v>
                </c:pt>
                <c:pt idx="6">
                  <c:v> OCC </c:v>
                </c:pt>
                <c:pt idx="7">
                  <c:v> LOH </c:v>
                </c:pt>
                <c:pt idx="8">
                  <c:v> ETR </c:v>
                </c:pt>
                <c:pt idx="9">
                  <c:v> IBB </c:v>
                </c:pt>
              </c:strCache>
            </c:strRef>
          </c:cat>
          <c:val>
            <c:numRef>
              <c:f>Sheet1!$B$2:$B$11</c:f>
              <c:numCache>
                <c:formatCode>_(* #,##0_);_(* \(#,##0\);_(* "-"??_);_(@_)</c:formatCode>
                <c:ptCount val="10"/>
                <c:pt idx="0">
                  <c:v>798742</c:v>
                </c:pt>
                <c:pt idx="1">
                  <c:v>505818</c:v>
                </c:pt>
                <c:pt idx="2">
                  <c:v>120518</c:v>
                </c:pt>
                <c:pt idx="3">
                  <c:v>141862</c:v>
                </c:pt>
                <c:pt idx="4">
                  <c:v>65546</c:v>
                </c:pt>
                <c:pt idx="5">
                  <c:v>77896</c:v>
                </c:pt>
                <c:pt idx="6">
                  <c:v>74912</c:v>
                </c:pt>
                <c:pt idx="7">
                  <c:v>109850</c:v>
                </c:pt>
                <c:pt idx="8">
                  <c:v>60140</c:v>
                </c:pt>
                <c:pt idx="9">
                  <c:v>22160</c:v>
                </c:pt>
              </c:numCache>
            </c:numRef>
          </c:val>
          <c:extLst>
            <c:ext xmlns:c16="http://schemas.microsoft.com/office/drawing/2014/chart" uri="{C3380CC4-5D6E-409C-BE32-E72D297353CC}">
              <c16:uniqueId val="{00000002-ADE8-41D6-B47E-573ED28C7B44}"/>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n-lt"/>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505907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128" b="1" i="0" u="none" strike="noStrike" kern="1200" cap="all" baseline="0">
                <a:solidFill>
                  <a:srgbClr val="6C6C6C"/>
                </a:solidFill>
                <a:latin typeface="+mn-lt"/>
                <a:ea typeface="+mn-ea"/>
                <a:cs typeface="+mn-cs"/>
              </a:defRPr>
            </a:pPr>
            <a:r>
              <a:rPr lang="en-US" dirty="0"/>
              <a:t>ASIENTOS TOTALES: 5.8</a:t>
            </a:r>
            <a:r>
              <a:rPr lang="en-US" baseline="0" dirty="0"/>
              <a:t> </a:t>
            </a:r>
            <a:r>
              <a:rPr lang="en-US" dirty="0"/>
              <a:t>M</a:t>
            </a:r>
          </a:p>
        </c:rich>
      </c:tx>
      <c:layout>
        <c:manualLayout>
          <c:xMode val="edge"/>
          <c:yMode val="edge"/>
          <c:x val="0.22187863386353582"/>
          <c:y val="0.87536599591717701"/>
        </c:manualLayout>
      </c:layout>
      <c:overlay val="0"/>
      <c:spPr>
        <a:noFill/>
        <a:ln>
          <a:noFill/>
        </a:ln>
        <a:effectLst/>
      </c:spPr>
      <c:txPr>
        <a:bodyPr rot="0" spcFirstLastPara="1" vertOverflow="ellipsis" vert="horz" wrap="square" anchor="ctr" anchorCtr="1"/>
        <a:lstStyle/>
        <a:p>
          <a:pPr>
            <a:defRPr sz="2128" b="1" i="0" u="none" strike="noStrike" kern="1200" cap="all" baseline="0">
              <a:solidFill>
                <a:srgbClr val="6C6C6C"/>
              </a:solidFill>
              <a:latin typeface="+mn-lt"/>
              <a:ea typeface="+mn-ea"/>
              <a:cs typeface="+mn-cs"/>
            </a:defRPr>
          </a:pPr>
          <a:endParaRPr lang="en-US"/>
        </a:p>
      </c:txPr>
    </c:title>
    <c:autoTitleDeleted val="0"/>
    <c:view3D>
      <c:rotX val="75"/>
      <c:rotY val="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1019186351706001"/>
          <c:y val="0.20389580662882301"/>
          <c:w val="0.51461640419947496"/>
          <c:h val="0.71806940120856999"/>
        </c:manualLayout>
      </c:layout>
      <c:pie3DChart>
        <c:varyColors val="1"/>
        <c:ser>
          <c:idx val="0"/>
          <c:order val="0"/>
          <c:tx>
            <c:strRef>
              <c:f>Sheet1!$B$1</c:f>
              <c:strCache>
                <c:ptCount val="1"/>
                <c:pt idx="0">
                  <c:v>Column1</c:v>
                </c:pt>
              </c:strCache>
            </c:strRef>
          </c:tx>
          <c:dPt>
            <c:idx val="0"/>
            <c:bubble3D val="0"/>
            <c:spPr>
              <a:solidFill>
                <a:schemeClr val="accent1">
                  <a:tint val="54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6259-49FA-A6E4-DCEECD79E6C2}"/>
              </c:ext>
            </c:extLst>
          </c:dPt>
          <c:dPt>
            <c:idx val="1"/>
            <c:bubble3D val="0"/>
            <c:spPr>
              <a:solidFill>
                <a:schemeClr val="accent1">
                  <a:tint val="77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6259-49FA-A6E4-DCEECD79E6C2}"/>
              </c:ext>
            </c:extLst>
          </c:dPt>
          <c:dPt>
            <c:idx val="2"/>
            <c:bubble3D val="0"/>
            <c:spPr>
              <a:solidFill>
                <a:schemeClr val="accent1">
                  <a:shade val="65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6259-49FA-A6E4-DCEECD79E6C2}"/>
              </c:ext>
            </c:extLst>
          </c:dPt>
          <c:dLbls>
            <c:dLbl>
              <c:idx val="0"/>
              <c:layout>
                <c:manualLayout>
                  <c:x val="-5.6666997598766561E-2"/>
                  <c:y val="-0.47685185185185186"/>
                </c:manualLayout>
              </c:layout>
              <c:spPr>
                <a:solidFill>
                  <a:schemeClr val="lt1"/>
                </a:solidFill>
                <a:ln>
                  <a:solidFill>
                    <a:schemeClr val="accent1">
                      <a:tint val="54000"/>
                    </a:schemeClr>
                  </a:solidFill>
                </a:ln>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rgbClr val="6C6C6C"/>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layout>
                    <c:manualLayout>
                      <c:w val="0.29295178539012356"/>
                      <c:h val="0.21547317002041411"/>
                    </c:manualLayout>
                  </c15:layout>
                </c:ext>
                <c:ext xmlns:c16="http://schemas.microsoft.com/office/drawing/2014/chart" uri="{C3380CC4-5D6E-409C-BE32-E72D297353CC}">
                  <c16:uniqueId val="{00000001-6259-49FA-A6E4-DCEECD79E6C2}"/>
                </c:ext>
              </c:extLst>
            </c:dLbl>
            <c:dLbl>
              <c:idx val="1"/>
              <c:layout>
                <c:manualLayout>
                  <c:x val="-6.3494489210860039E-2"/>
                  <c:y val="0.23842592592592593"/>
                </c:manualLayout>
              </c:layout>
              <c:spPr>
                <a:solidFill>
                  <a:schemeClr val="lt1"/>
                </a:solidFill>
                <a:ln>
                  <a:solidFill>
                    <a:schemeClr val="accent1">
                      <a:tint val="77000"/>
                    </a:schemeClr>
                  </a:solidFill>
                </a:ln>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rgbClr val="6C6C6C"/>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layout>
                    <c:manualLayout>
                      <c:w val="0.22354605352357484"/>
                      <c:h val="0.17538805045202685"/>
                    </c:manualLayout>
                  </c15:layout>
                </c:ext>
                <c:ext xmlns:c16="http://schemas.microsoft.com/office/drawing/2014/chart" uri="{C3380CC4-5D6E-409C-BE32-E72D297353CC}">
                  <c16:uniqueId val="{00000003-6259-49FA-A6E4-DCEECD79E6C2}"/>
                </c:ext>
              </c:extLst>
            </c:dLbl>
            <c:dLbl>
              <c:idx val="2"/>
              <c:layout>
                <c:manualLayout>
                  <c:x val="-7.05514073473551E-2"/>
                  <c:y val="9.2592592592592587E-3"/>
                </c:manualLayout>
              </c:layout>
              <c:spPr>
                <a:solidFill>
                  <a:schemeClr val="lt1"/>
                </a:solidFill>
                <a:ln>
                  <a:solidFill>
                    <a:schemeClr val="accent1"/>
                  </a:solidFill>
                </a:ln>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rgbClr val="6C6C6C"/>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layout>
                    <c:manualLayout>
                      <c:w val="0.24114813466823859"/>
                      <c:h val="0.1334031423155439"/>
                    </c:manualLayout>
                  </c15:layout>
                </c:ext>
                <c:ext xmlns:c16="http://schemas.microsoft.com/office/drawing/2014/chart" uri="{C3380CC4-5D6E-409C-BE32-E72D297353CC}">
                  <c16:uniqueId val="{00000005-6259-49FA-A6E4-DCEECD79E6C2}"/>
                </c:ext>
              </c:extLst>
            </c:dLbl>
            <c:spPr>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rgbClr val="6C6C6C"/>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oundRect">
                    <a:avLst/>
                  </a:prstGeom>
                  <a:noFill/>
                  <a:ln>
                    <a:noFill/>
                  </a:ln>
                </c15:spPr>
              </c:ext>
            </c:extLst>
          </c:dLbls>
          <c:cat>
            <c:strRef>
              <c:f>Sheet1!$A$2:$A$4</c:f>
              <c:strCache>
                <c:ptCount val="3"/>
                <c:pt idx="0">
                  <c:v>Latinoamerica</c:v>
                </c:pt>
                <c:pt idx="1">
                  <c:v>Norteamerica</c:v>
                </c:pt>
                <c:pt idx="2">
                  <c:v>Europa</c:v>
                </c:pt>
              </c:strCache>
            </c:strRef>
          </c:cat>
          <c:val>
            <c:numRef>
              <c:f>Sheet1!$B$2:$B$4</c:f>
              <c:numCache>
                <c:formatCode>#,##0</c:formatCode>
                <c:ptCount val="3"/>
                <c:pt idx="0">
                  <c:v>3760014</c:v>
                </c:pt>
                <c:pt idx="1">
                  <c:v>1318676</c:v>
                </c:pt>
                <c:pt idx="2">
                  <c:v>647796</c:v>
                </c:pt>
              </c:numCache>
            </c:numRef>
          </c:val>
          <c:extLst>
            <c:ext xmlns:c16="http://schemas.microsoft.com/office/drawing/2014/chart" uri="{C3380CC4-5D6E-409C-BE32-E72D297353CC}">
              <c16:uniqueId val="{00000000-B8AA-42AC-A31B-F988E31DB3A0}"/>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solidFill>
            <a:srgbClr val="6C6C6C"/>
          </a:solidFill>
          <a:latin typeface="+mn-lt"/>
        </a:defRPr>
      </a:pPr>
      <a:endParaRPr lang="en-US"/>
    </a:p>
  </c:txPr>
  <c:externalData r:id="rId3">
    <c:autoUpdate val="0"/>
  </c:externalData>
  <c:userShapes r:id="rId4"/>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spPr>
        <a:noFill/>
        <a:ln w="6350" cap="flat" cmpd="sng" algn="ctr">
          <a:solidFill>
            <a:schemeClr val="tx1">
              <a:tint val="75000"/>
            </a:schemeClr>
          </a:solidFill>
          <a:prstDash val="solid"/>
          <a:round/>
        </a:ln>
        <a:effectLst/>
        <a:sp3d contourW="6350">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265341250634935E-2"/>
          <c:y val="0.18650392674337588"/>
          <c:w val="0.48570915187370478"/>
          <c:h val="0.81328047028905759"/>
        </c:manualLayout>
      </c:layout>
      <c:pie3DChart>
        <c:varyColors val="1"/>
        <c:ser>
          <c:idx val="0"/>
          <c:order val="0"/>
          <c:tx>
            <c:strRef>
              <c:f>Sheet1!$B$1</c:f>
              <c:strCache>
                <c:ptCount val="1"/>
                <c:pt idx="0">
                  <c:v>Column1</c:v>
                </c:pt>
              </c:strCache>
            </c:strRef>
          </c:tx>
          <c:spPr>
            <a:scene3d>
              <a:camera prst="orthographicFront"/>
              <a:lightRig rig="threePt" dir="t"/>
            </a:scene3d>
            <a:sp3d>
              <a:bevelT/>
            </a:sp3d>
          </c:spPr>
          <c:dPt>
            <c:idx val="0"/>
            <c:bubble3D val="0"/>
            <c:spPr>
              <a:solidFill>
                <a:schemeClr val="accent1"/>
              </a:solidFill>
              <a:ln>
                <a:noFill/>
              </a:ln>
              <a:effectLst/>
              <a:scene3d>
                <a:camera prst="orthographicFront"/>
                <a:lightRig rig="threePt" dir="t"/>
              </a:scene3d>
              <a:sp3d>
                <a:bevelT/>
              </a:sp3d>
            </c:spPr>
            <c:extLst>
              <c:ext xmlns:c16="http://schemas.microsoft.com/office/drawing/2014/chart" uri="{C3380CC4-5D6E-409C-BE32-E72D297353CC}">
                <c16:uniqueId val="{00000001-7B16-484A-A476-647CB08C4F53}"/>
              </c:ext>
            </c:extLst>
          </c:dPt>
          <c:dPt>
            <c:idx val="1"/>
            <c:bubble3D val="0"/>
            <c:spPr>
              <a:solidFill>
                <a:schemeClr val="accent2"/>
              </a:solidFill>
              <a:ln>
                <a:noFill/>
              </a:ln>
              <a:effectLst/>
              <a:scene3d>
                <a:camera prst="orthographicFront"/>
                <a:lightRig rig="threePt" dir="t"/>
              </a:scene3d>
              <a:sp3d>
                <a:bevelT/>
              </a:sp3d>
            </c:spPr>
            <c:extLst>
              <c:ext xmlns:c16="http://schemas.microsoft.com/office/drawing/2014/chart" uri="{C3380CC4-5D6E-409C-BE32-E72D297353CC}">
                <c16:uniqueId val="{00000003-7B16-484A-A476-647CB08C4F53}"/>
              </c:ext>
            </c:extLst>
          </c:dPt>
          <c:dPt>
            <c:idx val="2"/>
            <c:bubble3D val="0"/>
            <c:spPr>
              <a:solidFill>
                <a:schemeClr val="accent3"/>
              </a:solidFill>
              <a:ln>
                <a:noFill/>
              </a:ln>
              <a:effectLst/>
              <a:scene3d>
                <a:camera prst="orthographicFront"/>
                <a:lightRig rig="threePt" dir="t"/>
              </a:scene3d>
              <a:sp3d>
                <a:bevelT/>
              </a:sp3d>
            </c:spPr>
            <c:extLst>
              <c:ext xmlns:c16="http://schemas.microsoft.com/office/drawing/2014/chart" uri="{C3380CC4-5D6E-409C-BE32-E72D297353CC}">
                <c16:uniqueId val="{00000005-7B16-484A-A476-647CB08C4F53}"/>
              </c:ext>
            </c:extLst>
          </c:dPt>
          <c:dPt>
            <c:idx val="3"/>
            <c:bubble3D val="0"/>
            <c:spPr>
              <a:solidFill>
                <a:schemeClr val="accent4"/>
              </a:solidFill>
              <a:ln>
                <a:noFill/>
              </a:ln>
              <a:effectLst/>
              <a:scene3d>
                <a:camera prst="orthographicFront"/>
                <a:lightRig rig="threePt" dir="t"/>
              </a:scene3d>
              <a:sp3d>
                <a:bevelT/>
              </a:sp3d>
            </c:spPr>
            <c:extLst>
              <c:ext xmlns:c16="http://schemas.microsoft.com/office/drawing/2014/chart" uri="{C3380CC4-5D6E-409C-BE32-E72D297353CC}">
                <c16:uniqueId val="{00000007-7B16-484A-A476-647CB08C4F53}"/>
              </c:ext>
            </c:extLst>
          </c:dPt>
          <c:dPt>
            <c:idx val="4"/>
            <c:bubble3D val="0"/>
            <c:spPr>
              <a:solidFill>
                <a:srgbClr val="F37367"/>
              </a:solidFill>
              <a:ln>
                <a:noFill/>
              </a:ln>
              <a:effectLst/>
              <a:scene3d>
                <a:camera prst="orthographicFront"/>
                <a:lightRig rig="threePt" dir="t"/>
              </a:scene3d>
              <a:sp3d>
                <a:bevelT/>
              </a:sp3d>
            </c:spPr>
            <c:extLst>
              <c:ext xmlns:c16="http://schemas.microsoft.com/office/drawing/2014/chart" uri="{C3380CC4-5D6E-409C-BE32-E72D297353CC}">
                <c16:uniqueId val="{00000009-7B16-484A-A476-647CB08C4F53}"/>
              </c:ext>
            </c:extLst>
          </c:dPt>
          <c:dPt>
            <c:idx val="5"/>
            <c:bubble3D val="0"/>
            <c:spPr>
              <a:solidFill>
                <a:schemeClr val="accent6"/>
              </a:solidFill>
              <a:ln>
                <a:noFill/>
              </a:ln>
              <a:effectLst/>
              <a:scene3d>
                <a:camera prst="orthographicFront"/>
                <a:lightRig rig="threePt" dir="t"/>
              </a:scene3d>
              <a:sp3d>
                <a:bevelT/>
              </a:sp3d>
            </c:spPr>
            <c:extLst>
              <c:ext xmlns:c16="http://schemas.microsoft.com/office/drawing/2014/chart" uri="{C3380CC4-5D6E-409C-BE32-E72D297353CC}">
                <c16:uniqueId val="{0000000B-CAE3-4608-AD18-6A58B0AB9D46}"/>
              </c:ext>
            </c:extLst>
          </c:dPt>
          <c:dPt>
            <c:idx val="6"/>
            <c:bubble3D val="0"/>
            <c:spPr>
              <a:solidFill>
                <a:schemeClr val="accent1">
                  <a:lumMod val="60000"/>
                </a:schemeClr>
              </a:solidFill>
              <a:ln>
                <a:noFill/>
              </a:ln>
              <a:effectLst/>
              <a:scene3d>
                <a:camera prst="orthographicFront"/>
                <a:lightRig rig="threePt" dir="t"/>
              </a:scene3d>
              <a:sp3d>
                <a:bevelT/>
              </a:sp3d>
            </c:spPr>
            <c:extLst>
              <c:ext xmlns:c16="http://schemas.microsoft.com/office/drawing/2014/chart" uri="{C3380CC4-5D6E-409C-BE32-E72D297353CC}">
                <c16:uniqueId val="{0000000D-CAE3-4608-AD18-6A58B0AB9D46}"/>
              </c:ext>
            </c:extLst>
          </c:dPt>
          <c:dPt>
            <c:idx val="7"/>
            <c:bubble3D val="0"/>
            <c:spPr>
              <a:solidFill>
                <a:schemeClr val="tx2">
                  <a:lumMod val="25000"/>
                  <a:lumOff val="75000"/>
                </a:schemeClr>
              </a:solidFill>
              <a:ln>
                <a:noFill/>
              </a:ln>
              <a:effectLst/>
              <a:scene3d>
                <a:camera prst="orthographicFront"/>
                <a:lightRig rig="threePt" dir="t"/>
              </a:scene3d>
              <a:sp3d>
                <a:bevelT/>
              </a:sp3d>
            </c:spPr>
            <c:extLst>
              <c:ext xmlns:c16="http://schemas.microsoft.com/office/drawing/2014/chart" uri="{C3380CC4-5D6E-409C-BE32-E72D297353CC}">
                <c16:uniqueId val="{0000000F-CAE3-4608-AD18-6A58B0AB9D46}"/>
              </c:ext>
            </c:extLst>
          </c:dPt>
          <c:dPt>
            <c:idx val="8"/>
            <c:bubble3D val="0"/>
            <c:spPr>
              <a:solidFill>
                <a:srgbClr val="FFC000"/>
              </a:solidFill>
              <a:ln>
                <a:noFill/>
              </a:ln>
              <a:effectLst/>
              <a:scene3d>
                <a:camera prst="orthographicFront"/>
                <a:lightRig rig="threePt" dir="t"/>
              </a:scene3d>
              <a:sp3d>
                <a:bevelT/>
              </a:sp3d>
            </c:spPr>
            <c:extLst>
              <c:ext xmlns:c16="http://schemas.microsoft.com/office/drawing/2014/chart" uri="{C3380CC4-5D6E-409C-BE32-E72D297353CC}">
                <c16:uniqueId val="{00000002-E3DB-4561-9272-11E53A9D0361}"/>
              </c:ext>
            </c:extLst>
          </c:dPt>
          <c:dPt>
            <c:idx val="9"/>
            <c:bubble3D val="0"/>
            <c:spPr>
              <a:solidFill>
                <a:schemeClr val="accent4">
                  <a:lumMod val="60000"/>
                </a:schemeClr>
              </a:solidFill>
              <a:ln>
                <a:noFill/>
              </a:ln>
              <a:effectLst/>
              <a:scene3d>
                <a:camera prst="orthographicFront"/>
                <a:lightRig rig="threePt" dir="t"/>
              </a:scene3d>
              <a:sp3d>
                <a:bevelT/>
              </a:sp3d>
            </c:spPr>
            <c:extLst>
              <c:ext xmlns:c16="http://schemas.microsoft.com/office/drawing/2014/chart" uri="{C3380CC4-5D6E-409C-BE32-E72D297353CC}">
                <c16:uniqueId val="{00000001-E3DB-4561-9272-11E53A9D0361}"/>
              </c:ext>
            </c:extLst>
          </c:dPt>
          <c:dPt>
            <c:idx val="10"/>
            <c:bubble3D val="0"/>
            <c:spPr>
              <a:solidFill>
                <a:schemeClr val="accent5">
                  <a:lumMod val="60000"/>
                </a:schemeClr>
              </a:solidFill>
              <a:ln>
                <a:noFill/>
              </a:ln>
              <a:effectLst/>
              <a:scene3d>
                <a:camera prst="orthographicFront"/>
                <a:lightRig rig="threePt" dir="t"/>
              </a:scene3d>
              <a:sp3d>
                <a:bevelT/>
              </a:sp3d>
            </c:spPr>
            <c:extLst>
              <c:ext xmlns:c16="http://schemas.microsoft.com/office/drawing/2014/chart" uri="{C3380CC4-5D6E-409C-BE32-E72D297353CC}">
                <c16:uniqueId val="{00000000-E3DB-4561-9272-11E53A9D0361}"/>
              </c:ext>
            </c:extLst>
          </c:dPt>
          <c:dPt>
            <c:idx val="11"/>
            <c:bubble3D val="0"/>
            <c:spPr>
              <a:solidFill>
                <a:schemeClr val="accent6">
                  <a:lumMod val="60000"/>
                </a:schemeClr>
              </a:solidFill>
              <a:ln>
                <a:noFill/>
              </a:ln>
              <a:effectLst/>
              <a:scene3d>
                <a:camera prst="orthographicFront"/>
                <a:lightRig rig="threePt" dir="t"/>
              </a:scene3d>
              <a:sp3d>
                <a:bevelT/>
              </a:sp3d>
            </c:spPr>
            <c:extLst>
              <c:ext xmlns:c16="http://schemas.microsoft.com/office/drawing/2014/chart" uri="{C3380CC4-5D6E-409C-BE32-E72D297353CC}">
                <c16:uniqueId val="{00000017-86EA-4AB7-A262-2FA587F04F1D}"/>
              </c:ext>
            </c:extLst>
          </c:dPt>
          <c:dLbls>
            <c:dLbl>
              <c:idx val="0"/>
              <c:layout>
                <c:manualLayout>
                  <c:x val="-0.14521258434745532"/>
                  <c:y val="-0.17554194708187779"/>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B16-484A-A476-647CB08C4F53}"/>
                </c:ext>
              </c:extLst>
            </c:dLbl>
            <c:dLbl>
              <c:idx val="1"/>
              <c:layout>
                <c:manualLayout>
                  <c:x val="0.13503390421417627"/>
                  <c:y val="0.12674585935378768"/>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B16-484A-A476-647CB08C4F53}"/>
                </c:ext>
              </c:extLst>
            </c:dLbl>
            <c:dLbl>
              <c:idx val="2"/>
              <c:layout>
                <c:manualLayout>
                  <c:x val="2.6669622988378425E-2"/>
                  <c:y val="4.9962939987028498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7B16-484A-A476-647CB08C4F53}"/>
                </c:ext>
              </c:extLst>
            </c:dLbl>
            <c:dLbl>
              <c:idx val="3"/>
              <c:layout>
                <c:manualLayout>
                  <c:x val="1.3621312560208737E-3"/>
                  <c:y val="0.1009151408191049"/>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7B16-484A-A476-647CB08C4F53}"/>
                </c:ext>
              </c:extLst>
            </c:dLbl>
            <c:dLbl>
              <c:idx val="4"/>
              <c:layout>
                <c:manualLayout>
                  <c:x val="1.3579710842057777E-3"/>
                  <c:y val="9.424851258062715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7B16-484A-A476-647CB08C4F53}"/>
                </c:ext>
              </c:extLst>
            </c:dLbl>
            <c:dLbl>
              <c:idx val="5"/>
              <c:layout>
                <c:manualLayout>
                  <c:x val="9.2869335503556298E-4"/>
                  <c:y val="-2.4635914442154874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CAE3-4608-AD18-6A58B0AB9D46}"/>
                </c:ext>
              </c:extLst>
            </c:dLbl>
            <c:numFmt formatCode="0.0%" sourceLinked="0"/>
            <c:spPr>
              <a:solidFill>
                <a:schemeClr val="accent1"/>
              </a:solidFill>
              <a:ln w="38100" cap="flat" cmpd="sng" algn="ctr">
                <a:solidFill>
                  <a:schemeClr val="lt1"/>
                </a:solidFill>
                <a:prstDash val="solid"/>
              </a:ln>
              <a:effectLst>
                <a:outerShdw blurRad="40000" dist="20000" dir="5400000" rotWithShape="0">
                  <a:srgbClr val="000000">
                    <a:alpha val="38000"/>
                  </a:srgbClr>
                </a:outerShdw>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useo Sans 300" panose="02000000000000000000" pitchFamily="50" charset="0"/>
                    <a:ea typeface="+mn-ea"/>
                    <a:cs typeface="+mn-cs"/>
                  </a:defRPr>
                </a:pPr>
                <a:endParaRPr lang="en-US"/>
              </a:p>
            </c:txPr>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Sheet1!$A$2:$A$12</c:f>
              <c:strCache>
                <c:ptCount val="11"/>
                <c:pt idx="0">
                  <c:v>Avianca</c:v>
                </c:pt>
                <c:pt idx="1">
                  <c:v>Copa Airlines</c:v>
                </c:pt>
                <c:pt idx="2">
                  <c:v>LATAM Airlines</c:v>
                </c:pt>
                <c:pt idx="3">
                  <c:v>American Airlines</c:v>
                </c:pt>
                <c:pt idx="4">
                  <c:v>JetBlue Airways</c:v>
                </c:pt>
                <c:pt idx="5">
                  <c:v>Iberia</c:v>
                </c:pt>
                <c:pt idx="6">
                  <c:v>KLM Royal Dutch Airlines</c:v>
                </c:pt>
                <c:pt idx="7">
                  <c:v>Delta Air Lines</c:v>
                </c:pt>
                <c:pt idx="8">
                  <c:v>Air Europa</c:v>
                </c:pt>
                <c:pt idx="9">
                  <c:v>Spirit Airlines</c:v>
                </c:pt>
                <c:pt idx="10">
                  <c:v>Otras</c:v>
                </c:pt>
              </c:strCache>
            </c:strRef>
          </c:cat>
          <c:val>
            <c:numRef>
              <c:f>Sheet1!$B$2:$B$12</c:f>
              <c:numCache>
                <c:formatCode>_(* #,##0_);_(* \(#,##0\);_(* "-"??_);_(@_)</c:formatCode>
                <c:ptCount val="11"/>
                <c:pt idx="0">
                  <c:v>1139091</c:v>
                </c:pt>
                <c:pt idx="1">
                  <c:v>941792</c:v>
                </c:pt>
                <c:pt idx="2">
                  <c:v>717670</c:v>
                </c:pt>
                <c:pt idx="3">
                  <c:v>435692</c:v>
                </c:pt>
                <c:pt idx="4">
                  <c:v>332439</c:v>
                </c:pt>
                <c:pt idx="5">
                  <c:v>264144</c:v>
                </c:pt>
                <c:pt idx="6">
                  <c:v>173400</c:v>
                </c:pt>
                <c:pt idx="7">
                  <c:v>133247</c:v>
                </c:pt>
                <c:pt idx="8" formatCode="#,##0">
                  <c:v>115151</c:v>
                </c:pt>
                <c:pt idx="9" formatCode="#,##0">
                  <c:v>108222</c:v>
                </c:pt>
                <c:pt idx="10" formatCode="General">
                  <c:v>382296</c:v>
                </c:pt>
              </c:numCache>
            </c:numRef>
          </c:val>
          <c:extLst>
            <c:ext xmlns:c16="http://schemas.microsoft.com/office/drawing/2014/chart" uri="{C3380CC4-5D6E-409C-BE32-E72D297353CC}">
              <c16:uniqueId val="{00000000-BFE9-40C0-A5E4-0605598FE145}"/>
            </c:ext>
          </c:extLst>
        </c:ser>
        <c:dLbls>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58240572335637464"/>
          <c:y val="0.17601340593065276"/>
          <c:w val="0.21295698512348557"/>
          <c:h val="0.81244126798850791"/>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75000"/>
                  <a:lumOff val="25000"/>
                </a:schemeClr>
              </a:solidFill>
              <a:latin typeface="Museo Sans 300" panose="02000000000000000000" pitchFamily="50" charset="0"/>
              <a:ea typeface="+mn-ea"/>
              <a:cs typeface="+mn-cs"/>
            </a:defRPr>
          </a:pPr>
          <a:endParaRPr lang="en-US"/>
        </a:p>
      </c:txPr>
    </c:legend>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5077016363053627"/>
          <c:y val="3.5078642191136163E-2"/>
          <c:w val="0.80471574716526773"/>
          <c:h val="0.77273217975843433"/>
        </c:manualLayout>
      </c:layout>
      <c:barChart>
        <c:barDir val="col"/>
        <c:grouping val="clustered"/>
        <c:varyColors val="0"/>
        <c:ser>
          <c:idx val="0"/>
          <c:order val="0"/>
          <c:tx>
            <c:strRef>
              <c:f>Sheet1!$B$1</c:f>
              <c:strCache>
                <c:ptCount val="1"/>
                <c:pt idx="0">
                  <c:v>Trafico de Pasajeros</c:v>
                </c:pt>
              </c:strCache>
            </c:strRef>
          </c:tx>
          <c:spPr>
            <a:solidFill>
              <a:srgbClr val="92D050"/>
            </a:solidFill>
            <a:ln>
              <a:solidFill>
                <a:srgbClr val="92D050"/>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BOG-UIO</c:v>
                </c:pt>
                <c:pt idx="1">
                  <c:v>GYE-PTY</c:v>
                </c:pt>
                <c:pt idx="2">
                  <c:v>BOG-GYE</c:v>
                </c:pt>
                <c:pt idx="3">
                  <c:v>PTY-UIO</c:v>
                </c:pt>
                <c:pt idx="4">
                  <c:v>MIA-UIO</c:v>
                </c:pt>
                <c:pt idx="5">
                  <c:v>MAD-UIO</c:v>
                </c:pt>
                <c:pt idx="6">
                  <c:v>GYE-JFK</c:v>
                </c:pt>
                <c:pt idx="7">
                  <c:v>GYE-MIA</c:v>
                </c:pt>
                <c:pt idx="8">
                  <c:v>FLL-GYE</c:v>
                </c:pt>
                <c:pt idx="9">
                  <c:v>LIM-UIO</c:v>
                </c:pt>
              </c:strCache>
            </c:strRef>
          </c:cat>
          <c:val>
            <c:numRef>
              <c:f>Sheet1!$B$2:$B$11</c:f>
              <c:numCache>
                <c:formatCode>_(* #,##0_);_(* \(#,##0\);_(* "-"??_);_(@_)</c:formatCode>
                <c:ptCount val="10"/>
                <c:pt idx="0">
                  <c:v>603422</c:v>
                </c:pt>
                <c:pt idx="1">
                  <c:v>521720</c:v>
                </c:pt>
                <c:pt idx="2">
                  <c:v>448006</c:v>
                </c:pt>
                <c:pt idx="3">
                  <c:v>401759</c:v>
                </c:pt>
                <c:pt idx="4">
                  <c:v>326039</c:v>
                </c:pt>
                <c:pt idx="5">
                  <c:v>230738</c:v>
                </c:pt>
                <c:pt idx="6">
                  <c:v>227770</c:v>
                </c:pt>
                <c:pt idx="7">
                  <c:v>216521</c:v>
                </c:pt>
                <c:pt idx="8">
                  <c:v>197910</c:v>
                </c:pt>
                <c:pt idx="9">
                  <c:v>193331</c:v>
                </c:pt>
              </c:numCache>
            </c:numRef>
          </c:val>
          <c:extLst>
            <c:ext xmlns:c16="http://schemas.microsoft.com/office/drawing/2014/chart" uri="{C3380CC4-5D6E-409C-BE32-E72D297353CC}">
              <c16:uniqueId val="{00000000-AB9A-4BCD-88E8-1A1247B85A6F}"/>
            </c:ext>
          </c:extLst>
        </c:ser>
        <c:ser>
          <c:idx val="1"/>
          <c:order val="1"/>
          <c:tx>
            <c:strRef>
              <c:f>Sheet1!$C$1</c:f>
              <c:strCache>
                <c:ptCount val="1"/>
                <c:pt idx="0">
                  <c:v>Capacidad de Asientos</c:v>
                </c:pt>
              </c:strCache>
            </c:strRef>
          </c:tx>
          <c:spPr>
            <a:solidFill>
              <a:srgbClr val="7030A0"/>
            </a:solidFill>
            <a:ln>
              <a:solidFill>
                <a:srgbClr val="7030A0"/>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BOG-UIO</c:v>
                </c:pt>
                <c:pt idx="1">
                  <c:v>GYE-PTY</c:v>
                </c:pt>
                <c:pt idx="2">
                  <c:v>BOG-GYE</c:v>
                </c:pt>
                <c:pt idx="3">
                  <c:v>PTY-UIO</c:v>
                </c:pt>
                <c:pt idx="4">
                  <c:v>MIA-UIO</c:v>
                </c:pt>
                <c:pt idx="5">
                  <c:v>MAD-UIO</c:v>
                </c:pt>
                <c:pt idx="6">
                  <c:v>GYE-JFK</c:v>
                </c:pt>
                <c:pt idx="7">
                  <c:v>GYE-MIA</c:v>
                </c:pt>
                <c:pt idx="8">
                  <c:v>FLL-GYE</c:v>
                </c:pt>
                <c:pt idx="9">
                  <c:v>LIM-UIO</c:v>
                </c:pt>
              </c:strCache>
            </c:strRef>
          </c:cat>
          <c:val>
            <c:numRef>
              <c:f>Sheet1!$C$2:$C$11</c:f>
              <c:numCache>
                <c:formatCode>_(* #,##0_);_(* \(#,##0\);_(* "-"??_);_(@_)</c:formatCode>
                <c:ptCount val="10"/>
                <c:pt idx="0">
                  <c:v>764828</c:v>
                </c:pt>
                <c:pt idx="1">
                  <c:v>595440</c:v>
                </c:pt>
                <c:pt idx="2">
                  <c:v>566022</c:v>
                </c:pt>
                <c:pt idx="3">
                  <c:v>455742</c:v>
                </c:pt>
                <c:pt idx="4">
                  <c:v>371868</c:v>
                </c:pt>
                <c:pt idx="5">
                  <c:v>285418</c:v>
                </c:pt>
                <c:pt idx="6">
                  <c:v>298200</c:v>
                </c:pt>
                <c:pt idx="7">
                  <c:v>249744</c:v>
                </c:pt>
                <c:pt idx="8">
                  <c:v>245159</c:v>
                </c:pt>
                <c:pt idx="9">
                  <c:v>251178</c:v>
                </c:pt>
              </c:numCache>
            </c:numRef>
          </c:val>
          <c:extLst>
            <c:ext xmlns:c16="http://schemas.microsoft.com/office/drawing/2014/chart" uri="{C3380CC4-5D6E-409C-BE32-E72D297353CC}">
              <c16:uniqueId val="{00000000-569E-47B5-9044-321B0F650C9A}"/>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title>
          <c:tx>
            <c:rich>
              <a:bodyPr rot="-5400000" spcFirstLastPara="1" vertOverflow="ellipsis" vert="horz" wrap="square" anchor="ctr" anchorCtr="1"/>
              <a:lstStyle/>
              <a:p>
                <a:pPr>
                  <a:defRPr sz="1050" b="0" i="0" u="none" strike="noStrike" kern="1200" baseline="0">
                    <a:solidFill>
                      <a:schemeClr val="tx2"/>
                    </a:solidFill>
                    <a:latin typeface="Museo Sans 300" panose="02000000000000000000" pitchFamily="50" charset="0"/>
                    <a:ea typeface="+mn-ea"/>
                    <a:cs typeface="+mn-cs"/>
                  </a:defRPr>
                </a:pPr>
                <a:r>
                  <a:rPr lang="en-US" sz="1050" b="0" dirty="0">
                    <a:latin typeface="Museo Sans 300" panose="02000000000000000000" pitchFamily="50" charset="0"/>
                  </a:rPr>
                  <a:t>Miles</a:t>
                </a:r>
              </a:p>
            </c:rich>
          </c:tx>
          <c:layout>
            <c:manualLayout>
              <c:xMode val="edge"/>
              <c:yMode val="edge"/>
              <c:x val="2.2078774806614517E-2"/>
              <c:y val="0.34476872521678481"/>
            </c:manualLayout>
          </c:layout>
          <c:overlay val="0"/>
          <c:spPr>
            <a:noFill/>
            <a:ln>
              <a:noFill/>
            </a:ln>
            <a:effectLst/>
          </c:spPr>
          <c:txPr>
            <a:bodyPr rot="-5400000" spcFirstLastPara="1" vertOverflow="ellipsis" vert="horz" wrap="square" anchor="ctr" anchorCtr="1"/>
            <a:lstStyle/>
            <a:p>
              <a:pPr>
                <a:defRPr sz="1050" b="0"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2"/>
                </a:solidFill>
                <a:latin typeface="Museo Sans 300" panose="02000000000000000000" pitchFamily="50" charset="0"/>
                <a:ea typeface="+mn-ea"/>
                <a:cs typeface="+mn-cs"/>
              </a:defRPr>
            </a:pPr>
            <a:endParaRPr lang="en-US"/>
          </a:p>
        </c:txPr>
        <c:crossAx val="505907520"/>
        <c:crosses val="autoZero"/>
        <c:crossBetween val="between"/>
        <c:dispUnits>
          <c:builtInUnit val="thousands"/>
        </c:dispUnits>
      </c:valAx>
      <c:spPr>
        <a:noFill/>
        <a:ln>
          <a:noFill/>
        </a:ln>
        <a:effectLst/>
      </c:spPr>
    </c:plotArea>
    <c:legend>
      <c:legendPos val="r"/>
      <c:layout>
        <c:manualLayout>
          <c:xMode val="edge"/>
          <c:yMode val="edge"/>
          <c:x val="0.20424109142769403"/>
          <c:y val="0.93903709807859304"/>
          <c:w val="0.58881307525421678"/>
          <c:h val="5.4760821115626253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8.1292127776907391E-2"/>
          <c:y val="3.0123949604010051E-2"/>
          <c:w val="0.8862680271567499"/>
          <c:h val="0.74024147769665927"/>
        </c:manualLayout>
      </c:layout>
      <c:barChart>
        <c:barDir val="col"/>
        <c:grouping val="clustered"/>
        <c:varyColors val="0"/>
        <c:ser>
          <c:idx val="0"/>
          <c:order val="0"/>
          <c:tx>
            <c:strRef>
              <c:f>Sheet1!$B$1</c:f>
              <c:strCache>
                <c:ptCount val="1"/>
                <c:pt idx="0">
                  <c:v>Pax Traffic</c:v>
                </c:pt>
              </c:strCache>
            </c:strRef>
          </c:tx>
          <c:spPr>
            <a:solidFill>
              <a:schemeClr val="accent3"/>
            </a:solidFill>
            <a:ln>
              <a:solidFill>
                <a:srgbClr val="7C6294"/>
              </a:solid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Sheet1!$A$2:$A$16</c:f>
              <c:strCache>
                <c:ptCount val="15"/>
                <c:pt idx="0">
                  <c:v>GYE-JFK</c:v>
                </c:pt>
                <c:pt idx="1">
                  <c:v>BOG-UIO</c:v>
                </c:pt>
                <c:pt idx="2">
                  <c:v>BOG-GYE</c:v>
                </c:pt>
                <c:pt idx="3">
                  <c:v>MIA-UIO</c:v>
                </c:pt>
                <c:pt idx="4">
                  <c:v>GYE-MIA</c:v>
                </c:pt>
                <c:pt idx="5">
                  <c:v>JFK-UIO</c:v>
                </c:pt>
                <c:pt idx="6">
                  <c:v>MAD-UIO</c:v>
                </c:pt>
                <c:pt idx="7">
                  <c:v>FLL-GYE</c:v>
                </c:pt>
                <c:pt idx="8">
                  <c:v>GYE-PTY</c:v>
                </c:pt>
                <c:pt idx="9">
                  <c:v>GYE-MAD</c:v>
                </c:pt>
                <c:pt idx="10">
                  <c:v>LIM-UIO</c:v>
                </c:pt>
                <c:pt idx="11">
                  <c:v>PTY-UIO</c:v>
                </c:pt>
                <c:pt idx="12">
                  <c:v>EWR-GYE</c:v>
                </c:pt>
                <c:pt idx="13">
                  <c:v>GYE-SCL</c:v>
                </c:pt>
                <c:pt idx="14">
                  <c:v>GYE-LIM</c:v>
                </c:pt>
              </c:strCache>
            </c:strRef>
          </c:cat>
          <c:val>
            <c:numRef>
              <c:f>Sheet1!$B$2:$B$16</c:f>
              <c:numCache>
                <c:formatCode>_(* #,##0_);_(* \(#,##0\);_(* "-"??_);_(@_)</c:formatCode>
                <c:ptCount val="15"/>
                <c:pt idx="0">
                  <c:v>319757</c:v>
                </c:pt>
                <c:pt idx="1">
                  <c:v>293817</c:v>
                </c:pt>
                <c:pt idx="2">
                  <c:v>210497</c:v>
                </c:pt>
                <c:pt idx="3">
                  <c:v>172950</c:v>
                </c:pt>
                <c:pt idx="4">
                  <c:v>142926</c:v>
                </c:pt>
                <c:pt idx="5">
                  <c:v>135609</c:v>
                </c:pt>
                <c:pt idx="6">
                  <c:v>126239</c:v>
                </c:pt>
                <c:pt idx="7">
                  <c:v>124442</c:v>
                </c:pt>
                <c:pt idx="8">
                  <c:v>105593</c:v>
                </c:pt>
                <c:pt idx="9">
                  <c:v>94986</c:v>
                </c:pt>
                <c:pt idx="10">
                  <c:v>94724</c:v>
                </c:pt>
                <c:pt idx="11">
                  <c:v>94125</c:v>
                </c:pt>
                <c:pt idx="12">
                  <c:v>63015</c:v>
                </c:pt>
                <c:pt idx="13">
                  <c:v>61128</c:v>
                </c:pt>
                <c:pt idx="14">
                  <c:v>57011</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title>
          <c:tx>
            <c:rich>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r>
                  <a:rPr lang="en-US" b="0" dirty="0" err="1"/>
                  <a:t>Pasajeros</a:t>
                </a:r>
                <a:r>
                  <a:rPr lang="en-US" b="0" baseline="0" dirty="0"/>
                  <a:t> (miles)</a:t>
                </a:r>
                <a:endParaRPr lang="en-US" b="0" dirty="0"/>
              </a:p>
            </c:rich>
          </c:tx>
          <c:overlay val="0"/>
          <c:spPr>
            <a:noFill/>
            <a:ln>
              <a:noFill/>
            </a:ln>
            <a:effectLst/>
          </c:spPr>
          <c:txPr>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505907520"/>
        <c:crosses val="autoZero"/>
        <c:crossBetween val="between"/>
        <c:dispUnits>
          <c:builtInUnit val="thousand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view3D>
      <c:rotX val="75"/>
      <c:rotY val="0"/>
      <c:rAngAx val="1"/>
    </c:view3D>
    <c:floor>
      <c:thickness val="0"/>
      <c:spPr>
        <a:noFill/>
        <a:ln w="6350" cap="flat" cmpd="sng" algn="ctr">
          <a:solidFill>
            <a:schemeClr val="tx1">
              <a:tint val="75000"/>
            </a:schemeClr>
          </a:solidFill>
          <a:prstDash val="solid"/>
          <a:round/>
        </a:ln>
        <a:effectLst/>
        <a:sp3d contourW="6350">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24360316984774"/>
          <c:y val="4.1400836214099519E-2"/>
          <c:w val="0.48570915187370478"/>
          <c:h val="0.81328047028905759"/>
        </c:manualLayout>
      </c:layout>
      <c:pie3DChart>
        <c:varyColors val="1"/>
        <c:ser>
          <c:idx val="0"/>
          <c:order val="0"/>
          <c:tx>
            <c:strRef>
              <c:f>Sheet1!$B$1</c:f>
              <c:strCache>
                <c:ptCount val="1"/>
                <c:pt idx="0">
                  <c:v>Column1</c:v>
                </c:pt>
              </c:strCache>
            </c:strRef>
          </c:tx>
          <c:spPr>
            <a:scene3d>
              <a:camera prst="orthographicFront"/>
              <a:lightRig rig="threePt" dir="t"/>
            </a:scene3d>
            <a:sp3d>
              <a:bevelT/>
            </a:sp3d>
          </c:spPr>
          <c:dPt>
            <c:idx val="0"/>
            <c:bubble3D val="0"/>
            <c:spPr>
              <a:solidFill>
                <a:schemeClr val="accent1">
                  <a:tint val="58000"/>
                </a:schemeClr>
              </a:solidFill>
              <a:ln>
                <a:noFill/>
              </a:ln>
              <a:effectLst/>
              <a:scene3d>
                <a:camera prst="orthographicFront"/>
                <a:lightRig rig="threePt" dir="t"/>
              </a:scene3d>
              <a:sp3d>
                <a:bevelT/>
              </a:sp3d>
            </c:spPr>
            <c:extLst>
              <c:ext xmlns:c16="http://schemas.microsoft.com/office/drawing/2014/chart" uri="{C3380CC4-5D6E-409C-BE32-E72D297353CC}">
                <c16:uniqueId val="{00000001-38E4-46AE-A21E-C1A6DE075223}"/>
              </c:ext>
            </c:extLst>
          </c:dPt>
          <c:dPt>
            <c:idx val="1"/>
            <c:bubble3D val="0"/>
            <c:spPr>
              <a:solidFill>
                <a:schemeClr val="accent1">
                  <a:tint val="86000"/>
                </a:schemeClr>
              </a:solidFill>
              <a:ln>
                <a:noFill/>
              </a:ln>
              <a:effectLst/>
              <a:scene3d>
                <a:camera prst="orthographicFront"/>
                <a:lightRig rig="threePt" dir="t"/>
              </a:scene3d>
              <a:sp3d>
                <a:bevelT/>
              </a:sp3d>
            </c:spPr>
            <c:extLst>
              <c:ext xmlns:c16="http://schemas.microsoft.com/office/drawing/2014/chart" uri="{C3380CC4-5D6E-409C-BE32-E72D297353CC}">
                <c16:uniqueId val="{00000003-38E4-46AE-A21E-C1A6DE075223}"/>
              </c:ext>
            </c:extLst>
          </c:dPt>
          <c:dPt>
            <c:idx val="2"/>
            <c:bubble3D val="0"/>
            <c:spPr>
              <a:solidFill>
                <a:schemeClr val="accent1">
                  <a:shade val="86000"/>
                </a:schemeClr>
              </a:solidFill>
              <a:ln>
                <a:noFill/>
              </a:ln>
              <a:effectLst/>
              <a:scene3d>
                <a:camera prst="orthographicFront"/>
                <a:lightRig rig="threePt" dir="t"/>
              </a:scene3d>
              <a:sp3d>
                <a:bevelT/>
              </a:sp3d>
            </c:spPr>
            <c:extLst>
              <c:ext xmlns:c16="http://schemas.microsoft.com/office/drawing/2014/chart" uri="{C3380CC4-5D6E-409C-BE32-E72D297353CC}">
                <c16:uniqueId val="{00000005-38E4-46AE-A21E-C1A6DE075223}"/>
              </c:ext>
            </c:extLst>
          </c:dPt>
          <c:dLbls>
            <c:numFmt formatCode="0.0%" sourceLinked="0"/>
            <c:spPr>
              <a:noFill/>
              <a:ln>
                <a:solidFill>
                  <a:schemeClr val="accent1"/>
                </a:solid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Sheet1!$A$2:$A$4</c:f>
              <c:strCache>
                <c:ptCount val="3"/>
                <c:pt idx="0">
                  <c:v>Directo</c:v>
                </c:pt>
                <c:pt idx="1">
                  <c:v>1 conexion</c:v>
                </c:pt>
                <c:pt idx="2">
                  <c:v>&gt;1 conexion</c:v>
                </c:pt>
              </c:strCache>
            </c:strRef>
          </c:cat>
          <c:val>
            <c:numRef>
              <c:f>Sheet1!$B$2:$B$4</c:f>
              <c:numCache>
                <c:formatCode>_(* #,##0_);_(* \(#,##0\);_(* "-"??_);_(@_)</c:formatCode>
                <c:ptCount val="3"/>
                <c:pt idx="0">
                  <c:v>1999051</c:v>
                </c:pt>
                <c:pt idx="1">
                  <c:v>2261651</c:v>
                </c:pt>
                <c:pt idx="2">
                  <c:v>384305</c:v>
                </c:pt>
              </c:numCache>
            </c:numRef>
          </c:val>
          <c:extLst>
            <c:ext xmlns:c16="http://schemas.microsoft.com/office/drawing/2014/chart" uri="{C3380CC4-5D6E-409C-BE32-E72D297353CC}">
              <c16:uniqueId val="{00000006-38E4-46AE-A21E-C1A6DE075223}"/>
            </c:ext>
          </c:extLst>
        </c:ser>
        <c:dLbls>
          <c:showLegendKey val="0"/>
          <c:showVal val="0"/>
          <c:showCatName val="0"/>
          <c:showSerName val="0"/>
          <c:showPercent val="1"/>
          <c:showBubbleSize val="0"/>
          <c:showLeaderLines val="1"/>
        </c:dLbls>
      </c:pie3DChart>
      <c:spPr>
        <a:noFill/>
        <a:ln w="25400">
          <a:noFill/>
        </a:ln>
        <a:effectLst/>
      </c:spPr>
    </c:plotArea>
    <c:legend>
      <c:legendPos val="r"/>
      <c:layout>
        <c:manualLayout>
          <c:xMode val="edge"/>
          <c:yMode val="edge"/>
          <c:x val="0.6648913380649506"/>
          <c:y val="0.14000328415714045"/>
          <c:w val="0.25102895442217094"/>
          <c:h val="0.62236730452337785"/>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useo Sans 300" panose="02000000000000000000" pitchFamily="50" charset="0"/>
              <a:ea typeface="+mn-ea"/>
              <a:cs typeface="+mn-cs"/>
            </a:defRPr>
          </a:pPr>
          <a:endParaRPr lang="en-US"/>
        </a:p>
      </c:txPr>
    </c:legend>
    <c:plotVisOnly val="1"/>
    <c:dispBlanksAs val="gap"/>
    <c:showDLblsOverMax val="0"/>
  </c:chart>
  <c:spPr>
    <a:noFill/>
    <a:ln w="6350" cap="flat" cmpd="sng" algn="ctr">
      <a:noFill/>
      <a:prstDash val="solid"/>
      <a:miter lim="800000"/>
    </a:ln>
    <a:effectLst/>
  </c:spPr>
  <c:txPr>
    <a:bodyPr/>
    <a:lstStyle/>
    <a:p>
      <a:pPr>
        <a:defRPr sz="1600"/>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r>
              <a:rPr lang="es-ES" sz="1000" b="0" i="0" u="none" strike="noStrike" baseline="0" dirty="0"/>
              <a:t>Principales centro de conexión internacionales</a:t>
            </a:r>
            <a:endParaRPr lang="en-US" sz="1000" b="0" dirty="0">
              <a:latin typeface="Museo Sans 300" panose="02000000000000000000" pitchFamily="50" charset="0"/>
            </a:endParaRPr>
          </a:p>
        </c:rich>
      </c:tx>
      <c:layout>
        <c:manualLayout>
          <c:xMode val="edge"/>
          <c:yMode val="edge"/>
          <c:x val="0.45662213740458024"/>
          <c:y val="3.2849514305704826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25735632631599448"/>
          <c:y val="0.19460923088595833"/>
          <c:w val="0.73522386025044317"/>
          <c:h val="0.61460923950787805"/>
        </c:manualLayout>
      </c:layout>
      <c:barChart>
        <c:barDir val="col"/>
        <c:grouping val="clustered"/>
        <c:varyColors val="0"/>
        <c:ser>
          <c:idx val="0"/>
          <c:order val="0"/>
          <c:tx>
            <c:strRef>
              <c:f>Sheet1!$B$1</c:f>
              <c:strCache>
                <c:ptCount val="1"/>
                <c:pt idx="0">
                  <c:v>Pax Traffic</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050"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PTY</c:v>
                </c:pt>
                <c:pt idx="1">
                  <c:v>BOG</c:v>
                </c:pt>
                <c:pt idx="2">
                  <c:v>MIA</c:v>
                </c:pt>
                <c:pt idx="3">
                  <c:v>MAD</c:v>
                </c:pt>
                <c:pt idx="4">
                  <c:v>LIM</c:v>
                </c:pt>
                <c:pt idx="5">
                  <c:v>AMS</c:v>
                </c:pt>
                <c:pt idx="6">
                  <c:v>FLL</c:v>
                </c:pt>
                <c:pt idx="7">
                  <c:v>ATL</c:v>
                </c:pt>
                <c:pt idx="8">
                  <c:v>UIO</c:v>
                </c:pt>
                <c:pt idx="9">
                  <c:v>GYE</c:v>
                </c:pt>
              </c:strCache>
            </c:strRef>
          </c:cat>
          <c:val>
            <c:numRef>
              <c:f>Sheet1!$B$2:$B$11</c:f>
              <c:numCache>
                <c:formatCode>_(* #,##0_);_(* \(#,##0\);_(* "-"??_);_(@_)</c:formatCode>
                <c:ptCount val="10"/>
                <c:pt idx="0">
                  <c:v>712664</c:v>
                </c:pt>
                <c:pt idx="1">
                  <c:v>486841</c:v>
                </c:pt>
                <c:pt idx="2">
                  <c:v>278263</c:v>
                </c:pt>
                <c:pt idx="3">
                  <c:v>190160</c:v>
                </c:pt>
                <c:pt idx="4">
                  <c:v>138651</c:v>
                </c:pt>
                <c:pt idx="5">
                  <c:v>118900</c:v>
                </c:pt>
                <c:pt idx="6">
                  <c:v>118050</c:v>
                </c:pt>
                <c:pt idx="7">
                  <c:v>111862</c:v>
                </c:pt>
                <c:pt idx="8">
                  <c:v>99349</c:v>
                </c:pt>
                <c:pt idx="9">
                  <c:v>98194</c:v>
                </c:pt>
              </c:numCache>
            </c:numRef>
          </c:val>
          <c:extLst>
            <c:ext xmlns:c16="http://schemas.microsoft.com/office/drawing/2014/chart" uri="{C3380CC4-5D6E-409C-BE32-E72D297353CC}">
              <c16:uniqueId val="{00000000-002A-4448-A9B0-99DED93B8CFB}"/>
            </c:ext>
          </c:extLst>
        </c:ser>
        <c:dLbls>
          <c:dLblPos val="outEnd"/>
          <c:showLegendKey val="0"/>
          <c:showVal val="1"/>
          <c:showCatName val="0"/>
          <c:showSerName val="0"/>
          <c:showPercent val="0"/>
          <c:showBubbleSize val="0"/>
        </c:dLbls>
        <c:gapWidth val="100"/>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2"/>
                </a:solidFill>
                <a:latin typeface="Museo Sans 300" panose="02000000000000000000" pitchFamily="50" charset="0"/>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r>
                  <a:rPr lang="en-US" sz="800" b="0" dirty="0"/>
                  <a:t>Connecting Passengers (thousands)</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crossAx val="505907520"/>
        <c:crosses val="autoZero"/>
        <c:crossBetween val="between"/>
        <c:dispUnits>
          <c:builtInUnit val="thousand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r>
              <a:rPr lang="es-ES" sz="1000" b="0" i="0" u="none" strike="noStrike" baseline="0" dirty="0"/>
              <a:t>Principales mercados conectando en PTY</a:t>
            </a:r>
            <a:endParaRPr lang="en-US" sz="1000" b="0" dirty="0">
              <a:latin typeface="Museo Sans 300" panose="02000000000000000000" pitchFamily="50" charset="0"/>
            </a:endParaRPr>
          </a:p>
        </c:rich>
      </c:tx>
      <c:layout>
        <c:manualLayout>
          <c:xMode val="edge"/>
          <c:yMode val="edge"/>
          <c:x val="0.44187969585862835"/>
          <c:y val="4.3799352407606428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23980528938590032"/>
          <c:y val="0.19460923088595833"/>
          <c:w val="0.75049103661883698"/>
          <c:h val="0.61460923950787805"/>
        </c:manualLayout>
      </c:layout>
      <c:barChart>
        <c:barDir val="col"/>
        <c:grouping val="clustered"/>
        <c:varyColors val="0"/>
        <c:ser>
          <c:idx val="0"/>
          <c:order val="0"/>
          <c:tx>
            <c:strRef>
              <c:f>Sheet1!$B$1</c:f>
              <c:strCache>
                <c:ptCount val="1"/>
                <c:pt idx="0">
                  <c:v>Pax Traffic</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050"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GYE-JFK</c:v>
                </c:pt>
                <c:pt idx="1">
                  <c:v>GYE-MIA</c:v>
                </c:pt>
                <c:pt idx="2">
                  <c:v>EWR-GYE</c:v>
                </c:pt>
                <c:pt idx="3">
                  <c:v>GYE-MCO</c:v>
                </c:pt>
                <c:pt idx="4">
                  <c:v>MCO-UIO</c:v>
                </c:pt>
                <c:pt idx="5">
                  <c:v>MIA-UIO</c:v>
                </c:pt>
                <c:pt idx="6">
                  <c:v>GYE-MEX</c:v>
                </c:pt>
                <c:pt idx="7">
                  <c:v>JFK-UIO</c:v>
                </c:pt>
                <c:pt idx="8">
                  <c:v>GYE-LAX</c:v>
                </c:pt>
                <c:pt idx="9">
                  <c:v>GYE-ORD</c:v>
                </c:pt>
              </c:strCache>
            </c:strRef>
          </c:cat>
          <c:val>
            <c:numRef>
              <c:f>Sheet1!$B$2:$B$11</c:f>
              <c:numCache>
                <c:formatCode>_(* #,##0_);_(* \(#,##0\);_(* "-"??_);_(@_)</c:formatCode>
                <c:ptCount val="10"/>
                <c:pt idx="0">
                  <c:v>51404</c:v>
                </c:pt>
                <c:pt idx="1">
                  <c:v>36361</c:v>
                </c:pt>
                <c:pt idx="2">
                  <c:v>29553</c:v>
                </c:pt>
                <c:pt idx="3">
                  <c:v>27881</c:v>
                </c:pt>
                <c:pt idx="4">
                  <c:v>20831</c:v>
                </c:pt>
                <c:pt idx="5">
                  <c:v>20552</c:v>
                </c:pt>
                <c:pt idx="6">
                  <c:v>17854</c:v>
                </c:pt>
                <c:pt idx="7">
                  <c:v>17722</c:v>
                </c:pt>
                <c:pt idx="8">
                  <c:v>15263</c:v>
                </c:pt>
                <c:pt idx="9">
                  <c:v>13376</c:v>
                </c:pt>
              </c:numCache>
            </c:numRef>
          </c:val>
          <c:extLst>
            <c:ext xmlns:c16="http://schemas.microsoft.com/office/drawing/2014/chart" uri="{C3380CC4-5D6E-409C-BE32-E72D297353CC}">
              <c16:uniqueId val="{00000000-403B-4471-8EE1-AD5D3586C727}"/>
            </c:ext>
          </c:extLst>
        </c:ser>
        <c:dLbls>
          <c:dLblPos val="outEnd"/>
          <c:showLegendKey val="0"/>
          <c:showVal val="1"/>
          <c:showCatName val="0"/>
          <c:showSerName val="0"/>
          <c:showPercent val="0"/>
          <c:showBubbleSize val="0"/>
        </c:dLbls>
        <c:gapWidth val="100"/>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0" spcFirstLastPara="1" vertOverflow="ellipsis"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r>
                  <a:rPr lang="en-US" sz="800" b="0" dirty="0" err="1"/>
                  <a:t>Pasajeros</a:t>
                </a:r>
                <a:r>
                  <a:rPr lang="en-US" sz="800" b="0" dirty="0"/>
                  <a:t> </a:t>
                </a:r>
                <a:r>
                  <a:rPr lang="en-US" sz="800" b="0" dirty="0" err="1"/>
                  <a:t>en</a:t>
                </a:r>
                <a:r>
                  <a:rPr lang="en-US" sz="800" b="0" dirty="0"/>
                  <a:t> </a:t>
                </a:r>
                <a:r>
                  <a:rPr lang="en-US" sz="800" b="0" dirty="0" err="1"/>
                  <a:t>Conexion</a:t>
                </a:r>
                <a:r>
                  <a:rPr lang="en-US" sz="800" b="0" dirty="0"/>
                  <a:t> (miles)</a:t>
                </a:r>
              </a:p>
            </c:rich>
          </c:tx>
          <c:layout>
            <c:manualLayout>
              <c:xMode val="edge"/>
              <c:yMode val="edge"/>
              <c:x val="0.168234056620785"/>
              <c:y val="0.2211052525166306"/>
            </c:manualLayout>
          </c:layout>
          <c:overlay val="0"/>
          <c:spPr>
            <a:noFill/>
            <a:ln>
              <a:noFill/>
            </a:ln>
            <a:effectLst/>
          </c:spPr>
          <c:txPr>
            <a:bodyPr rot="-54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2"/>
                </a:solidFill>
                <a:latin typeface="Museo Sans 300" panose="02000000000000000000" pitchFamily="50" charset="0"/>
                <a:ea typeface="+mn-ea"/>
                <a:cs typeface="+mn-cs"/>
              </a:defRPr>
            </a:pPr>
            <a:endParaRPr lang="en-US"/>
          </a:p>
        </c:txPr>
        <c:crossAx val="505907520"/>
        <c:crosses val="autoZero"/>
        <c:crossBetween val="between"/>
        <c:dispUnits>
          <c:builtInUnit val="thousand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r>
              <a:rPr lang="en-US"/>
              <a:t>Mercados con mayor crecimiento por capacidad de asientos</a:t>
            </a:r>
          </a:p>
        </c:rich>
      </c:tx>
      <c:overlay val="0"/>
      <c:spPr>
        <a:noFill/>
        <a:ln>
          <a:noFill/>
        </a:ln>
        <a:effectLst/>
      </c:spPr>
      <c:txPr>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7359303755730127"/>
          <c:y val="9.9148723210938969E-2"/>
          <c:w val="0.75375597296892094"/>
          <c:h val="0.66426125732078356"/>
        </c:manualLayout>
      </c:layout>
      <c:barChart>
        <c:barDir val="col"/>
        <c:grouping val="clustered"/>
        <c:varyColors val="0"/>
        <c:ser>
          <c:idx val="0"/>
          <c:order val="0"/>
          <c:tx>
            <c:strRef>
              <c:f>Sheet1!$B$1</c:f>
              <c:strCache>
                <c:ptCount val="1"/>
                <c:pt idx="0">
                  <c:v>Series 3</c:v>
                </c:pt>
              </c:strCache>
            </c:strRef>
          </c:tx>
          <c:spPr>
            <a:solidFill>
              <a:srgbClr val="92D050"/>
            </a:solidFill>
            <a:ln>
              <a:solidFill>
                <a:srgbClr val="92D050"/>
              </a:solidFill>
            </a:ln>
            <a:effectLst/>
          </c:spPr>
          <c:invertIfNegative val="0"/>
          <c:dPt>
            <c:idx val="2"/>
            <c:invertIfNegative val="0"/>
            <c:bubble3D val="0"/>
            <c:spPr>
              <a:solidFill>
                <a:srgbClr val="92D050"/>
              </a:solidFill>
              <a:ln>
                <a:solidFill>
                  <a:srgbClr val="92D050"/>
                </a:solidFill>
              </a:ln>
              <a:effectLst/>
            </c:spPr>
            <c:extLst>
              <c:ext xmlns:c16="http://schemas.microsoft.com/office/drawing/2014/chart" uri="{C3380CC4-5D6E-409C-BE32-E72D297353CC}">
                <c16:uniqueId val="{00000000-4065-4EEB-B5B8-0B5CF496E57A}"/>
              </c:ext>
            </c:extLst>
          </c:dPt>
          <c:dLbls>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 CO-EC </c:v>
                </c:pt>
                <c:pt idx="1">
                  <c:v> EC-PE </c:v>
                </c:pt>
                <c:pt idx="2">
                  <c:v> EC-MX </c:v>
                </c:pt>
                <c:pt idx="3">
                  <c:v> AR-EC </c:v>
                </c:pt>
                <c:pt idx="4">
                  <c:v> DO-EC </c:v>
                </c:pt>
                <c:pt idx="5">
                  <c:v> EC-ES </c:v>
                </c:pt>
                <c:pt idx="6">
                  <c:v> CR-EC </c:v>
                </c:pt>
                <c:pt idx="7">
                  <c:v> EC-PA </c:v>
                </c:pt>
                <c:pt idx="8">
                  <c:v> EC-US </c:v>
                </c:pt>
                <c:pt idx="9">
                  <c:v> CL-EC </c:v>
                </c:pt>
              </c:strCache>
            </c:strRef>
          </c:cat>
          <c:val>
            <c:numRef>
              <c:f>Sheet1!$B$2:$B$11</c:f>
              <c:numCache>
                <c:formatCode>_(* #,##0_);_(* \(#,##0\);_(* "-"??_);_(@_)</c:formatCode>
                <c:ptCount val="10"/>
                <c:pt idx="0">
                  <c:v>488516</c:v>
                </c:pt>
                <c:pt idx="1">
                  <c:v>163648</c:v>
                </c:pt>
                <c:pt idx="2">
                  <c:v>76994</c:v>
                </c:pt>
                <c:pt idx="3">
                  <c:v>62628</c:v>
                </c:pt>
                <c:pt idx="4">
                  <c:v>59027</c:v>
                </c:pt>
                <c:pt idx="5">
                  <c:v>45296</c:v>
                </c:pt>
                <c:pt idx="6">
                  <c:v>42708</c:v>
                </c:pt>
                <c:pt idx="7">
                  <c:v>36936</c:v>
                </c:pt>
                <c:pt idx="8">
                  <c:v>36677</c:v>
                </c:pt>
                <c:pt idx="9">
                  <c:v>16968</c:v>
                </c:pt>
              </c:numCache>
            </c:numRef>
          </c:val>
          <c:extLst>
            <c:ext xmlns:c16="http://schemas.microsoft.com/office/drawing/2014/chart" uri="{C3380CC4-5D6E-409C-BE32-E72D297353CC}">
              <c16:uniqueId val="{00000000-AB9A-4BCD-88E8-1A1247B85A6F}"/>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2"/>
                </a:solidFill>
                <a:latin typeface="+mn-lt"/>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505907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latin typeface="+mn-lt"/>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GDP % Growth</c:v>
                </c:pt>
              </c:strCache>
            </c:strRef>
          </c:tx>
          <c:spPr>
            <a:ln w="28575" cap="rnd">
              <a:solidFill>
                <a:srgbClr val="48C0D6"/>
              </a:solidFill>
              <a:round/>
            </a:ln>
            <a:effectLst/>
          </c:spPr>
          <c:marker>
            <c:symbol val="none"/>
          </c:marker>
          <c:cat>
            <c:numRef>
              <c:f>Sheet1!$A$2:$A$23</c:f>
              <c:numCache>
                <c:formatCode>General</c:formatCode>
                <c:ptCount val="22"/>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numCache>
            </c:numRef>
          </c:cat>
          <c:val>
            <c:numRef>
              <c:f>Sheet1!$B$2:$B$23</c:f>
              <c:numCache>
                <c:formatCode>General</c:formatCode>
                <c:ptCount val="22"/>
                <c:pt idx="0">
                  <c:v>0.124835980082095</c:v>
                </c:pt>
                <c:pt idx="1">
                  <c:v>7.9293648746155604E-2</c:v>
                </c:pt>
                <c:pt idx="2">
                  <c:v>2.74323198926704E-2</c:v>
                </c:pt>
                <c:pt idx="3">
                  <c:v>2.1682770118372E-2</c:v>
                </c:pt>
                <c:pt idx="4">
                  <c:v>3.2987484625821503E-2</c:v>
                </c:pt>
                <c:pt idx="5">
                  <c:v>2.27618478002121E-2</c:v>
                </c:pt>
                <c:pt idx="6">
                  <c:v>8.4000959398746189E-2</c:v>
                </c:pt>
                <c:pt idx="7">
                  <c:v>5.1599682918104704E-2</c:v>
                </c:pt>
                <c:pt idx="8">
                  <c:v>3.5543773456784299E-2</c:v>
                </c:pt>
                <c:pt idx="9">
                  <c:v>4.4745326579583994E-2</c:v>
                </c:pt>
                <c:pt idx="10">
                  <c:v>5.1017218095866602E-2</c:v>
                </c:pt>
                <c:pt idx="11">
                  <c:v>2.7217757771037097E-2</c:v>
                </c:pt>
                <c:pt idx="12">
                  <c:v>3.5892201661666297E-2</c:v>
                </c:pt>
                <c:pt idx="13">
                  <c:v>3.9666462325535799E-2</c:v>
                </c:pt>
                <c:pt idx="14">
                  <c:v>1.72826463324533E-2</c:v>
                </c:pt>
                <c:pt idx="15">
                  <c:v>4.1733558866682502E-3</c:v>
                </c:pt>
                <c:pt idx="16">
                  <c:v>-2.2410324600555202E-3</c:v>
                </c:pt>
                <c:pt idx="17">
                  <c:v>2.6601251546615502E-3</c:v>
                </c:pt>
                <c:pt idx="18">
                  <c:v>-3.38872392562139E-3</c:v>
                </c:pt>
                <c:pt idx="19">
                  <c:v>1.33251386096389E-3</c:v>
                </c:pt>
                <c:pt idx="20">
                  <c:v>3.46616972213077E-2</c:v>
                </c:pt>
                <c:pt idx="21" formatCode="0.00%">
                  <c:v>1.35E-2</c:v>
                </c:pt>
              </c:numCache>
            </c:numRef>
          </c:val>
          <c:smooth val="0"/>
          <c:extLst>
            <c:ext xmlns:c16="http://schemas.microsoft.com/office/drawing/2014/chart" uri="{C3380CC4-5D6E-409C-BE32-E72D297353CC}">
              <c16:uniqueId val="{00000000-98D9-4C0E-B6D0-43C4CADD2A7F}"/>
            </c:ext>
          </c:extLst>
        </c:ser>
        <c:dLbls>
          <c:showLegendKey val="0"/>
          <c:showVal val="0"/>
          <c:showCatName val="0"/>
          <c:showSerName val="0"/>
          <c:showPercent val="0"/>
          <c:showBubbleSize val="0"/>
        </c:dLbls>
        <c:smooth val="0"/>
        <c:axId val="916899704"/>
        <c:axId val="916905280"/>
      </c:lineChart>
      <c:catAx>
        <c:axId val="91689970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b" anchorCtr="0"/>
          <a:lstStyle/>
          <a:p>
            <a:pPr>
              <a:defRPr sz="1000" b="0" i="0" u="none" strike="noStrike" kern="1200" baseline="0">
                <a:solidFill>
                  <a:schemeClr val="tx1">
                    <a:lumMod val="65000"/>
                    <a:lumOff val="35000"/>
                  </a:schemeClr>
                </a:solidFill>
                <a:latin typeface="+mn-lt"/>
                <a:ea typeface="+mn-ea"/>
                <a:cs typeface="+mn-cs"/>
              </a:defRPr>
            </a:pPr>
            <a:endParaRPr lang="en-US"/>
          </a:p>
        </c:txPr>
        <c:crossAx val="916905280"/>
        <c:crosses val="autoZero"/>
        <c:auto val="1"/>
        <c:lblAlgn val="ctr"/>
        <c:lblOffset val="100"/>
        <c:tickLblSkip val="1"/>
        <c:noMultiLvlLbl val="0"/>
      </c:catAx>
      <c:valAx>
        <c:axId val="916905280"/>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1689970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r>
              <a:rPr lang="en-US"/>
              <a:t>Mercados con mayor crecimiento por tráfico de pasajeros</a:t>
            </a:r>
          </a:p>
        </c:rich>
      </c:tx>
      <c:overlay val="0"/>
      <c:spPr>
        <a:noFill/>
        <a:ln>
          <a:noFill/>
        </a:ln>
        <a:effectLst/>
      </c:spPr>
      <c:txPr>
        <a:bodyPr rot="0" spcFirstLastPara="1" vertOverflow="ellipsis" vert="horz" wrap="square" anchor="ctr" anchorCtr="1"/>
        <a:lstStyle/>
        <a:p>
          <a:pPr>
            <a:defRPr sz="132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7359303755730127"/>
          <c:y val="0.11516628754226998"/>
          <c:w val="0.79289400573870406"/>
          <c:h val="0.64824369298945261"/>
        </c:manualLayout>
      </c:layout>
      <c:barChart>
        <c:barDir val="col"/>
        <c:grouping val="clustered"/>
        <c:varyColors val="0"/>
        <c:ser>
          <c:idx val="0"/>
          <c:order val="0"/>
          <c:tx>
            <c:strRef>
              <c:f>Sheet1!$B$1</c:f>
              <c:strCache>
                <c:ptCount val="1"/>
                <c:pt idx="0">
                  <c:v>Series 3</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1-ADE8-41D6-B47E-573ED28C7B44}"/>
              </c:ext>
            </c:extLst>
          </c:dPt>
          <c:dLbls>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Sheet1!$A$2:$A$11</c:f>
              <c:strCache>
                <c:ptCount val="10"/>
                <c:pt idx="0">
                  <c:v> CO-EC </c:v>
                </c:pt>
                <c:pt idx="1">
                  <c:v> EC-PE </c:v>
                </c:pt>
                <c:pt idx="2">
                  <c:v> EC-US </c:v>
                </c:pt>
                <c:pt idx="3">
                  <c:v> EC-PA </c:v>
                </c:pt>
                <c:pt idx="4">
                  <c:v> AR-EC </c:v>
                </c:pt>
                <c:pt idx="5">
                  <c:v> EC-MX </c:v>
                </c:pt>
                <c:pt idx="6">
                  <c:v> EC-ES </c:v>
                </c:pt>
                <c:pt idx="7">
                  <c:v> DO-EC </c:v>
                </c:pt>
                <c:pt idx="8">
                  <c:v> CR-EC </c:v>
                </c:pt>
                <c:pt idx="9">
                  <c:v> CL-EC </c:v>
                </c:pt>
              </c:strCache>
            </c:strRef>
          </c:cat>
          <c:val>
            <c:numRef>
              <c:f>Sheet1!$B$2:$B$11</c:f>
              <c:numCache>
                <c:formatCode>_(* #,##0_);_(* \(#,##0\);_(* "-"??_);_(@_)</c:formatCode>
                <c:ptCount val="10"/>
                <c:pt idx="0">
                  <c:v>396183</c:v>
                </c:pt>
                <c:pt idx="1">
                  <c:v>123592</c:v>
                </c:pt>
                <c:pt idx="2">
                  <c:v>118440</c:v>
                </c:pt>
                <c:pt idx="3">
                  <c:v>74174</c:v>
                </c:pt>
                <c:pt idx="4">
                  <c:v>57801</c:v>
                </c:pt>
                <c:pt idx="5">
                  <c:v>52266</c:v>
                </c:pt>
                <c:pt idx="6">
                  <c:v>43134</c:v>
                </c:pt>
                <c:pt idx="7">
                  <c:v>40743</c:v>
                </c:pt>
                <c:pt idx="8">
                  <c:v>37952</c:v>
                </c:pt>
                <c:pt idx="9">
                  <c:v>22476</c:v>
                </c:pt>
              </c:numCache>
            </c:numRef>
          </c:val>
          <c:extLst>
            <c:ext xmlns:c16="http://schemas.microsoft.com/office/drawing/2014/chart" uri="{C3380CC4-5D6E-409C-BE32-E72D297353CC}">
              <c16:uniqueId val="{00000002-ADE8-41D6-B47E-573ED28C7B44}"/>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2"/>
                </a:solidFill>
                <a:latin typeface="+mn-lt"/>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2"/>
                </a:solidFill>
                <a:latin typeface="+mn-lt"/>
                <a:ea typeface="+mn-ea"/>
                <a:cs typeface="+mn-cs"/>
              </a:defRPr>
            </a:pPr>
            <a:endParaRPr lang="en-US"/>
          </a:p>
        </c:txPr>
        <c:crossAx val="505907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latin typeface="+mn-lt"/>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00" b="0" i="0" u="none" strike="noStrike" kern="1200" baseline="0">
                <a:solidFill>
                  <a:schemeClr val="tx2"/>
                </a:solidFill>
                <a:latin typeface="Museo Sans 300" panose="02000000000000000000" pitchFamily="50" charset="0"/>
                <a:ea typeface="+mn-ea"/>
                <a:cs typeface="+mn-cs"/>
              </a:defRPr>
            </a:pPr>
            <a:r>
              <a:rPr lang="en-US" sz="1400" b="0" i="0" u="none" strike="noStrike" baseline="0" dirty="0" err="1"/>
              <a:t>Principales</a:t>
            </a:r>
            <a:r>
              <a:rPr lang="en-US" sz="1400" b="0" i="0" u="none" strike="noStrike" baseline="0" dirty="0"/>
              <a:t> </a:t>
            </a:r>
            <a:r>
              <a:rPr lang="en-US" sz="1400" b="0" i="0" u="none" strike="noStrike" baseline="0" dirty="0" err="1"/>
              <a:t>aeropuertos</a:t>
            </a:r>
            <a:r>
              <a:rPr lang="en-US" sz="1400" b="0" i="0" u="none" strike="noStrike" baseline="0" dirty="0"/>
              <a:t> por </a:t>
            </a:r>
            <a:r>
              <a:rPr lang="en-US" sz="1400" b="0" i="0" u="none" strike="noStrike" baseline="0" dirty="0" err="1"/>
              <a:t>capacidad</a:t>
            </a:r>
            <a:r>
              <a:rPr lang="en-US" sz="1400" b="0" i="0" u="none" strike="noStrike" baseline="0" dirty="0"/>
              <a:t> de asientos</a:t>
            </a:r>
            <a:endParaRPr lang="en-US" sz="1400" b="0" i="0" dirty="0">
              <a:solidFill>
                <a:schemeClr val="tx2"/>
              </a:solidFill>
            </a:endParaRP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12654082141094211"/>
          <c:y val="0.15450859303241166"/>
          <c:w val="0.8345802738811694"/>
          <c:h val="0.67340638724046065"/>
        </c:manualLayout>
      </c:layout>
      <c:barChart>
        <c:barDir val="col"/>
        <c:grouping val="clustered"/>
        <c:varyColors val="0"/>
        <c:ser>
          <c:idx val="0"/>
          <c:order val="0"/>
          <c:tx>
            <c:strRef>
              <c:f>Sheet1!$B$1</c:f>
              <c:strCache>
                <c:ptCount val="1"/>
                <c:pt idx="0">
                  <c:v>Series 1</c:v>
                </c:pt>
              </c:strCache>
            </c:strRef>
          </c:tx>
          <c:spPr>
            <a:solidFill>
              <a:srgbClr val="92D050"/>
            </a:solidFill>
            <a:ln>
              <a:solidFill>
                <a:srgbClr val="92D050"/>
              </a:solidFill>
            </a:ln>
            <a:effectLst/>
          </c:spPr>
          <c:invertIfNegative val="0"/>
          <c:dLbls>
            <c:numFmt formatCode="#,##0.00"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Sheet1!$A$2:$A$4</c:f>
              <c:strCache>
                <c:ptCount val="3"/>
                <c:pt idx="0">
                  <c:v>UIO</c:v>
                </c:pt>
                <c:pt idx="1">
                  <c:v>GYE</c:v>
                </c:pt>
                <c:pt idx="2">
                  <c:v>MEC</c:v>
                </c:pt>
              </c:strCache>
            </c:strRef>
          </c:cat>
          <c:val>
            <c:numRef>
              <c:f>Sheet1!$B$2:$B$4</c:f>
              <c:numCache>
                <c:formatCode>_(* #,##0_);_(* \(#,##0\);_(* "-"??_);_(@_)</c:formatCode>
                <c:ptCount val="3"/>
                <c:pt idx="0">
                  <c:v>2970032</c:v>
                </c:pt>
                <c:pt idx="1">
                  <c:v>2790296</c:v>
                </c:pt>
                <c:pt idx="2">
                  <c:v>20416</c:v>
                </c:pt>
              </c:numCache>
            </c:numRef>
          </c:val>
          <c:extLst>
            <c:ext xmlns:c16="http://schemas.microsoft.com/office/drawing/2014/chart" uri="{C3380CC4-5D6E-409C-BE32-E72D297353CC}">
              <c16:uniqueId val="{00000000-AF0B-4CDC-9D31-0FBC4D40CDD1}"/>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505907520"/>
        <c:crosses val="autoZero"/>
        <c:crossBetween val="between"/>
        <c:dispUnits>
          <c:builtInUnit val="millions"/>
          <c:dispUnitsLbl>
            <c:layout>
              <c:manualLayout>
                <c:xMode val="edge"/>
                <c:yMode val="edge"/>
                <c:x val="2.0138884684150107E-2"/>
                <c:y val="0.24351167111811012"/>
              </c:manualLayout>
            </c:layout>
            <c:tx>
              <c:rich>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r>
                    <a:rPr lang="en-US" b="0" dirty="0">
                      <a:latin typeface="Museo Sans 300" panose="02000000000000000000" pitchFamily="50" charset="0"/>
                    </a:rPr>
                    <a:t>Asientos</a:t>
                  </a:r>
                  <a:r>
                    <a:rPr lang="en-US" b="0" baseline="0" dirty="0">
                      <a:latin typeface="Museo Sans 300" panose="02000000000000000000" pitchFamily="50" charset="0"/>
                    </a:rPr>
                    <a:t> </a:t>
                  </a:r>
                  <a:r>
                    <a:rPr lang="en-US" b="0" dirty="0">
                      <a:latin typeface="Museo Sans 300" panose="02000000000000000000" pitchFamily="50" charset="0"/>
                    </a:rPr>
                    <a:t>(</a:t>
                  </a:r>
                  <a:r>
                    <a:rPr lang="en-US" b="0" dirty="0" err="1">
                      <a:latin typeface="Museo Sans 300" panose="02000000000000000000" pitchFamily="50" charset="0"/>
                    </a:rPr>
                    <a:t>millones</a:t>
                  </a:r>
                  <a:r>
                    <a:rPr lang="en-US" b="0" dirty="0">
                      <a:latin typeface="Museo Sans 300" panose="02000000000000000000" pitchFamily="50" charset="0"/>
                    </a:rPr>
                    <a:t>)</a:t>
                  </a:r>
                </a:p>
              </c:rich>
            </c:tx>
            <c:spPr>
              <a:noFill/>
              <a:ln>
                <a:noFill/>
              </a:ln>
              <a:effectLst/>
            </c:spPr>
            <c:txPr>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00" b="1" i="0" u="none" strike="noStrike" kern="1200" baseline="0">
                <a:solidFill>
                  <a:schemeClr val="tx2"/>
                </a:solidFill>
                <a:latin typeface="Museo Sans 300" panose="02000000000000000000" pitchFamily="50" charset="0"/>
                <a:ea typeface="+mn-ea"/>
                <a:cs typeface="+mn-cs"/>
              </a:defRPr>
            </a:pPr>
            <a:r>
              <a:rPr lang="en-US" sz="1400" b="0" i="0" u="none" strike="noStrike" baseline="0" dirty="0" err="1"/>
              <a:t>Principales</a:t>
            </a:r>
            <a:r>
              <a:rPr lang="en-US" sz="1400" b="0" i="0" u="none" strike="noStrike" baseline="0" dirty="0"/>
              <a:t> </a:t>
            </a:r>
            <a:r>
              <a:rPr lang="en-US" sz="1400" b="0" i="0" u="none" strike="noStrike" baseline="0" dirty="0" err="1"/>
              <a:t>aeropuertos</a:t>
            </a:r>
            <a:r>
              <a:rPr lang="en-US" sz="1400" b="0" i="0" u="none" strike="noStrike" baseline="0" dirty="0"/>
              <a:t> por </a:t>
            </a:r>
            <a:r>
              <a:rPr lang="en-US" sz="1400" b="0" i="0" u="none" strike="noStrike" baseline="0" dirty="0" err="1"/>
              <a:t>tráfico</a:t>
            </a:r>
            <a:r>
              <a:rPr lang="en-US" sz="1400" b="0" i="0" u="none" strike="noStrike" baseline="0" dirty="0"/>
              <a:t> de </a:t>
            </a:r>
            <a:r>
              <a:rPr lang="en-US" sz="1400" b="0" i="0" u="none" strike="noStrike" baseline="0" dirty="0" err="1"/>
              <a:t>pasajeros</a:t>
            </a:r>
            <a:endParaRPr lang="en-US" sz="1400" dirty="0">
              <a:effectLst/>
            </a:endParaRP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12654082141094211"/>
          <c:y val="0.17964215838945302"/>
          <c:w val="0.8345802738811694"/>
          <c:h val="0.64827282188341939"/>
        </c:manualLayout>
      </c:layout>
      <c:barChart>
        <c:barDir val="col"/>
        <c:grouping val="clustered"/>
        <c:varyColors val="0"/>
        <c:ser>
          <c:idx val="0"/>
          <c:order val="0"/>
          <c:tx>
            <c:strRef>
              <c:f>Sheet1!$B$1</c:f>
              <c:strCache>
                <c:ptCount val="1"/>
                <c:pt idx="0">
                  <c:v>Series 1</c:v>
                </c:pt>
              </c:strCache>
            </c:strRef>
          </c:tx>
          <c:spPr>
            <a:solidFill>
              <a:srgbClr val="7C6294"/>
            </a:solidFill>
            <a:ln>
              <a:noFill/>
            </a:ln>
            <a:effectLst/>
          </c:spPr>
          <c:invertIfNegative val="0"/>
          <c:dLbls>
            <c:numFmt formatCode="#,##0.00" sourceLinked="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Sheet1!$A$2:$A$4</c:f>
              <c:strCache>
                <c:ptCount val="3"/>
                <c:pt idx="0">
                  <c:v>UIO</c:v>
                </c:pt>
                <c:pt idx="1">
                  <c:v>GYE</c:v>
                </c:pt>
                <c:pt idx="2">
                  <c:v>MEC</c:v>
                </c:pt>
              </c:strCache>
            </c:strRef>
          </c:cat>
          <c:val>
            <c:numRef>
              <c:f>Sheet1!$B$2:$B$4</c:f>
              <c:numCache>
                <c:formatCode>_(* #,##0_);_(* \(#,##0\);_(* "-"??_);_(@_)</c:formatCode>
                <c:ptCount val="3"/>
                <c:pt idx="0">
                  <c:v>2458954</c:v>
                </c:pt>
                <c:pt idx="1">
                  <c:v>2354194</c:v>
                </c:pt>
                <c:pt idx="2">
                  <c:v>18062</c:v>
                </c:pt>
              </c:numCache>
            </c:numRef>
          </c:val>
          <c:extLst>
            <c:ext xmlns:c16="http://schemas.microsoft.com/office/drawing/2014/chart" uri="{C3380CC4-5D6E-409C-BE32-E72D297353CC}">
              <c16:uniqueId val="{00000000-6C06-4B0B-B75A-D949B478B93A}"/>
            </c:ext>
          </c:extLst>
        </c:ser>
        <c:dLbls>
          <c:dLblPos val="outEnd"/>
          <c:showLegendKey val="0"/>
          <c:showVal val="1"/>
          <c:showCatName val="0"/>
          <c:showSerName val="0"/>
          <c:showPercent val="0"/>
          <c:showBubbleSize val="0"/>
        </c:dLbls>
        <c:gapWidth val="100"/>
        <c:overlap val="-24"/>
        <c:axId val="505907520"/>
        <c:axId val="505907848"/>
      </c:barChart>
      <c:catAx>
        <c:axId val="50590752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505907848"/>
        <c:crosses val="autoZero"/>
        <c:auto val="1"/>
        <c:lblAlgn val="ctr"/>
        <c:lblOffset val="100"/>
        <c:noMultiLvlLbl val="0"/>
      </c:catAx>
      <c:valAx>
        <c:axId val="505907848"/>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crossAx val="505907520"/>
        <c:crosses val="autoZero"/>
        <c:crossBetween val="between"/>
        <c:majorUnit val="1000000"/>
        <c:dispUnits>
          <c:builtInUnit val="millions"/>
          <c:dispUnitsLbl>
            <c:layout>
              <c:manualLayout>
                <c:xMode val="edge"/>
                <c:yMode val="edge"/>
                <c:x val="2.0138954870521999E-2"/>
                <c:y val="0.19010276808126253"/>
              </c:manualLayout>
            </c:layout>
            <c:tx>
              <c:rich>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r>
                    <a:rPr lang="en-US" b="0" dirty="0" err="1">
                      <a:latin typeface="Museo Sans 300" panose="02000000000000000000" pitchFamily="50" charset="0"/>
                    </a:rPr>
                    <a:t>Pasajeros</a:t>
                  </a:r>
                  <a:r>
                    <a:rPr lang="en-US" b="0" dirty="0">
                      <a:latin typeface="Museo Sans 300" panose="02000000000000000000" pitchFamily="50" charset="0"/>
                    </a:rPr>
                    <a:t>  (</a:t>
                  </a:r>
                  <a:r>
                    <a:rPr lang="en-US" b="0" dirty="0" err="1">
                      <a:latin typeface="Museo Sans 300" panose="02000000000000000000" pitchFamily="50" charset="0"/>
                    </a:rPr>
                    <a:t>millones</a:t>
                  </a:r>
                  <a:r>
                    <a:rPr lang="en-US" b="0" dirty="0">
                      <a:latin typeface="Museo Sans 300" panose="02000000000000000000" pitchFamily="50" charset="0"/>
                    </a:rPr>
                    <a:t>)</a:t>
                  </a:r>
                </a:p>
              </c:rich>
            </c:tx>
            <c:spPr>
              <a:noFill/>
              <a:ln>
                <a:noFill/>
              </a:ln>
              <a:effectLst/>
            </c:spPr>
            <c:txPr>
              <a:bodyPr rot="-5400000" spcFirstLastPara="1" vertOverflow="ellipsis" vert="horz" wrap="square" anchor="ctr" anchorCtr="1"/>
              <a:lstStyle/>
              <a:p>
                <a:pPr>
                  <a:defRPr sz="1197" b="0" i="0" u="none" strike="noStrike" kern="1200" baseline="0">
                    <a:solidFill>
                      <a:schemeClr val="tx2"/>
                    </a:solidFill>
                    <a:latin typeface="Museo Sans 300" panose="02000000000000000000" pitchFamily="50" charset="0"/>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useo Sans 300" panose="02000000000000000000" pitchFamily="50" charset="0"/>
                <a:ea typeface="+mn-ea"/>
                <a:cs typeface="+mn-cs"/>
              </a:defRPr>
            </a:pPr>
            <a:r>
              <a:rPr lang="en-US" sz="1100" b="0" i="0" u="none" strike="noStrike" baseline="0" dirty="0" err="1"/>
              <a:t>Capacidad</a:t>
            </a:r>
            <a:r>
              <a:rPr lang="en-US" sz="1100" b="0" i="0" u="none" strike="noStrike" baseline="0" dirty="0"/>
              <a:t> por </a:t>
            </a:r>
            <a:r>
              <a:rPr lang="en-US" sz="1100" b="0" i="0" u="none" strike="noStrike" baseline="0" dirty="0" err="1"/>
              <a:t>región</a:t>
            </a:r>
            <a:endParaRPr lang="en-US" sz="1100" dirty="0">
              <a:latin typeface="Museo Sans 300" panose="02000000000000000000" pitchFamily="50" charset="0"/>
            </a:endParaRPr>
          </a:p>
        </c:rich>
      </c:tx>
      <c:layout>
        <c:manualLayout>
          <c:xMode val="edge"/>
          <c:yMode val="edge"/>
          <c:x val="0.51559719648395552"/>
          <c:y val="4.320999909806629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6518437658933784E-3"/>
          <c:y val="0.12487002768505642"/>
          <c:w val="0.99396571209968998"/>
          <c:h val="0.85911947340486083"/>
        </c:manualLayout>
      </c:layout>
      <c:pie3DChart>
        <c:varyColors val="1"/>
        <c:ser>
          <c:idx val="0"/>
          <c:order val="0"/>
          <c:tx>
            <c:strRef>
              <c:f>Sheet1!$B$1</c:f>
              <c:strCache>
                <c:ptCount val="1"/>
                <c:pt idx="0">
                  <c:v>Column1</c:v>
                </c:pt>
              </c:strCache>
            </c:strRef>
          </c:tx>
          <c:dPt>
            <c:idx val="0"/>
            <c:bubble3D val="0"/>
            <c:spPr>
              <a:solidFill>
                <a:srgbClr val="002060"/>
              </a:solidFill>
              <a:ln w="25400">
                <a:solidFill>
                  <a:schemeClr val="lt1"/>
                </a:solidFill>
              </a:ln>
              <a:effectLst/>
              <a:sp3d contourW="25400">
                <a:contourClr>
                  <a:schemeClr val="lt1"/>
                </a:contourClr>
              </a:sp3d>
            </c:spPr>
            <c:extLst>
              <c:ext xmlns:c16="http://schemas.microsoft.com/office/drawing/2014/chart" uri="{C3380CC4-5D6E-409C-BE32-E72D297353CC}">
                <c16:uniqueId val="{00000001-DE95-44A7-8627-75EBA4BEBAA5}"/>
              </c:ext>
            </c:extLst>
          </c:dPt>
          <c:dPt>
            <c:idx val="1"/>
            <c:bubble3D val="0"/>
            <c:spPr>
              <a:solidFill>
                <a:srgbClr val="F37367"/>
              </a:solidFill>
              <a:ln w="25400">
                <a:solidFill>
                  <a:schemeClr val="lt1"/>
                </a:solidFill>
              </a:ln>
              <a:effectLst/>
              <a:sp3d contourW="25400">
                <a:contourClr>
                  <a:schemeClr val="lt1"/>
                </a:contourClr>
              </a:sp3d>
            </c:spPr>
            <c:extLst>
              <c:ext xmlns:c16="http://schemas.microsoft.com/office/drawing/2014/chart" uri="{C3380CC4-5D6E-409C-BE32-E72D297353CC}">
                <c16:uniqueId val="{00000002-DE95-44A7-8627-75EBA4BEBAA5}"/>
              </c:ext>
            </c:extLst>
          </c:dPt>
          <c:dPt>
            <c:idx val="2"/>
            <c:bubble3D val="0"/>
            <c:spPr>
              <a:solidFill>
                <a:srgbClr val="756197"/>
              </a:solidFill>
              <a:ln w="25400">
                <a:solidFill>
                  <a:schemeClr val="lt1"/>
                </a:solidFill>
              </a:ln>
              <a:effectLst/>
              <a:sp3d contourW="25400">
                <a:contourClr>
                  <a:schemeClr val="lt1"/>
                </a:contourClr>
              </a:sp3d>
            </c:spPr>
            <c:extLst>
              <c:ext xmlns:c16="http://schemas.microsoft.com/office/drawing/2014/chart" uri="{C3380CC4-5D6E-409C-BE32-E72D297353CC}">
                <c16:uniqueId val="{00000003-DE95-44A7-8627-75EBA4BEBAA5}"/>
              </c:ext>
            </c:extLst>
          </c:dPt>
          <c:dLbls>
            <c:dLbl>
              <c:idx val="0"/>
              <c:layout>
                <c:manualLayout>
                  <c:x val="-0.14313111815597049"/>
                  <c:y val="-5.02234775266886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5054399173885026"/>
                      <c:h val="0.16963812826307836"/>
                    </c:manualLayout>
                  </c15:layout>
                </c:ext>
                <c:ext xmlns:c16="http://schemas.microsoft.com/office/drawing/2014/chart" uri="{C3380CC4-5D6E-409C-BE32-E72D297353CC}">
                  <c16:uniqueId val="{00000001-DE95-44A7-8627-75EBA4BEBAA5}"/>
                </c:ext>
              </c:extLst>
            </c:dLbl>
            <c:dLbl>
              <c:idx val="2"/>
              <c:layout>
                <c:manualLayout>
                  <c:x val="-5.8857742689706179E-2"/>
                  <c:y val="-3.6020623083036327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DE95-44A7-8627-75EBA4BEBAA5}"/>
                </c:ext>
              </c:extLst>
            </c:dLbl>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Sheet1!$A$2:$A$4</c:f>
              <c:strCache>
                <c:ptCount val="3"/>
                <c:pt idx="0">
                  <c:v>Latinoamerica</c:v>
                </c:pt>
                <c:pt idx="1">
                  <c:v>Norteamerica</c:v>
                </c:pt>
                <c:pt idx="2">
                  <c:v>Europa</c:v>
                </c:pt>
              </c:strCache>
            </c:strRef>
          </c:cat>
          <c:val>
            <c:numRef>
              <c:f>Sheet1!$B$2:$B$4</c:f>
              <c:numCache>
                <c:formatCode>_(* #,##0_);_(* \(#,##0\);_(* "-"??_);_(@_)</c:formatCode>
                <c:ptCount val="3"/>
                <c:pt idx="0">
                  <c:v>3528699</c:v>
                </c:pt>
                <c:pt idx="1">
                  <c:v>1607540</c:v>
                </c:pt>
                <c:pt idx="2">
                  <c:v>647796</c:v>
                </c:pt>
              </c:numCache>
            </c:numRef>
          </c:val>
          <c:extLst>
            <c:ext xmlns:c16="http://schemas.microsoft.com/office/drawing/2014/chart" uri="{C3380CC4-5D6E-409C-BE32-E72D297353CC}">
              <c16:uniqueId val="{00000000-DE95-44A7-8627-75EBA4BEBAA5}"/>
            </c:ext>
          </c:extLst>
        </c:ser>
        <c:dLbls>
          <c:showLegendKey val="0"/>
          <c:showVal val="0"/>
          <c:showCatName val="0"/>
          <c:showSerName val="0"/>
          <c:showPercent val="0"/>
          <c:showBubbleSize val="0"/>
          <c:showLeaderLines val="0"/>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useo Sans 300" panose="02000000000000000000" pitchFamily="50" charset="0"/>
                <a:ea typeface="+mn-ea"/>
                <a:cs typeface="+mn-cs"/>
              </a:defRPr>
            </a:pPr>
            <a:r>
              <a:rPr lang="en-US" sz="1600" dirty="0" err="1">
                <a:latin typeface="Museo Sans 300" panose="02000000000000000000" pitchFamily="50" charset="0"/>
              </a:rPr>
              <a:t>Pasajeros</a:t>
            </a:r>
            <a:r>
              <a:rPr lang="en-US" sz="1600" baseline="0" dirty="0">
                <a:latin typeface="Museo Sans 300" panose="02000000000000000000" pitchFamily="50" charset="0"/>
              </a:rPr>
              <a:t> O&amp;D </a:t>
            </a:r>
            <a:r>
              <a:rPr lang="en-US" sz="1600" baseline="0" dirty="0" err="1">
                <a:latin typeface="Museo Sans 300" panose="02000000000000000000" pitchFamily="50" charset="0"/>
              </a:rPr>
              <a:t>por</a:t>
            </a:r>
            <a:r>
              <a:rPr lang="en-US" sz="1600" baseline="0" dirty="0">
                <a:latin typeface="Museo Sans 300" panose="02000000000000000000" pitchFamily="50" charset="0"/>
              </a:rPr>
              <a:t> Region</a:t>
            </a:r>
            <a:endParaRPr lang="en-US" sz="1600" dirty="0">
              <a:latin typeface="Museo Sans 300" panose="02000000000000000000" pitchFamily="50" charset="0"/>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021183033974145E-2"/>
          <c:y val="0.31062798847153006"/>
          <c:w val="0.70620950706355712"/>
          <c:h val="0.59308021045078818"/>
        </c:manualLayout>
      </c:layout>
      <c:pie3DChart>
        <c:varyColors val="1"/>
        <c:ser>
          <c:idx val="0"/>
          <c:order val="0"/>
          <c:tx>
            <c:strRef>
              <c:f>Sheet1!$B$1</c:f>
              <c:strCache>
                <c:ptCount val="1"/>
                <c:pt idx="0">
                  <c:v>Column1</c:v>
                </c:pt>
              </c:strCache>
            </c:strRef>
          </c:tx>
          <c:dPt>
            <c:idx val="0"/>
            <c:bubble3D val="0"/>
            <c:spPr>
              <a:solidFill>
                <a:srgbClr val="756197"/>
              </a:solidFill>
              <a:ln w="25400">
                <a:solidFill>
                  <a:schemeClr val="lt1"/>
                </a:solidFill>
              </a:ln>
              <a:effectLst/>
              <a:sp3d contourW="25400">
                <a:contourClr>
                  <a:schemeClr val="lt1"/>
                </a:contourClr>
              </a:sp3d>
            </c:spPr>
            <c:extLst>
              <c:ext xmlns:c16="http://schemas.microsoft.com/office/drawing/2014/chart" uri="{C3380CC4-5D6E-409C-BE32-E72D297353CC}">
                <c16:uniqueId val="{00000001-DE95-44A7-8627-75EBA4BEBAA5}"/>
              </c:ext>
            </c:extLst>
          </c:dPt>
          <c:dPt>
            <c:idx val="1"/>
            <c:bubble3D val="0"/>
            <c:spPr>
              <a:solidFill>
                <a:srgbClr val="002060"/>
              </a:solidFill>
              <a:ln w="25400">
                <a:solidFill>
                  <a:schemeClr val="lt1"/>
                </a:solidFill>
              </a:ln>
              <a:effectLst/>
              <a:sp3d contourW="25400">
                <a:contourClr>
                  <a:schemeClr val="lt1"/>
                </a:contourClr>
              </a:sp3d>
            </c:spPr>
            <c:extLst>
              <c:ext xmlns:c16="http://schemas.microsoft.com/office/drawing/2014/chart" uri="{C3380CC4-5D6E-409C-BE32-E72D297353CC}">
                <c16:uniqueId val="{00000002-DE95-44A7-8627-75EBA4BEBAA5}"/>
              </c:ext>
            </c:extLst>
          </c:dPt>
          <c:dPt>
            <c:idx val="2"/>
            <c:bubble3D val="0"/>
            <c:spPr>
              <a:solidFill>
                <a:srgbClr val="F37367"/>
              </a:solidFill>
              <a:ln w="25400">
                <a:solidFill>
                  <a:schemeClr val="lt1"/>
                </a:solidFill>
              </a:ln>
              <a:effectLst/>
              <a:sp3d contourW="25400">
                <a:contourClr>
                  <a:schemeClr val="lt1"/>
                </a:contourClr>
              </a:sp3d>
            </c:spPr>
            <c:extLst>
              <c:ext xmlns:c16="http://schemas.microsoft.com/office/drawing/2014/chart" uri="{C3380CC4-5D6E-409C-BE32-E72D297353CC}">
                <c16:uniqueId val="{00000003-DE95-44A7-8627-75EBA4BEBAA5}"/>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0-F135-499C-B29C-247B74F36177}"/>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1-F135-499C-B29C-247B74F36177}"/>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2-F135-499C-B29C-247B74F36177}"/>
              </c:ext>
            </c:extLst>
          </c:dPt>
          <c:dLbls>
            <c:dLbl>
              <c:idx val="0"/>
              <c:layout>
                <c:manualLayout>
                  <c:x val="6.3367199236207095E-2"/>
                  <c:y val="2.250423723950063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383362192449075"/>
                      <c:h val="0.17674387531641342"/>
                    </c:manualLayout>
                  </c15:layout>
                </c:ext>
                <c:ext xmlns:c16="http://schemas.microsoft.com/office/drawing/2014/chart" uri="{C3380CC4-5D6E-409C-BE32-E72D297353CC}">
                  <c16:uniqueId val="{00000001-DE95-44A7-8627-75EBA4BEBAA5}"/>
                </c:ext>
              </c:extLst>
            </c:dLbl>
            <c:dLbl>
              <c:idx val="1"/>
              <c:layout>
                <c:manualLayout>
                  <c:x val="0"/>
                  <c:y val="0.1144662402596466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DE95-44A7-8627-75EBA4BEBAA5}"/>
                </c:ext>
              </c:extLst>
            </c:dLbl>
            <c:dLbl>
              <c:idx val="2"/>
              <c:layout>
                <c:manualLayout>
                  <c:x val="-4.7865995841827581E-2"/>
                  <c:y val="7.883884775338750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9681890486648204"/>
                      <c:h val="0.16034395597271575"/>
                    </c:manualLayout>
                  </c15:layout>
                </c:ext>
                <c:ext xmlns:c16="http://schemas.microsoft.com/office/drawing/2014/chart" uri="{C3380CC4-5D6E-409C-BE32-E72D297353CC}">
                  <c16:uniqueId val="{00000003-DE95-44A7-8627-75EBA4BEBAA5}"/>
                </c:ext>
              </c:extLst>
            </c:dLbl>
            <c:dLbl>
              <c:idx val="3"/>
              <c:layout>
                <c:manualLayout>
                  <c:x val="-6.4318568138226992E-2"/>
                  <c:y val="-4.19459487458094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F135-499C-B29C-247B74F36177}"/>
                </c:ext>
              </c:extLst>
            </c:dLbl>
            <c:dLbl>
              <c:idx val="4"/>
              <c:layout>
                <c:manualLayout>
                  <c:x val="0.1062246226411913"/>
                  <c:y val="-6.184706854248082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135-499C-B29C-247B74F36177}"/>
                </c:ext>
              </c:extLst>
            </c:dLbl>
            <c:dLbl>
              <c:idx val="5"/>
              <c:layout>
                <c:manualLayout>
                  <c:x val="0.32772675002980478"/>
                  <c:y val="-3.6428046096221481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F135-499C-B29C-247B74F36177}"/>
                </c:ext>
              </c:extLst>
            </c:dLbl>
            <c:numFmt formatCode="0.0%" sourceLinked="0"/>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1100" b="0" i="0" u="none" strike="noStrike" kern="1200" baseline="0">
                    <a:solidFill>
                      <a:schemeClr val="dk1">
                        <a:lumMod val="65000"/>
                        <a:lumOff val="35000"/>
                      </a:schemeClr>
                    </a:solidFill>
                    <a:latin typeface="+mn-lt"/>
                    <a:ea typeface="+mn-ea"/>
                    <a:cs typeface="+mn-cs"/>
                  </a:defRPr>
                </a:pPr>
                <a:endParaRPr lang="en-US"/>
              </a:p>
            </c:txPr>
            <c:dLblPos val="bestFit"/>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Sheet1!$A$2:$A$7</c:f>
              <c:strCache>
                <c:ptCount val="6"/>
                <c:pt idx="0">
                  <c:v>Latinoamerica</c:v>
                </c:pt>
                <c:pt idx="1">
                  <c:v>Norteamerica</c:v>
                </c:pt>
                <c:pt idx="2">
                  <c:v>Europa</c:v>
                </c:pt>
                <c:pt idx="3">
                  <c:v>Asia-Pacifico</c:v>
                </c:pt>
                <c:pt idx="4">
                  <c:v>Oriente Medio</c:v>
                </c:pt>
                <c:pt idx="5">
                  <c:v>Africa</c:v>
                </c:pt>
              </c:strCache>
            </c:strRef>
          </c:cat>
          <c:val>
            <c:numRef>
              <c:f>Sheet1!$B$2:$B$7</c:f>
              <c:numCache>
                <c:formatCode>#,##0</c:formatCode>
                <c:ptCount val="6"/>
                <c:pt idx="0">
                  <c:v>2029359.4999999979</c:v>
                </c:pt>
                <c:pt idx="1">
                  <c:v>1864562.7680729057</c:v>
                </c:pt>
                <c:pt idx="2">
                  <c:v>681949.94565003773</c:v>
                </c:pt>
                <c:pt idx="3">
                  <c:v>45408.099071594661</c:v>
                </c:pt>
                <c:pt idx="4">
                  <c:v>18937.470000000005</c:v>
                </c:pt>
                <c:pt idx="5">
                  <c:v>4789.8300000000017</c:v>
                </c:pt>
              </c:numCache>
            </c:numRef>
          </c:val>
          <c:extLst>
            <c:ext xmlns:c16="http://schemas.microsoft.com/office/drawing/2014/chart" uri="{C3380CC4-5D6E-409C-BE32-E72D297353CC}">
              <c16:uniqueId val="{00000000-DE95-44A7-8627-75EBA4BEBAA5}"/>
            </c:ext>
          </c:extLst>
        </c:ser>
        <c:dLbls>
          <c:showLegendKey val="0"/>
          <c:showVal val="0"/>
          <c:showCatName val="0"/>
          <c:showSerName val="0"/>
          <c:showPercent val="0"/>
          <c:showBubbleSize val="0"/>
          <c:showLeaderLines val="0"/>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164572124496594"/>
          <c:y val="2.3537168966291374E-2"/>
          <c:w val="0.80920475467935438"/>
          <c:h val="0.80888229033253167"/>
        </c:manualLayout>
      </c:layout>
      <c:barChart>
        <c:barDir val="col"/>
        <c:grouping val="clustered"/>
        <c:varyColors val="0"/>
        <c:ser>
          <c:idx val="0"/>
          <c:order val="0"/>
          <c:tx>
            <c:strRef>
              <c:f>Sheet1!$B$1</c:f>
              <c:strCache>
                <c:ptCount val="1"/>
                <c:pt idx="0">
                  <c:v>Capacidad de Asientos</c:v>
                </c:pt>
              </c:strCache>
            </c:strRef>
          </c:tx>
          <c:spPr>
            <a:solidFill>
              <a:srgbClr val="92D050"/>
            </a:solidFill>
            <a:ln>
              <a:noFill/>
            </a:ln>
            <a:effectLst/>
          </c:spPr>
          <c:invertIfNegative val="0"/>
          <c:dLbls>
            <c:delete val="1"/>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_(* #,##0_);_(* \(#,##0\);_(* "-"??_);_(@_)</c:formatCode>
                <c:ptCount val="12"/>
                <c:pt idx="0">
                  <c:v>436073</c:v>
                </c:pt>
                <c:pt idx="1">
                  <c:v>399638</c:v>
                </c:pt>
                <c:pt idx="2">
                  <c:v>455880</c:v>
                </c:pt>
                <c:pt idx="3">
                  <c:v>472778</c:v>
                </c:pt>
                <c:pt idx="4">
                  <c:v>484768</c:v>
                </c:pt>
                <c:pt idx="5">
                  <c:v>480032</c:v>
                </c:pt>
                <c:pt idx="6">
                  <c:v>514478</c:v>
                </c:pt>
                <c:pt idx="7">
                  <c:v>524450</c:v>
                </c:pt>
                <c:pt idx="8">
                  <c:v>482432</c:v>
                </c:pt>
                <c:pt idx="9">
                  <c:v>512515</c:v>
                </c:pt>
                <c:pt idx="10">
                  <c:v>499909</c:v>
                </c:pt>
                <c:pt idx="11">
                  <c:v>521082</c:v>
                </c:pt>
              </c:numCache>
            </c:numRef>
          </c:val>
          <c:extLst>
            <c:ext xmlns:c16="http://schemas.microsoft.com/office/drawing/2014/chart" uri="{C3380CC4-5D6E-409C-BE32-E72D297353CC}">
              <c16:uniqueId val="{00000000-446C-45C5-94A0-03F9B6B24FD7}"/>
            </c:ext>
          </c:extLst>
        </c:ser>
        <c:ser>
          <c:idx val="1"/>
          <c:order val="1"/>
          <c:tx>
            <c:strRef>
              <c:f>Sheet1!$C$1</c:f>
              <c:strCache>
                <c:ptCount val="1"/>
                <c:pt idx="0">
                  <c:v>Trafico de Pasajeros</c:v>
                </c:pt>
              </c:strCache>
            </c:strRef>
          </c:tx>
          <c:spPr>
            <a:solidFill>
              <a:srgbClr val="7030A0"/>
            </a:solidFill>
            <a:ln>
              <a:noFill/>
            </a:ln>
            <a:effectLst/>
          </c:spPr>
          <c:invertIfNegative val="0"/>
          <c:dLbls>
            <c:delete val="1"/>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_(* #,##0_);_(* \(#,##0\);_(* "-"??_);_(@_)</c:formatCode>
                <c:ptCount val="12"/>
                <c:pt idx="0">
                  <c:v>346433</c:v>
                </c:pt>
                <c:pt idx="1">
                  <c:v>331776</c:v>
                </c:pt>
                <c:pt idx="2">
                  <c:v>382415</c:v>
                </c:pt>
                <c:pt idx="3">
                  <c:v>382323</c:v>
                </c:pt>
                <c:pt idx="4">
                  <c:v>379343</c:v>
                </c:pt>
                <c:pt idx="5">
                  <c:v>380554</c:v>
                </c:pt>
                <c:pt idx="6">
                  <c:v>445987</c:v>
                </c:pt>
                <c:pt idx="7">
                  <c:v>454851</c:v>
                </c:pt>
                <c:pt idx="8">
                  <c:v>408080</c:v>
                </c:pt>
                <c:pt idx="9">
                  <c:v>415728</c:v>
                </c:pt>
                <c:pt idx="10">
                  <c:v>406719</c:v>
                </c:pt>
                <c:pt idx="11">
                  <c:v>408935</c:v>
                </c:pt>
              </c:numCache>
            </c:numRef>
          </c:val>
          <c:extLst>
            <c:ext xmlns:c16="http://schemas.microsoft.com/office/drawing/2014/chart" uri="{C3380CC4-5D6E-409C-BE32-E72D297353CC}">
              <c16:uniqueId val="{00000000-5A5B-4EFD-892F-4E1E9044755F}"/>
            </c:ext>
          </c:extLst>
        </c:ser>
        <c:dLbls>
          <c:showLegendKey val="0"/>
          <c:showVal val="1"/>
          <c:showCatName val="0"/>
          <c:showSerName val="0"/>
          <c:showPercent val="0"/>
          <c:showBubbleSize val="0"/>
        </c:dLbls>
        <c:gapWidth val="150"/>
        <c:axId val="927200368"/>
        <c:axId val="927195120"/>
      </c:barChart>
      <c:lineChart>
        <c:grouping val="standard"/>
        <c:varyColors val="0"/>
        <c:ser>
          <c:idx val="2"/>
          <c:order val="2"/>
          <c:tx>
            <c:strRef>
              <c:f>Sheet1!$D$1</c:f>
              <c:strCache>
                <c:ptCount val="1"/>
                <c:pt idx="0">
                  <c:v>Factor de Ocupacion</c:v>
                </c:pt>
              </c:strCache>
            </c:strRef>
          </c:tx>
          <c:spPr>
            <a:ln w="28575" cap="rnd">
              <a:solidFill>
                <a:schemeClr val="tx2">
                  <a:lumMod val="90000"/>
                  <a:lumOff val="10000"/>
                </a:schemeClr>
              </a:solidFill>
              <a:round/>
            </a:ln>
            <a:effectLst/>
          </c:spPr>
          <c:marker>
            <c:symbol val="none"/>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useo Sans 300" panose="02000000000000000000" pitchFamily="50" charset="0"/>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0.79443808720099618</c:v>
                </c:pt>
                <c:pt idx="1">
                  <c:v>0.83019132314744848</c:v>
                </c:pt>
                <c:pt idx="2">
                  <c:v>0.83885013600070191</c:v>
                </c:pt>
                <c:pt idx="3">
                  <c:v>0.80867341542965199</c:v>
                </c:pt>
                <c:pt idx="4">
                  <c:v>0.78252483662287942</c:v>
                </c:pt>
                <c:pt idx="5">
                  <c:v>0.79276798213452437</c:v>
                </c:pt>
                <c:pt idx="6">
                  <c:v>0.8668728303251062</c:v>
                </c:pt>
                <c:pt idx="7">
                  <c:v>0.86729144818381165</c:v>
                </c:pt>
                <c:pt idx="8">
                  <c:v>0.84588087025736269</c:v>
                </c:pt>
                <c:pt idx="9">
                  <c:v>0.81115284430699586</c:v>
                </c:pt>
                <c:pt idx="10">
                  <c:v>0.81358607266522509</c:v>
                </c:pt>
                <c:pt idx="11">
                  <c:v>0.78478051439120911</c:v>
                </c:pt>
              </c:numCache>
            </c:numRef>
          </c:val>
          <c:smooth val="0"/>
          <c:extLst>
            <c:ext xmlns:c16="http://schemas.microsoft.com/office/drawing/2014/chart" uri="{C3380CC4-5D6E-409C-BE32-E72D297353CC}">
              <c16:uniqueId val="{0000000C-5A5B-4EFD-892F-4E1E9044755F}"/>
            </c:ext>
          </c:extLst>
        </c:ser>
        <c:dLbls>
          <c:showLegendKey val="0"/>
          <c:showVal val="0"/>
          <c:showCatName val="0"/>
          <c:showSerName val="0"/>
          <c:showPercent val="0"/>
          <c:showBubbleSize val="0"/>
        </c:dLbls>
        <c:marker val="1"/>
        <c:smooth val="0"/>
        <c:axId val="1097760064"/>
        <c:axId val="1097758424"/>
      </c:lineChart>
      <c:catAx>
        <c:axId val="927200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927195120"/>
        <c:crosses val="autoZero"/>
        <c:auto val="1"/>
        <c:lblAlgn val="ctr"/>
        <c:lblOffset val="100"/>
        <c:noMultiLvlLbl val="0"/>
      </c:catAx>
      <c:valAx>
        <c:axId val="927195120"/>
        <c:scaling>
          <c:orientation val="minMax"/>
          <c:min val="0"/>
        </c:scaling>
        <c:delete val="0"/>
        <c:axPos val="l"/>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useo Sans 300" panose="02000000000000000000" pitchFamily="50" charset="0"/>
                    <a:ea typeface="+mn-ea"/>
                    <a:cs typeface="+mn-cs"/>
                  </a:defRPr>
                </a:pPr>
                <a:r>
                  <a:rPr lang="en-US" sz="1100" dirty="0"/>
                  <a:t>Asientos/</a:t>
                </a:r>
                <a:r>
                  <a:rPr lang="en-US" sz="1100" dirty="0" err="1"/>
                  <a:t>Pasajeros</a:t>
                </a:r>
                <a:endParaRPr lang="en-US" sz="1100" dirty="0"/>
              </a:p>
            </c:rich>
          </c:tx>
          <c:layout>
            <c:manualLayout>
              <c:xMode val="edge"/>
              <c:yMode val="edge"/>
              <c:x val="3.4499643870689933E-2"/>
              <c:y val="0.27565657108522301"/>
            </c:manualLayout>
          </c:layout>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927200368"/>
        <c:crosses val="autoZero"/>
        <c:crossBetween val="between"/>
        <c:dispUnits>
          <c:builtInUnit val="millions"/>
          <c:dispUnitsLbl>
            <c:layout>
              <c:manualLayout>
                <c:xMode val="edge"/>
                <c:yMode val="edge"/>
                <c:x val="6.328700736000574E-2"/>
                <c:y val="0.3340790378908422"/>
              </c:manualLayout>
            </c:layout>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useo Sans 300" panose="02000000000000000000" pitchFamily="50" charset="0"/>
                      <a:ea typeface="+mn-ea"/>
                      <a:cs typeface="+mn-cs"/>
                    </a:defRPr>
                  </a:pPr>
                  <a:r>
                    <a:rPr lang="en-US" dirty="0" err="1"/>
                    <a:t>Millones</a:t>
                  </a:r>
                  <a:endParaRPr lang="en-US" dirty="0"/>
                </a:p>
              </c:rich>
            </c:tx>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dispUnitsLbl>
        </c:dispUnits>
      </c:valAx>
      <c:valAx>
        <c:axId val="1097758424"/>
        <c:scaling>
          <c:orientation val="minMax"/>
          <c:min val="0"/>
        </c:scaling>
        <c:delete val="0"/>
        <c:axPos val="r"/>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useo Sans 300" panose="02000000000000000000" pitchFamily="50" charset="0"/>
                    <a:ea typeface="+mn-ea"/>
                    <a:cs typeface="+mn-cs"/>
                  </a:defRPr>
                </a:pPr>
                <a:r>
                  <a:rPr lang="en-US" sz="1100" dirty="0"/>
                  <a:t>Load Factor</a:t>
                </a:r>
              </a:p>
            </c:rich>
          </c:tx>
          <c:layout>
            <c:manualLayout>
              <c:xMode val="edge"/>
              <c:yMode val="edge"/>
              <c:x val="0.96564460204514768"/>
              <c:y val="0.41976722288319307"/>
            </c:manualLayout>
          </c:layout>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1097760064"/>
        <c:crosses val="max"/>
        <c:crossBetween val="between"/>
      </c:valAx>
      <c:catAx>
        <c:axId val="1097760064"/>
        <c:scaling>
          <c:orientation val="minMax"/>
        </c:scaling>
        <c:delete val="1"/>
        <c:axPos val="b"/>
        <c:numFmt formatCode="General" sourceLinked="1"/>
        <c:majorTickMark val="out"/>
        <c:minorTickMark val="none"/>
        <c:tickLblPos val="nextTo"/>
        <c:crossAx val="1097758424"/>
        <c:crosses val="autoZero"/>
        <c:auto val="1"/>
        <c:lblAlgn val="ctr"/>
        <c:lblOffset val="100"/>
        <c:noMultiLvlLbl val="0"/>
      </c:catAx>
      <c:spPr>
        <a:noFill/>
        <a:ln>
          <a:noFill/>
        </a:ln>
        <a:effectLst/>
      </c:spPr>
    </c:plotArea>
    <c:legend>
      <c:legendPos val="r"/>
      <c:layout>
        <c:manualLayout>
          <c:xMode val="edge"/>
          <c:yMode val="edge"/>
          <c:x val="0.23818448060261688"/>
          <c:y val="0.90391583583538315"/>
          <c:w val="0.62424616981585668"/>
          <c:h val="8.2058931114000852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Domestico</c:v>
                </c:pt>
              </c:strCache>
            </c:strRef>
          </c:tx>
          <c:spPr>
            <a:ln w="63500" cap="rnd">
              <a:solidFill>
                <a:schemeClr val="accent1"/>
              </a:solidFill>
              <a:round/>
            </a:ln>
            <a:effectLst/>
          </c:spPr>
          <c:marker>
            <c:symbol val="none"/>
          </c:marker>
          <c:dLbls>
            <c:numFmt formatCode="#,##0"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Sheet1!$A$2:$A$16</c:f>
              <c:numCache>
                <c:formatCode>General</c:formatCode>
                <c:ptCount val="15"/>
                <c:pt idx="0">
                  <c:v>2009</c:v>
                </c:pt>
                <c:pt idx="1">
                  <c:v>2010</c:v>
                </c:pt>
                <c:pt idx="2">
                  <c:v>2011</c:v>
                </c:pt>
                <c:pt idx="3">
                  <c:v>2012</c:v>
                </c:pt>
                <c:pt idx="4">
                  <c:v>2013</c:v>
                </c:pt>
                <c:pt idx="5">
                  <c:v>2014</c:v>
                </c:pt>
                <c:pt idx="6">
                  <c:v>2015</c:v>
                </c:pt>
                <c:pt idx="7">
                  <c:v>2016</c:v>
                </c:pt>
                <c:pt idx="8">
                  <c:v>2017</c:v>
                </c:pt>
                <c:pt idx="9">
                  <c:v>2018</c:v>
                </c:pt>
                <c:pt idx="10">
                  <c:v>2019</c:v>
                </c:pt>
                <c:pt idx="11">
                  <c:v>2020</c:v>
                </c:pt>
                <c:pt idx="12">
                  <c:v>2021</c:v>
                </c:pt>
                <c:pt idx="13">
                  <c:v>2022</c:v>
                </c:pt>
                <c:pt idx="14">
                  <c:v>2023</c:v>
                </c:pt>
              </c:numCache>
            </c:numRef>
          </c:cat>
          <c:val>
            <c:numRef>
              <c:f>Sheet1!$B$2:$B$16</c:f>
              <c:numCache>
                <c:formatCode>0</c:formatCode>
                <c:ptCount val="15"/>
                <c:pt idx="0">
                  <c:v>108</c:v>
                </c:pt>
                <c:pt idx="1">
                  <c:v>110</c:v>
                </c:pt>
                <c:pt idx="2">
                  <c:v>112</c:v>
                </c:pt>
                <c:pt idx="3">
                  <c:v>121</c:v>
                </c:pt>
                <c:pt idx="4">
                  <c:v>121</c:v>
                </c:pt>
                <c:pt idx="5">
                  <c:v>117</c:v>
                </c:pt>
                <c:pt idx="6">
                  <c:v>120</c:v>
                </c:pt>
                <c:pt idx="7">
                  <c:v>125</c:v>
                </c:pt>
                <c:pt idx="8">
                  <c:v>126</c:v>
                </c:pt>
                <c:pt idx="9" formatCode="General">
                  <c:v>124</c:v>
                </c:pt>
                <c:pt idx="10" formatCode="General">
                  <c:v>121</c:v>
                </c:pt>
                <c:pt idx="11" formatCode="General">
                  <c:v>120</c:v>
                </c:pt>
                <c:pt idx="12" formatCode="General">
                  <c:v>150</c:v>
                </c:pt>
                <c:pt idx="13" formatCode="General">
                  <c:v>157</c:v>
                </c:pt>
                <c:pt idx="14" formatCode="General">
                  <c:v>149</c:v>
                </c:pt>
              </c:numCache>
            </c:numRef>
          </c:val>
          <c:smooth val="0"/>
          <c:extLst>
            <c:ext xmlns:c16="http://schemas.microsoft.com/office/drawing/2014/chart" uri="{C3380CC4-5D6E-409C-BE32-E72D297353CC}">
              <c16:uniqueId val="{00000000-B3D0-4657-BA27-5CDE8DDFDFAE}"/>
            </c:ext>
          </c:extLst>
        </c:ser>
        <c:ser>
          <c:idx val="1"/>
          <c:order val="1"/>
          <c:tx>
            <c:strRef>
              <c:f>Sheet1!$C$1</c:f>
              <c:strCache>
                <c:ptCount val="1"/>
                <c:pt idx="0">
                  <c:v>Internacional</c:v>
                </c:pt>
              </c:strCache>
            </c:strRef>
          </c:tx>
          <c:spPr>
            <a:ln w="63500" cap="rnd">
              <a:solidFill>
                <a:schemeClr val="accent2"/>
              </a:solidFill>
              <a:round/>
            </a:ln>
            <a:effectLst/>
          </c:spPr>
          <c:marker>
            <c:symbol val="none"/>
          </c:marker>
          <c:dLbls>
            <c:numFmt formatCode="#,##0"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Sheet1!$A$2:$A$16</c:f>
              <c:numCache>
                <c:formatCode>General</c:formatCode>
                <c:ptCount val="15"/>
                <c:pt idx="0">
                  <c:v>2009</c:v>
                </c:pt>
                <c:pt idx="1">
                  <c:v>2010</c:v>
                </c:pt>
                <c:pt idx="2">
                  <c:v>2011</c:v>
                </c:pt>
                <c:pt idx="3">
                  <c:v>2012</c:v>
                </c:pt>
                <c:pt idx="4">
                  <c:v>2013</c:v>
                </c:pt>
                <c:pt idx="5">
                  <c:v>2014</c:v>
                </c:pt>
                <c:pt idx="6">
                  <c:v>2015</c:v>
                </c:pt>
                <c:pt idx="7">
                  <c:v>2016</c:v>
                </c:pt>
                <c:pt idx="8">
                  <c:v>2017</c:v>
                </c:pt>
                <c:pt idx="9">
                  <c:v>2018</c:v>
                </c:pt>
                <c:pt idx="10">
                  <c:v>2019</c:v>
                </c:pt>
                <c:pt idx="11">
                  <c:v>2020</c:v>
                </c:pt>
                <c:pt idx="12">
                  <c:v>2021</c:v>
                </c:pt>
                <c:pt idx="13">
                  <c:v>2022</c:v>
                </c:pt>
                <c:pt idx="14">
                  <c:v>2023</c:v>
                </c:pt>
              </c:numCache>
            </c:numRef>
          </c:cat>
          <c:val>
            <c:numRef>
              <c:f>Sheet1!$C$2:$C$16</c:f>
              <c:numCache>
                <c:formatCode>0</c:formatCode>
                <c:ptCount val="15"/>
                <c:pt idx="0">
                  <c:v>145</c:v>
                </c:pt>
                <c:pt idx="1">
                  <c:v>140</c:v>
                </c:pt>
                <c:pt idx="2">
                  <c:v>145</c:v>
                </c:pt>
                <c:pt idx="3">
                  <c:v>139</c:v>
                </c:pt>
                <c:pt idx="4">
                  <c:v>139</c:v>
                </c:pt>
                <c:pt idx="5">
                  <c:v>141</c:v>
                </c:pt>
                <c:pt idx="6">
                  <c:v>136</c:v>
                </c:pt>
                <c:pt idx="7">
                  <c:v>145</c:v>
                </c:pt>
                <c:pt idx="8">
                  <c:v>162</c:v>
                </c:pt>
                <c:pt idx="9" formatCode="General">
                  <c:v>165</c:v>
                </c:pt>
                <c:pt idx="10" formatCode="General">
                  <c:v>167</c:v>
                </c:pt>
                <c:pt idx="11" formatCode="General">
                  <c:v>170</c:v>
                </c:pt>
                <c:pt idx="12" formatCode="General">
                  <c:v>182</c:v>
                </c:pt>
                <c:pt idx="13" formatCode="General">
                  <c:v>175</c:v>
                </c:pt>
                <c:pt idx="14" formatCode="General">
                  <c:v>175</c:v>
                </c:pt>
              </c:numCache>
            </c:numRef>
          </c:val>
          <c:smooth val="0"/>
          <c:extLst>
            <c:ext xmlns:c16="http://schemas.microsoft.com/office/drawing/2014/chart" uri="{C3380CC4-5D6E-409C-BE32-E72D297353CC}">
              <c16:uniqueId val="{00000001-B3D0-4657-BA27-5CDE8DDFDFAE}"/>
            </c:ext>
          </c:extLst>
        </c:ser>
        <c:dLbls>
          <c:showLegendKey val="0"/>
          <c:showVal val="1"/>
          <c:showCatName val="0"/>
          <c:showSerName val="0"/>
          <c:showPercent val="0"/>
          <c:showBubbleSize val="0"/>
        </c:dLbls>
        <c:smooth val="0"/>
        <c:axId val="450888824"/>
        <c:axId val="450890792"/>
      </c:lineChart>
      <c:catAx>
        <c:axId val="45088882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50890792"/>
        <c:crosses val="autoZero"/>
        <c:auto val="1"/>
        <c:lblAlgn val="ctr"/>
        <c:lblOffset val="100"/>
        <c:noMultiLvlLbl val="0"/>
      </c:catAx>
      <c:valAx>
        <c:axId val="450890792"/>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508888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Series 1</c:v>
                </c:pt>
              </c:strCache>
            </c:strRef>
          </c:tx>
          <c:spPr>
            <a:solidFill>
              <a:srgbClr val="92D050"/>
            </a:solidFill>
            <a:ln>
              <a:solidFill>
                <a:srgbClr val="92D050"/>
              </a:solidFill>
            </a:ln>
            <a:effectLst/>
            <a:sp3d>
              <a:contourClr>
                <a:srgbClr val="92D050"/>
              </a:contourClr>
            </a:sp3d>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useo Sans 300" panose="02000000000000000000" pitchFamily="50"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Sheet1!$A$2:$A$17</c:f>
              <c:numCache>
                <c:formatCode>General</c:formatCode>
                <c:ptCount val="16"/>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numRef>
          </c:cat>
          <c:val>
            <c:numRef>
              <c:f>Sheet1!$B$2:$B$17</c:f>
              <c:numCache>
                <c:formatCode>#,##0</c:formatCode>
                <c:ptCount val="16"/>
                <c:pt idx="0">
                  <c:v>989766</c:v>
                </c:pt>
                <c:pt idx="1">
                  <c:v>968499</c:v>
                </c:pt>
                <c:pt idx="2">
                  <c:v>1047098</c:v>
                </c:pt>
                <c:pt idx="3">
                  <c:v>1141037</c:v>
                </c:pt>
                <c:pt idx="4">
                  <c:v>1271901</c:v>
                </c:pt>
                <c:pt idx="5">
                  <c:v>1364057</c:v>
                </c:pt>
                <c:pt idx="6">
                  <c:v>1556991</c:v>
                </c:pt>
                <c:pt idx="7">
                  <c:v>1544463</c:v>
                </c:pt>
                <c:pt idx="8">
                  <c:v>1418000</c:v>
                </c:pt>
                <c:pt idx="9">
                  <c:v>1608000</c:v>
                </c:pt>
                <c:pt idx="10">
                  <c:v>2428000</c:v>
                </c:pt>
                <c:pt idx="11">
                  <c:v>2044000</c:v>
                </c:pt>
                <c:pt idx="12">
                  <c:v>469000</c:v>
                </c:pt>
                <c:pt idx="13">
                  <c:v>590000</c:v>
                </c:pt>
                <c:pt idx="14">
                  <c:v>1214000</c:v>
                </c:pt>
                <c:pt idx="15">
                  <c:v>1411000</c:v>
                </c:pt>
              </c:numCache>
            </c:numRef>
          </c:val>
          <c:extLst>
            <c:ext xmlns:c16="http://schemas.microsoft.com/office/drawing/2014/chart" uri="{C3380CC4-5D6E-409C-BE32-E72D297353CC}">
              <c16:uniqueId val="{00000000-760B-4EE3-9624-A5A6DDBC3556}"/>
            </c:ext>
          </c:extLst>
        </c:ser>
        <c:dLbls>
          <c:showLegendKey val="0"/>
          <c:showVal val="1"/>
          <c:showCatName val="0"/>
          <c:showSerName val="0"/>
          <c:showPercent val="0"/>
          <c:showBubbleSize val="0"/>
        </c:dLbls>
        <c:gapWidth val="150"/>
        <c:shape val="box"/>
        <c:axId val="791515720"/>
        <c:axId val="791518344"/>
        <c:axId val="0"/>
      </c:bar3DChart>
      <c:catAx>
        <c:axId val="79151572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791518344"/>
        <c:crosses val="autoZero"/>
        <c:auto val="1"/>
        <c:lblAlgn val="ctr"/>
        <c:lblOffset val="100"/>
        <c:noMultiLvlLbl val="0"/>
      </c:catAx>
      <c:valAx>
        <c:axId val="791518344"/>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791515720"/>
        <c:crosses val="autoZero"/>
        <c:crossBetween val="between"/>
        <c:dispUnits>
          <c:builtInUnit val="millions"/>
          <c:dispUnitsLbl>
            <c:layout>
              <c:manualLayout>
                <c:xMode val="edge"/>
                <c:yMode val="edge"/>
                <c:x val="1.6108390748031495E-2"/>
                <c:y val="0.42281358127377083"/>
              </c:manualLayout>
            </c:layout>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r>
                    <a:rPr lang="en-US" dirty="0" err="1"/>
                    <a:t>Llegadas</a:t>
                  </a:r>
                  <a:r>
                    <a:rPr lang="en-US" baseline="0" dirty="0"/>
                    <a:t> (</a:t>
                  </a:r>
                  <a:r>
                    <a:rPr lang="en-US" baseline="0" dirty="0" err="1"/>
                    <a:t>millones</a:t>
                  </a:r>
                  <a:r>
                    <a:rPr lang="en-US" baseline="0" dirty="0"/>
                    <a:t>)</a:t>
                  </a:r>
                  <a:endParaRPr lang="en-US" dirty="0"/>
                </a:p>
              </c:rich>
            </c:tx>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Museo Sans 300" panose="02000000000000000000" pitchFamily="50" charset="0"/>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spc="50" baseline="0">
                <a:solidFill>
                  <a:schemeClr val="tx1">
                    <a:lumMod val="65000"/>
                    <a:lumOff val="35000"/>
                  </a:schemeClr>
                </a:solidFill>
                <a:latin typeface="Museo Sans 300" panose="02000000000000000000" pitchFamily="50" charset="0"/>
                <a:ea typeface="+mn-ea"/>
                <a:cs typeface="+mn-cs"/>
              </a:defRPr>
            </a:pPr>
            <a:r>
              <a:rPr lang="en-US" sz="1200" dirty="0" err="1"/>
              <a:t>Llegadas</a:t>
            </a:r>
            <a:r>
              <a:rPr lang="en-US" sz="1200" dirty="0"/>
              <a:t> </a:t>
            </a:r>
            <a:r>
              <a:rPr lang="en-US" sz="1200" dirty="0" err="1"/>
              <a:t>por</a:t>
            </a:r>
            <a:r>
              <a:rPr lang="en-US" sz="1200" dirty="0"/>
              <a:t> </a:t>
            </a:r>
            <a:r>
              <a:rPr lang="en-US" sz="1200" dirty="0" err="1"/>
              <a:t>pais</a:t>
            </a:r>
            <a:endParaRPr lang="en-US" sz="1200" dirty="0"/>
          </a:p>
        </c:rich>
      </c:tx>
      <c:overlay val="0"/>
      <c:spPr>
        <a:noFill/>
        <a:ln>
          <a:noFill/>
        </a:ln>
        <a:effectLst/>
      </c:spPr>
      <c:txPr>
        <a:bodyPr rot="0" spcFirstLastPara="1" vertOverflow="ellipsis" vert="horz" wrap="square" anchor="ctr" anchorCtr="1"/>
        <a:lstStyle/>
        <a:p>
          <a:pPr>
            <a:defRPr sz="1200" b="1" i="0" u="none" strike="noStrike" kern="1200" cap="all" spc="50"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6235-41E4-B17E-4A9DD87F657F}"/>
              </c:ext>
            </c:extLst>
          </c:dPt>
          <c:dPt>
            <c:idx val="1"/>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6235-41E4-B17E-4A9DD87F657F}"/>
              </c:ext>
            </c:extLst>
          </c:dPt>
          <c:dPt>
            <c:idx val="2"/>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6235-41E4-B17E-4A9DD87F657F}"/>
              </c:ext>
            </c:extLst>
          </c:dPt>
          <c:dPt>
            <c:idx val="3"/>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85F8-4FFE-AE39-38562A78BBDB}"/>
              </c:ext>
            </c:extLst>
          </c:dPt>
          <c:dPt>
            <c:idx val="4"/>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85F8-4FFE-AE39-38562A78BBDB}"/>
              </c:ext>
            </c:extLst>
          </c:dPt>
          <c:dPt>
            <c:idx val="5"/>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85F8-4FFE-AE39-38562A78BBDB}"/>
              </c:ext>
            </c:extLst>
          </c:dPt>
          <c:dPt>
            <c:idx val="6"/>
            <c:bubble3D val="0"/>
            <c:spPr>
              <a:solidFill>
                <a:schemeClr val="accent2">
                  <a:lumMod val="80000"/>
                  <a:lumOff val="2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85F8-4FFE-AE39-38562A78BBDB}"/>
              </c:ext>
            </c:extLst>
          </c:dPt>
          <c:dPt>
            <c:idx val="7"/>
            <c:bubble3D val="0"/>
            <c:spPr>
              <a:solidFill>
                <a:schemeClr val="accent4">
                  <a:lumMod val="80000"/>
                  <a:lumOff val="2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85F8-4FFE-AE39-38562A78BBDB}"/>
              </c:ext>
            </c:extLst>
          </c:dPt>
          <c:dPt>
            <c:idx val="8"/>
            <c:bubble3D val="0"/>
            <c:spPr>
              <a:solidFill>
                <a:schemeClr val="accent6">
                  <a:lumMod val="80000"/>
                  <a:lumOff val="2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1-D77B-4456-9091-BA37EAA461F4}"/>
              </c:ext>
            </c:extLst>
          </c:dPt>
          <c:dLbls>
            <c:dLbl>
              <c:idx val="4"/>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2"/>
                      </a:solidFill>
                      <a:latin typeface="Museo Sans 300" panose="02000000000000000000" pitchFamily="50" charset="0"/>
                      <a:ea typeface="+mn-ea"/>
                      <a:cs typeface="+mn-cs"/>
                    </a:defRPr>
                  </a:pPr>
                  <a:endParaRPr lang="en-US"/>
                </a:p>
              </c:txPr>
              <c:dLblPos val="bestFit"/>
              <c:showLegendKey val="0"/>
              <c:showVal val="0"/>
              <c:showCatName val="0"/>
              <c:showSerName val="0"/>
              <c:showPercent val="1"/>
              <c:showBubbleSize val="0"/>
              <c:extLst>
                <c:ext xmlns:c16="http://schemas.microsoft.com/office/drawing/2014/chart" uri="{C3380CC4-5D6E-409C-BE32-E72D297353CC}">
                  <c16:uniqueId val="{00000009-85F8-4FFE-AE39-38562A78BBDB}"/>
                </c:ext>
              </c:extLst>
            </c:dLbl>
            <c:dLbl>
              <c:idx val="5"/>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2"/>
                      </a:solidFill>
                      <a:latin typeface="Museo Sans 300" panose="02000000000000000000" pitchFamily="50" charset="0"/>
                      <a:ea typeface="+mn-ea"/>
                      <a:cs typeface="+mn-cs"/>
                    </a:defRPr>
                  </a:pPr>
                  <a:endParaRPr lang="en-US"/>
                </a:p>
              </c:txPr>
              <c:dLblPos val="bestFit"/>
              <c:showLegendKey val="0"/>
              <c:showVal val="0"/>
              <c:showCatName val="0"/>
              <c:showSerName val="0"/>
              <c:showPercent val="1"/>
              <c:showBubbleSize val="0"/>
              <c:extLst>
                <c:ext xmlns:c16="http://schemas.microsoft.com/office/drawing/2014/chart" uri="{C3380CC4-5D6E-409C-BE32-E72D297353CC}">
                  <c16:uniqueId val="{0000000B-85F8-4FFE-AE39-38562A78BBDB}"/>
                </c:ext>
              </c:extLst>
            </c:dLbl>
            <c:dLbl>
              <c:idx val="6"/>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2"/>
                      </a:solidFill>
                      <a:latin typeface="Museo Sans 300" panose="02000000000000000000" pitchFamily="50" charset="0"/>
                      <a:ea typeface="+mn-ea"/>
                      <a:cs typeface="+mn-cs"/>
                    </a:defRPr>
                  </a:pPr>
                  <a:endParaRPr lang="en-US"/>
                </a:p>
              </c:txPr>
              <c:dLblPos val="bestFit"/>
              <c:showLegendKey val="0"/>
              <c:showVal val="0"/>
              <c:showCatName val="0"/>
              <c:showSerName val="0"/>
              <c:showPercent val="1"/>
              <c:showBubbleSize val="0"/>
              <c:extLst>
                <c:ext xmlns:c16="http://schemas.microsoft.com/office/drawing/2014/chart" uri="{C3380CC4-5D6E-409C-BE32-E72D297353CC}">
                  <c16:uniqueId val="{0000000D-85F8-4FFE-AE39-38562A78BBDB}"/>
                </c:ext>
              </c:extLst>
            </c:dLbl>
            <c:dLbl>
              <c:idx val="7"/>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2"/>
                      </a:solidFill>
                      <a:latin typeface="Museo Sans 300" panose="02000000000000000000" pitchFamily="50" charset="0"/>
                      <a:ea typeface="+mn-ea"/>
                      <a:cs typeface="+mn-cs"/>
                    </a:defRPr>
                  </a:pPr>
                  <a:endParaRPr lang="en-US"/>
                </a:p>
              </c:txPr>
              <c:dLblPos val="bestFit"/>
              <c:showLegendKey val="0"/>
              <c:showVal val="0"/>
              <c:showCatName val="0"/>
              <c:showSerName val="0"/>
              <c:showPercent val="1"/>
              <c:showBubbleSize val="0"/>
              <c:extLst>
                <c:ext xmlns:c16="http://schemas.microsoft.com/office/drawing/2014/chart" uri="{C3380CC4-5D6E-409C-BE32-E72D297353CC}">
                  <c16:uniqueId val="{0000000F-85F8-4FFE-AE39-38562A78BBDB}"/>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useo Sans 300" panose="02000000000000000000" pitchFamily="50" charset="0"/>
                    <a:ea typeface="+mn-ea"/>
                    <a:cs typeface="+mn-cs"/>
                  </a:defRPr>
                </a:pPr>
                <a:endParaRPr lang="en-US"/>
              </a:p>
            </c:txPr>
            <c:dLblPos val="bestFit"/>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Sheet1!$A$2:$A$10</c:f>
              <c:strCache>
                <c:ptCount val="9"/>
                <c:pt idx="0">
                  <c:v>USA</c:v>
                </c:pt>
                <c:pt idx="1">
                  <c:v>Colombia</c:v>
                </c:pt>
                <c:pt idx="2">
                  <c:v>Espana</c:v>
                </c:pt>
                <c:pt idx="3">
                  <c:v>Peru</c:v>
                </c:pt>
                <c:pt idx="4">
                  <c:v>China</c:v>
                </c:pt>
                <c:pt idx="5">
                  <c:v>Canada</c:v>
                </c:pt>
                <c:pt idx="6">
                  <c:v>Chile</c:v>
                </c:pt>
                <c:pt idx="7">
                  <c:v>Mexico</c:v>
                </c:pt>
                <c:pt idx="8">
                  <c:v>Otros</c:v>
                </c:pt>
              </c:strCache>
            </c:strRef>
          </c:cat>
          <c:val>
            <c:numRef>
              <c:f>Sheet1!$B$2:$B$10</c:f>
              <c:numCache>
                <c:formatCode>General</c:formatCode>
                <c:ptCount val="9"/>
                <c:pt idx="0">
                  <c:v>510821</c:v>
                </c:pt>
                <c:pt idx="1">
                  <c:v>215002</c:v>
                </c:pt>
                <c:pt idx="2">
                  <c:v>119211</c:v>
                </c:pt>
                <c:pt idx="3">
                  <c:v>115423</c:v>
                </c:pt>
                <c:pt idx="4">
                  <c:v>40543</c:v>
                </c:pt>
                <c:pt idx="5">
                  <c:v>34663</c:v>
                </c:pt>
                <c:pt idx="6">
                  <c:v>33606</c:v>
                </c:pt>
                <c:pt idx="7">
                  <c:v>32755</c:v>
                </c:pt>
                <c:pt idx="8">
                  <c:v>324701</c:v>
                </c:pt>
              </c:numCache>
            </c:numRef>
          </c:val>
          <c:extLst>
            <c:ext xmlns:c16="http://schemas.microsoft.com/office/drawing/2014/chart" uri="{C3380CC4-5D6E-409C-BE32-E72D297353CC}">
              <c16:uniqueId val="{0000000C-6235-41E4-B17E-4A9DD87F657F}"/>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latin typeface="Museo Sans 300" panose="02000000000000000000" pitchFamily="50"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794603900069354E-2"/>
          <c:y val="4.5261293479116171E-2"/>
          <c:w val="0.8872719962640685"/>
          <c:h val="0.74875753264690081"/>
        </c:manualLayout>
      </c:layout>
      <c:lineChart>
        <c:grouping val="standard"/>
        <c:varyColors val="0"/>
        <c:ser>
          <c:idx val="0"/>
          <c:order val="0"/>
          <c:tx>
            <c:strRef>
              <c:f>Sheet1!$B$1</c:f>
              <c:strCache>
                <c:ptCount val="1"/>
                <c:pt idx="0">
                  <c:v>domestico</c:v>
                </c:pt>
              </c:strCache>
            </c:strRef>
          </c:tx>
          <c:spPr>
            <a:ln w="76200" cap="rnd">
              <a:solidFill>
                <a:srgbClr val="7030A0"/>
              </a:solidFill>
              <a:round/>
            </a:ln>
            <a:effectLst/>
          </c:spPr>
          <c:marker>
            <c:symbol val="none"/>
          </c:marker>
          <c:cat>
            <c:numRef>
              <c:f>Sheet1!$A$2:$A$17</c:f>
              <c:numCache>
                <c:formatCode>General</c:formatCode>
                <c:ptCount val="16"/>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numRef>
          </c:cat>
          <c:val>
            <c:numRef>
              <c:f>Sheet1!$B$2:$B$17</c:f>
              <c:numCache>
                <c:formatCode>#,##0</c:formatCode>
                <c:ptCount val="16"/>
                <c:pt idx="0">
                  <c:v>2560487</c:v>
                </c:pt>
                <c:pt idx="1">
                  <c:v>3228060</c:v>
                </c:pt>
                <c:pt idx="2">
                  <c:v>3600000</c:v>
                </c:pt>
                <c:pt idx="3">
                  <c:v>4000000</c:v>
                </c:pt>
                <c:pt idx="4">
                  <c:v>3800000</c:v>
                </c:pt>
                <c:pt idx="5">
                  <c:v>3700000</c:v>
                </c:pt>
                <c:pt idx="6">
                  <c:v>3700000</c:v>
                </c:pt>
                <c:pt idx="7">
                  <c:v>3400000</c:v>
                </c:pt>
                <c:pt idx="8">
                  <c:v>3000000</c:v>
                </c:pt>
                <c:pt idx="9">
                  <c:v>3009816</c:v>
                </c:pt>
                <c:pt idx="10">
                  <c:v>3300779</c:v>
                </c:pt>
                <c:pt idx="11">
                  <c:v>3251680</c:v>
                </c:pt>
                <c:pt idx="12">
                  <c:v>1118953</c:v>
                </c:pt>
                <c:pt idx="13">
                  <c:v>1368090</c:v>
                </c:pt>
                <c:pt idx="14">
                  <c:v>2839751</c:v>
                </c:pt>
                <c:pt idx="15">
                  <c:v>3828473</c:v>
                </c:pt>
              </c:numCache>
            </c:numRef>
          </c:val>
          <c:smooth val="0"/>
          <c:extLst>
            <c:ext xmlns:c16="http://schemas.microsoft.com/office/drawing/2014/chart" uri="{C3380CC4-5D6E-409C-BE32-E72D297353CC}">
              <c16:uniqueId val="{00000000-ED9C-48B3-ADA9-B4B56551B2D0}"/>
            </c:ext>
          </c:extLst>
        </c:ser>
        <c:ser>
          <c:idx val="1"/>
          <c:order val="1"/>
          <c:tx>
            <c:strRef>
              <c:f>Sheet1!$C$1</c:f>
              <c:strCache>
                <c:ptCount val="1"/>
                <c:pt idx="0">
                  <c:v>internacional</c:v>
                </c:pt>
              </c:strCache>
            </c:strRef>
          </c:tx>
          <c:spPr>
            <a:ln w="76200" cap="rnd">
              <a:solidFill>
                <a:schemeClr val="accent2"/>
              </a:solidFill>
              <a:round/>
            </a:ln>
            <a:effectLst/>
          </c:spPr>
          <c:marker>
            <c:symbol val="none"/>
          </c:marker>
          <c:cat>
            <c:numRef>
              <c:f>Sheet1!$A$2:$A$17</c:f>
              <c:numCache>
                <c:formatCode>General</c:formatCode>
                <c:ptCount val="16"/>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numRef>
          </c:cat>
          <c:val>
            <c:numRef>
              <c:f>Sheet1!$C$2:$C$17</c:f>
              <c:numCache>
                <c:formatCode>#,##0</c:formatCode>
                <c:ptCount val="16"/>
                <c:pt idx="0">
                  <c:v>2560487</c:v>
                </c:pt>
                <c:pt idx="1">
                  <c:v>2606752</c:v>
                </c:pt>
                <c:pt idx="2">
                  <c:v>2862339</c:v>
                </c:pt>
                <c:pt idx="3">
                  <c:v>2995042</c:v>
                </c:pt>
                <c:pt idx="4">
                  <c:v>3113247</c:v>
                </c:pt>
                <c:pt idx="5">
                  <c:v>3601956</c:v>
                </c:pt>
                <c:pt idx="6">
                  <c:v>3910303</c:v>
                </c:pt>
                <c:pt idx="7">
                  <c:v>3913769</c:v>
                </c:pt>
                <c:pt idx="8">
                  <c:v>3967434</c:v>
                </c:pt>
                <c:pt idx="9">
                  <c:v>4112899</c:v>
                </c:pt>
                <c:pt idx="10">
                  <c:v>4369694</c:v>
                </c:pt>
                <c:pt idx="11">
                  <c:v>4556877</c:v>
                </c:pt>
                <c:pt idx="12">
                  <c:v>1663236</c:v>
                </c:pt>
                <c:pt idx="13">
                  <c:v>2520696</c:v>
                </c:pt>
                <c:pt idx="14">
                  <c:v>3770643</c:v>
                </c:pt>
                <c:pt idx="15">
                  <c:v>4743144</c:v>
                </c:pt>
              </c:numCache>
            </c:numRef>
          </c:val>
          <c:smooth val="0"/>
          <c:extLst>
            <c:ext xmlns:c16="http://schemas.microsoft.com/office/drawing/2014/chart" uri="{C3380CC4-5D6E-409C-BE32-E72D297353CC}">
              <c16:uniqueId val="{00000001-ED9C-48B3-ADA9-B4B56551B2D0}"/>
            </c:ext>
          </c:extLst>
        </c:ser>
        <c:dLbls>
          <c:showLegendKey val="0"/>
          <c:showVal val="0"/>
          <c:showCatName val="0"/>
          <c:showSerName val="0"/>
          <c:showPercent val="0"/>
          <c:showBubbleSize val="0"/>
        </c:dLbls>
        <c:smooth val="0"/>
        <c:axId val="158256544"/>
        <c:axId val="158263072"/>
      </c:lineChart>
      <c:catAx>
        <c:axId val="158256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58263072"/>
        <c:crosses val="autoZero"/>
        <c:auto val="1"/>
        <c:lblAlgn val="ctr"/>
        <c:lblOffset val="100"/>
        <c:noMultiLvlLbl val="0"/>
      </c:catAx>
      <c:valAx>
        <c:axId val="158263072"/>
        <c:scaling>
          <c:orientation val="minMax"/>
        </c:scaling>
        <c:delete val="0"/>
        <c:axPos val="l"/>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Pasajeros (millones)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58256544"/>
        <c:crosses val="autoZero"/>
        <c:crossBetween val="between"/>
        <c:majorUnit val="1000000"/>
        <c:dispUnits>
          <c:builtInUnit val="millions"/>
        </c:dispUnits>
      </c:valAx>
      <c:spPr>
        <a:noFill/>
        <a:ln>
          <a:noFill/>
        </a:ln>
        <a:effectLst/>
      </c:spPr>
    </c:plotArea>
    <c:legend>
      <c:legendPos val="b"/>
      <c:layout>
        <c:manualLayout>
          <c:xMode val="edge"/>
          <c:yMode val="edge"/>
          <c:x val="0.36441563655019954"/>
          <c:y val="0.91684840081264785"/>
          <c:w val="0.36252536445135874"/>
          <c:h val="6.7229619395729523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Trafico Pasajeros</c:v>
                </c:pt>
              </c:strCache>
            </c:strRef>
          </c:tx>
          <c:spPr>
            <a:solidFill>
              <a:srgbClr val="7C6294"/>
            </a:solidFill>
            <a:ln>
              <a:noFill/>
            </a:ln>
            <a:effectLst/>
            <a:sp3d/>
          </c:spPr>
          <c:invertIfNegative val="0"/>
          <c:dLbls>
            <c:dLbl>
              <c:idx val="0"/>
              <c:layout>
                <c:manualLayout>
                  <c:x val="-2.8645502418044985E-17"/>
                  <c:y val="8.08559346346039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592-481C-AB21-DAB6CCFF1E2B}"/>
                </c:ext>
              </c:extLst>
            </c:dLbl>
            <c:dLbl>
              <c:idx val="1"/>
              <c:layout>
                <c:manualLayout>
                  <c:x val="5.729100483608997E-17"/>
                  <c:y val="7.840575479719166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592-481C-AB21-DAB6CCFF1E2B}"/>
                </c:ext>
              </c:extLst>
            </c:dLbl>
            <c:dLbl>
              <c:idx val="2"/>
              <c:layout>
                <c:manualLayout>
                  <c:x val="1.5625000000000001E-3"/>
                  <c:y val="6.86050354475427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592-481C-AB21-DAB6CCFF1E2B}"/>
                </c:ext>
              </c:extLst>
            </c:dLbl>
            <c:numFmt formatCode="0.0%" sourceLinked="0"/>
            <c:spPr>
              <a:noFill/>
              <a:ln>
                <a:noFill/>
              </a:ln>
              <a:effectLst/>
            </c:spPr>
            <c:txPr>
              <a:bodyPr rot="0" spcFirstLastPara="1" vertOverflow="clip" horzOverflow="clip" vert="horz" wrap="square" lIns="36576" tIns="18288" rIns="36576" bIns="18288"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Domestico </c:v>
                </c:pt>
                <c:pt idx="1">
                  <c:v>Internacional</c:v>
                </c:pt>
                <c:pt idx="2">
                  <c:v>Total</c:v>
                </c:pt>
              </c:strCache>
            </c:strRef>
          </c:cat>
          <c:val>
            <c:numRef>
              <c:f>Sheet1!$B$2:$B$4</c:f>
              <c:numCache>
                <c:formatCode>0.00%</c:formatCode>
                <c:ptCount val="3"/>
                <c:pt idx="0">
                  <c:v>0.34799999999999998</c:v>
                </c:pt>
                <c:pt idx="1">
                  <c:v>0.25800000000000001</c:v>
                </c:pt>
                <c:pt idx="2">
                  <c:v>0.29699999999999999</c:v>
                </c:pt>
              </c:numCache>
            </c:numRef>
          </c:val>
          <c:extLst>
            <c:ext xmlns:c16="http://schemas.microsoft.com/office/drawing/2014/chart" uri="{C3380CC4-5D6E-409C-BE32-E72D297353CC}">
              <c16:uniqueId val="{00000000-5592-481C-AB21-DAB6CCFF1E2B}"/>
            </c:ext>
          </c:extLst>
        </c:ser>
        <c:ser>
          <c:idx val="1"/>
          <c:order val="1"/>
          <c:tx>
            <c:strRef>
              <c:f>Sheet1!$C$1</c:f>
              <c:strCache>
                <c:ptCount val="1"/>
                <c:pt idx="0">
                  <c:v>Capacidad de Asientos</c:v>
                </c:pt>
              </c:strCache>
            </c:strRef>
          </c:tx>
          <c:spPr>
            <a:solidFill>
              <a:srgbClr val="04A9C7"/>
            </a:solidFill>
            <a:ln>
              <a:noFill/>
            </a:ln>
            <a:effectLst/>
            <a:sp3d/>
          </c:spPr>
          <c:invertIfNegative val="0"/>
          <c:dLbls>
            <c:dLbl>
              <c:idx val="0"/>
              <c:layout>
                <c:manualLayout>
                  <c:x val="-2.8645502418044985E-17"/>
                  <c:y val="6.86050354475427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5592-481C-AB21-DAB6CCFF1E2B}"/>
                </c:ext>
              </c:extLst>
            </c:dLbl>
            <c:dLbl>
              <c:idx val="1"/>
              <c:layout>
                <c:manualLayout>
                  <c:x val="3.1249999999999425E-3"/>
                  <c:y val="7.35053951223671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5592-481C-AB21-DAB6CCFF1E2B}"/>
                </c:ext>
              </c:extLst>
            </c:dLbl>
            <c:dLbl>
              <c:idx val="2"/>
              <c:layout>
                <c:manualLayout>
                  <c:x val="4.6874999999999998E-3"/>
                  <c:y val="5.88043160978937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5592-481C-AB21-DAB6CCFF1E2B}"/>
                </c:ext>
              </c:extLst>
            </c:dLbl>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Domestico </c:v>
                </c:pt>
                <c:pt idx="1">
                  <c:v>Internacional</c:v>
                </c:pt>
                <c:pt idx="2">
                  <c:v>Total</c:v>
                </c:pt>
              </c:strCache>
            </c:strRef>
          </c:cat>
          <c:val>
            <c:numRef>
              <c:f>Sheet1!$C$2:$C$4</c:f>
              <c:numCache>
                <c:formatCode>0.0%</c:formatCode>
                <c:ptCount val="3"/>
                <c:pt idx="0">
                  <c:v>0.158</c:v>
                </c:pt>
                <c:pt idx="1">
                  <c:v>0.21299999999999999</c:v>
                </c:pt>
                <c:pt idx="2">
                  <c:v>0.186</c:v>
                </c:pt>
              </c:numCache>
            </c:numRef>
          </c:val>
          <c:extLst>
            <c:ext xmlns:c16="http://schemas.microsoft.com/office/drawing/2014/chart" uri="{C3380CC4-5D6E-409C-BE32-E72D297353CC}">
              <c16:uniqueId val="{00000001-5592-481C-AB21-DAB6CCFF1E2B}"/>
            </c:ext>
          </c:extLst>
        </c:ser>
        <c:ser>
          <c:idx val="2"/>
          <c:order val="2"/>
          <c:tx>
            <c:strRef>
              <c:f>Sheet1!$D$1</c:f>
              <c:strCache>
                <c:ptCount val="1"/>
                <c:pt idx="0">
                  <c:v>Vuelos</c:v>
                </c:pt>
              </c:strCache>
            </c:strRef>
          </c:tx>
          <c:spPr>
            <a:solidFill>
              <a:srgbClr val="92D050"/>
            </a:solidFill>
            <a:ln>
              <a:noFill/>
            </a:ln>
            <a:effectLst/>
            <a:sp3d/>
          </c:spPr>
          <c:invertIfNegative val="0"/>
          <c:dLbls>
            <c:dLbl>
              <c:idx val="0"/>
              <c:layout>
                <c:manualLayout>
                  <c:x val="-1.5625000000000573E-3"/>
                  <c:y val="6.860503544754280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5592-481C-AB21-DAB6CCFF1E2B}"/>
                </c:ext>
              </c:extLst>
            </c:dLbl>
            <c:dLbl>
              <c:idx val="1"/>
              <c:layout>
                <c:manualLayout>
                  <c:x val="0"/>
                  <c:y val="5.88043160978937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5592-481C-AB21-DAB6CCFF1E2B}"/>
                </c:ext>
              </c:extLst>
            </c:dLbl>
            <c:dLbl>
              <c:idx val="2"/>
              <c:layout>
                <c:manualLayout>
                  <c:x val="0"/>
                  <c:y val="6.615485561013047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5592-481C-AB21-DAB6CCFF1E2B}"/>
                </c:ext>
              </c:extLst>
            </c:dLbl>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Domestico </c:v>
                </c:pt>
                <c:pt idx="1">
                  <c:v>Internacional</c:v>
                </c:pt>
                <c:pt idx="2">
                  <c:v>Total</c:v>
                </c:pt>
              </c:strCache>
            </c:strRef>
          </c:cat>
          <c:val>
            <c:numRef>
              <c:f>Sheet1!$D$2:$D$4</c:f>
              <c:numCache>
                <c:formatCode>0.0%</c:formatCode>
                <c:ptCount val="3"/>
                <c:pt idx="0">
                  <c:v>0.218</c:v>
                </c:pt>
                <c:pt idx="1">
                  <c:v>0.21099999999999999</c:v>
                </c:pt>
                <c:pt idx="2">
                  <c:v>0.214</c:v>
                </c:pt>
              </c:numCache>
            </c:numRef>
          </c:val>
          <c:extLst>
            <c:ext xmlns:c16="http://schemas.microsoft.com/office/drawing/2014/chart" uri="{C3380CC4-5D6E-409C-BE32-E72D297353CC}">
              <c16:uniqueId val="{00000002-5592-481C-AB21-DAB6CCFF1E2B}"/>
            </c:ext>
          </c:extLst>
        </c:ser>
        <c:dLbls>
          <c:showLegendKey val="0"/>
          <c:showVal val="1"/>
          <c:showCatName val="0"/>
          <c:showSerName val="0"/>
          <c:showPercent val="0"/>
          <c:showBubbleSize val="0"/>
        </c:dLbls>
        <c:gapWidth val="150"/>
        <c:shape val="box"/>
        <c:axId val="419321568"/>
        <c:axId val="419323864"/>
        <c:axId val="0"/>
      </c:bar3DChart>
      <c:catAx>
        <c:axId val="41932156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419323864"/>
        <c:crosses val="autoZero"/>
        <c:auto val="1"/>
        <c:lblAlgn val="ctr"/>
        <c:lblOffset val="100"/>
        <c:noMultiLvlLbl val="0"/>
      </c:catAx>
      <c:valAx>
        <c:axId val="419323864"/>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193215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latin typeface="+mn-lt"/>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3200" b="1" i="0" u="none" strike="noStrike" kern="1200" cap="all" baseline="0">
                <a:solidFill>
                  <a:srgbClr val="6C6C6C"/>
                </a:solidFill>
                <a:latin typeface="Museo Sans 300" panose="02000000000000000000" pitchFamily="50" charset="0"/>
                <a:ea typeface="+mn-ea"/>
                <a:cs typeface="+mn-cs"/>
              </a:defRPr>
            </a:pPr>
            <a:r>
              <a:rPr lang="es-CO" sz="3200" dirty="0">
                <a:solidFill>
                  <a:srgbClr val="6C6C6C"/>
                </a:solidFill>
                <a:latin typeface="Museo Sans 300" panose="02000000000000000000" pitchFamily="50" charset="0"/>
              </a:rPr>
              <a:t>8.6 </a:t>
            </a:r>
            <a:r>
              <a:rPr lang="es-CO" sz="3200" dirty="0" err="1">
                <a:solidFill>
                  <a:srgbClr val="6C6C6C"/>
                </a:solidFill>
                <a:latin typeface="Museo Sans 300" panose="02000000000000000000" pitchFamily="50" charset="0"/>
              </a:rPr>
              <a:t>mILLONES</a:t>
            </a:r>
            <a:endParaRPr lang="es-CO" sz="3200" dirty="0">
              <a:solidFill>
                <a:srgbClr val="6C6C6C"/>
              </a:solidFill>
              <a:latin typeface="Museo Sans 300" panose="02000000000000000000" pitchFamily="50" charset="0"/>
            </a:endParaRPr>
          </a:p>
          <a:p>
            <a:pPr>
              <a:defRPr sz="3200">
                <a:solidFill>
                  <a:srgbClr val="6C6C6C"/>
                </a:solidFill>
                <a:latin typeface="Museo Sans 300" panose="02000000000000000000" pitchFamily="50" charset="0"/>
              </a:defRPr>
            </a:pPr>
            <a:r>
              <a:rPr lang="es-CO" sz="3200" dirty="0">
                <a:solidFill>
                  <a:srgbClr val="6C6C6C"/>
                </a:solidFill>
                <a:latin typeface="Museo Sans 300" panose="02000000000000000000" pitchFamily="50" charset="0"/>
              </a:rPr>
              <a:t> </a:t>
            </a:r>
            <a:r>
              <a:rPr lang="en-US" sz="3200" dirty="0">
                <a:solidFill>
                  <a:srgbClr val="6C6C6C"/>
                </a:solidFill>
                <a:latin typeface="Museo Sans 300" panose="02000000000000000000" pitchFamily="50" charset="0"/>
              </a:rPr>
              <a:t>    </a:t>
            </a:r>
          </a:p>
        </c:rich>
      </c:tx>
      <c:layout>
        <c:manualLayout>
          <c:xMode val="edge"/>
          <c:yMode val="edge"/>
          <c:x val="0.64671624003807759"/>
          <c:y val="6.8223542701018727E-2"/>
        </c:manualLayout>
      </c:layout>
      <c:overlay val="0"/>
      <c:spPr>
        <a:noFill/>
        <a:ln>
          <a:noFill/>
        </a:ln>
        <a:effectLst/>
      </c:spPr>
      <c:txPr>
        <a:bodyPr rot="0" spcFirstLastPara="1" vertOverflow="ellipsis" vert="horz" wrap="square" anchor="ctr" anchorCtr="1"/>
        <a:lstStyle/>
        <a:p>
          <a:pPr>
            <a:defRPr sz="3200" b="1" i="0" u="none" strike="noStrike" kern="1200" cap="all" baseline="0">
              <a:solidFill>
                <a:srgbClr val="6C6C6C"/>
              </a:solidFill>
              <a:latin typeface="Museo Sans 300" panose="02000000000000000000" pitchFamily="50" charset="0"/>
              <a:ea typeface="+mn-ea"/>
              <a:cs typeface="+mn-cs"/>
            </a:defRPr>
          </a:pPr>
          <a:endParaRPr lang="en-US"/>
        </a:p>
      </c:txPr>
    </c:title>
    <c:autoTitleDeleted val="0"/>
    <c:view3D>
      <c:rotX val="75"/>
      <c:rotY val="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4981266404199501"/>
          <c:y val="0.16062252781782599"/>
          <c:w val="0.44204144794400702"/>
          <c:h val="0.74711230638423698"/>
        </c:manualLayout>
      </c:layout>
      <c:pie3DChart>
        <c:varyColors val="1"/>
        <c:ser>
          <c:idx val="0"/>
          <c:order val="0"/>
          <c:tx>
            <c:strRef>
              <c:f>Sheet1!$B$1</c:f>
              <c:strCache>
                <c:ptCount val="1"/>
                <c:pt idx="0">
                  <c:v>Column1</c:v>
                </c:pt>
              </c:strCache>
            </c:strRef>
          </c:tx>
          <c:dPt>
            <c:idx val="0"/>
            <c:bubble3D val="0"/>
            <c:spPr>
              <a:solidFill>
                <a:srgbClr val="7030A0"/>
              </a:solidFill>
              <a:ln>
                <a:solidFill>
                  <a:srgbClr val="7030A0"/>
                </a:solidFill>
              </a:ln>
              <a:effectLst>
                <a:outerShdw blurRad="88900" sx="102000" sy="102000" algn="ctr" rotWithShape="0">
                  <a:prstClr val="black">
                    <a:alpha val="10000"/>
                  </a:prstClr>
                </a:outerShdw>
              </a:effectLst>
              <a:scene3d>
                <a:camera prst="orthographicFront"/>
                <a:lightRig rig="threePt" dir="t"/>
              </a:scene3d>
              <a:sp3d>
                <a:bevelT w="127000" h="127000"/>
                <a:bevelB w="127000" h="127000"/>
                <a:contourClr>
                  <a:srgbClr val="7030A0"/>
                </a:contourClr>
              </a:sp3d>
            </c:spPr>
            <c:extLst>
              <c:ext xmlns:c16="http://schemas.microsoft.com/office/drawing/2014/chart" uri="{C3380CC4-5D6E-409C-BE32-E72D297353CC}">
                <c16:uniqueId val="{00000001-F7A8-44A0-A40D-57EB6F6AF058}"/>
              </c:ext>
            </c:extLst>
          </c:dPt>
          <c:dPt>
            <c:idx val="1"/>
            <c:bubble3D val="0"/>
            <c:spPr>
              <a:solidFill>
                <a:srgbClr val="92D050"/>
              </a:solidFill>
              <a:ln>
                <a:solidFill>
                  <a:srgbClr val="92D050"/>
                </a:solidFill>
              </a:ln>
              <a:effectLst>
                <a:outerShdw blurRad="88900" sx="102000" sy="102000" algn="ctr" rotWithShape="0">
                  <a:prstClr val="black">
                    <a:alpha val="10000"/>
                  </a:prstClr>
                </a:outerShdw>
              </a:effectLst>
              <a:scene3d>
                <a:camera prst="orthographicFront"/>
                <a:lightRig rig="threePt" dir="t"/>
              </a:scene3d>
              <a:sp3d>
                <a:bevelT w="127000" h="127000"/>
                <a:bevelB w="127000" h="127000"/>
                <a:contourClr>
                  <a:srgbClr val="92D050"/>
                </a:contourClr>
              </a:sp3d>
            </c:spPr>
            <c:extLst>
              <c:ext xmlns:c16="http://schemas.microsoft.com/office/drawing/2014/chart" uri="{C3380CC4-5D6E-409C-BE32-E72D297353CC}">
                <c16:uniqueId val="{00000003-F7A8-44A0-A40D-57EB6F6AF058}"/>
              </c:ext>
            </c:extLst>
          </c:dPt>
          <c:dPt>
            <c:idx val="2"/>
            <c:bubble3D val="0"/>
            <c:spPr>
              <a:solidFill>
                <a:schemeClr val="accent1">
                  <a:shade val="7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F7A8-44A0-A40D-57EB6F6AF058}"/>
              </c:ext>
            </c:extLst>
          </c:dPt>
          <c:dLbls>
            <c:dLbl>
              <c:idx val="0"/>
              <c:layout>
                <c:manualLayout>
                  <c:x val="-2.6005429515047657E-2"/>
                  <c:y val="0.28508232192977312"/>
                </c:manualLayout>
              </c:layout>
              <c:tx>
                <c:rich>
                  <a:bodyPr rot="0" spcFirstLastPara="1" vertOverflow="clip" horzOverflow="clip" vert="horz" wrap="square" lIns="36576" tIns="18288" rIns="36576" bIns="18288" anchor="ctr" anchorCtr="1">
                    <a:spAutoFit/>
                  </a:bodyPr>
                  <a:lstStyle/>
                  <a:p>
                    <a:pPr>
                      <a:defRPr sz="2000" b="0" i="0" u="none" strike="noStrike" kern="1200" baseline="0">
                        <a:solidFill>
                          <a:schemeClr val="bg2">
                            <a:lumMod val="25000"/>
                          </a:schemeClr>
                        </a:solidFill>
                        <a:latin typeface="+mn-lt"/>
                        <a:ea typeface="+mn-ea"/>
                        <a:cs typeface="MoolBoran" panose="020B0604020202020204" pitchFamily="34" charset="0"/>
                      </a:defRPr>
                    </a:pPr>
                    <a:r>
                      <a:rPr lang="en-US" sz="2000" b="0" baseline="0" noProof="0" dirty="0">
                        <a:solidFill>
                          <a:schemeClr val="bg2">
                            <a:lumMod val="25000"/>
                          </a:schemeClr>
                        </a:solidFill>
                        <a:latin typeface="+mn-lt"/>
                        <a:ea typeface="+mn-ea"/>
                        <a:cs typeface="MoolBoran" panose="020B0604020202020204" pitchFamily="34" charset="0"/>
                      </a:rPr>
                      <a:t>Domestico</a:t>
                    </a:r>
                    <a:r>
                      <a:rPr lang="en-US" sz="2000" b="0" baseline="0" dirty="0">
                        <a:solidFill>
                          <a:schemeClr val="bg2">
                            <a:lumMod val="25000"/>
                          </a:schemeClr>
                        </a:solidFill>
                        <a:latin typeface="+mn-lt"/>
                        <a:ea typeface="+mn-ea"/>
                        <a:cs typeface="MoolBoran" panose="020B0604020202020204" pitchFamily="34" charset="0"/>
                      </a:rPr>
                      <a:t>
</a:t>
                    </a:r>
                    <a:fld id="{E631CB8E-E97D-4E20-8A0B-B511731D85AD}" type="PERCENTAGE">
                      <a:rPr lang="en-US" sz="2000" b="0" baseline="0">
                        <a:solidFill>
                          <a:schemeClr val="bg2">
                            <a:lumMod val="25000"/>
                          </a:schemeClr>
                        </a:solidFill>
                        <a:latin typeface="+mn-lt"/>
                        <a:ea typeface="+mn-ea"/>
                        <a:cs typeface="MoolBoran" panose="020B0604020202020204" pitchFamily="34" charset="0"/>
                      </a:rPr>
                      <a:pPr>
                        <a:defRPr sz="2000" b="0">
                          <a:solidFill>
                            <a:schemeClr val="bg2">
                              <a:lumMod val="25000"/>
                            </a:schemeClr>
                          </a:solidFill>
                          <a:cs typeface="MoolBoran" panose="020B0604020202020204" pitchFamily="34" charset="0"/>
                        </a:defRPr>
                      </a:pPr>
                      <a:t>[PERCENTAGE]</a:t>
                    </a:fld>
                    <a:endParaRPr lang="en-US" sz="2000" b="0" baseline="0" dirty="0">
                      <a:solidFill>
                        <a:schemeClr val="bg2">
                          <a:lumMod val="25000"/>
                        </a:schemeClr>
                      </a:solidFill>
                      <a:latin typeface="+mn-lt"/>
                      <a:ea typeface="+mn-ea"/>
                      <a:cs typeface="MoolBoran" panose="020B0604020202020204" pitchFamily="34" charset="0"/>
                    </a:endParaRPr>
                  </a:p>
                </c:rich>
              </c:tx>
              <c:spPr>
                <a:solidFill>
                  <a:schemeClr val="lt1"/>
                </a:solidFill>
                <a:ln>
                  <a:solidFill>
                    <a:schemeClr val="accent1">
                      <a:tint val="77000"/>
                    </a:schemeClr>
                  </a:solidFill>
                </a:ln>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bg2">
                          <a:lumMod val="25000"/>
                        </a:schemeClr>
                      </a:solidFill>
                      <a:latin typeface="+mn-lt"/>
                      <a:ea typeface="+mn-ea"/>
                      <a:cs typeface="MoolBoran" panose="020B0604020202020204" pitchFamily="34" charset="0"/>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dlblFieldTable/>
                  <c15:showDataLabelsRange val="0"/>
                </c:ext>
                <c:ext xmlns:c16="http://schemas.microsoft.com/office/drawing/2014/chart" uri="{C3380CC4-5D6E-409C-BE32-E72D297353CC}">
                  <c16:uniqueId val="{00000001-F7A8-44A0-A40D-57EB6F6AF058}"/>
                </c:ext>
              </c:extLst>
            </c:dLbl>
            <c:dLbl>
              <c:idx val="1"/>
              <c:spPr>
                <a:solidFill>
                  <a:schemeClr val="lt1"/>
                </a:solidFill>
                <a:ln>
                  <a:solidFill>
                    <a:schemeClr val="accent1">
                      <a:shade val="76000"/>
                    </a:schemeClr>
                  </a:solidFill>
                </a:ln>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dk1"/>
                      </a:solidFill>
                      <a:latin typeface="+mn-lt"/>
                      <a:ea typeface="+mn-ea"/>
                      <a:cs typeface="MoolBoran" panose="020B0604020202020204" pitchFamily="34" charset="0"/>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ext>
                <c:ext xmlns:c16="http://schemas.microsoft.com/office/drawing/2014/chart" uri="{C3380CC4-5D6E-409C-BE32-E72D297353CC}">
                  <c16:uniqueId val="{00000003-F7A8-44A0-A40D-57EB6F6AF058}"/>
                </c:ext>
              </c:extLst>
            </c:dLbl>
            <c:spPr>
              <a:effectLst/>
            </c:spPr>
            <c:txPr>
              <a:bodyPr rot="0" spcFirstLastPara="1" vertOverflow="clip" horzOverflow="clip" vert="horz" wrap="square" lIns="36576" tIns="18288" rIns="36576" bIns="18288" anchor="ctr" anchorCtr="1">
                <a:spAutoFit/>
              </a:bodyPr>
              <a:lstStyle/>
              <a:p>
                <a:pPr>
                  <a:defRPr sz="2000" b="0" i="0" u="none" strike="noStrike" kern="1200" baseline="0">
                    <a:solidFill>
                      <a:schemeClr val="dk1"/>
                    </a:solidFill>
                    <a:latin typeface="+mn-lt"/>
                    <a:ea typeface="+mn-ea"/>
                    <a:cs typeface="MoolBoran" panose="020B0604020202020204" pitchFamily="34" charset="0"/>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oundRect">
                    <a:avLst/>
                  </a:prstGeom>
                  <a:noFill/>
                  <a:ln>
                    <a:noFill/>
                  </a:ln>
                </c15:spPr>
              </c:ext>
            </c:extLst>
          </c:dLbls>
          <c:cat>
            <c:strRef>
              <c:f>Sheet1!$A$2:$A$3</c:f>
              <c:strCache>
                <c:ptCount val="2"/>
                <c:pt idx="0">
                  <c:v> Domestico </c:v>
                </c:pt>
                <c:pt idx="1">
                  <c:v>Internacional</c:v>
                </c:pt>
              </c:strCache>
            </c:strRef>
          </c:cat>
          <c:val>
            <c:numRef>
              <c:f>Sheet1!$B$2:$B$3</c:f>
              <c:numCache>
                <c:formatCode>_(* #,##0.00_);_(* \(#,##0.00\);_(* "-"??_);_(@_)</c:formatCode>
                <c:ptCount val="2"/>
                <c:pt idx="0">
                  <c:v>3828473</c:v>
                </c:pt>
                <c:pt idx="1">
                  <c:v>4743144</c:v>
                </c:pt>
              </c:numCache>
            </c:numRef>
          </c:val>
          <c:extLst>
            <c:ext xmlns:c16="http://schemas.microsoft.com/office/drawing/2014/chart" uri="{C3380CC4-5D6E-409C-BE32-E72D297353CC}">
              <c16:uniqueId val="{00000006-F7A8-44A0-A40D-57EB6F6AF058}"/>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00" b="1" i="0" u="none" strike="noStrike" kern="1200" cap="all" baseline="0">
                <a:solidFill>
                  <a:schemeClr val="tx1">
                    <a:lumMod val="65000"/>
                    <a:lumOff val="35000"/>
                  </a:schemeClr>
                </a:solidFill>
                <a:latin typeface="Museo Sans 300" panose="02000000000000000000" pitchFamily="50" charset="0"/>
                <a:ea typeface="+mn-ea"/>
                <a:cs typeface="+mn-cs"/>
              </a:defRPr>
            </a:pPr>
            <a:r>
              <a:rPr lang="en-US" sz="1800" dirty="0" err="1"/>
              <a:t>Capacidad</a:t>
            </a:r>
            <a:r>
              <a:rPr lang="en-US" sz="1800" dirty="0"/>
              <a:t> total de asientos 2023</a:t>
            </a:r>
          </a:p>
          <a:p>
            <a:pPr>
              <a:defRPr sz="1800"/>
            </a:pPr>
            <a:r>
              <a:rPr lang="es-CO" sz="1800" dirty="0"/>
              <a:t>11 </a:t>
            </a:r>
            <a:r>
              <a:rPr lang="es-CO" sz="1800" dirty="0" err="1"/>
              <a:t>mILLones</a:t>
            </a:r>
            <a:endParaRPr lang="es-CO" sz="1800" dirty="0"/>
          </a:p>
          <a:p>
            <a:pPr>
              <a:defRPr sz="1800"/>
            </a:pPr>
            <a:r>
              <a:rPr lang="es-CO" sz="1800" dirty="0"/>
              <a:t> </a:t>
            </a:r>
            <a:r>
              <a:rPr lang="en-US" sz="1800" dirty="0"/>
              <a:t>    </a:t>
            </a:r>
          </a:p>
        </c:rich>
      </c:tx>
      <c:layout>
        <c:manualLayout>
          <c:xMode val="edge"/>
          <c:yMode val="edge"/>
          <c:x val="0.37680545453599373"/>
          <c:y val="5.8111609604422056E-6"/>
        </c:manualLayout>
      </c:layout>
      <c:overlay val="0"/>
      <c:spPr>
        <a:noFill/>
        <a:ln>
          <a:noFill/>
        </a:ln>
        <a:effectLst/>
      </c:spPr>
      <c:txPr>
        <a:bodyPr rot="0" spcFirstLastPara="1" vertOverflow="ellipsis" vert="horz" wrap="square" anchor="ctr" anchorCtr="1"/>
        <a:lstStyle/>
        <a:p>
          <a:pPr>
            <a:defRPr sz="1800" b="1" i="0" u="none" strike="noStrike" kern="1200" cap="all"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view3D>
      <c:rotX val="75"/>
      <c:rotY val="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4981266404199501"/>
          <c:y val="0.16062252781782599"/>
          <c:w val="0.44204144794400702"/>
          <c:h val="0.74711230638423698"/>
        </c:manualLayout>
      </c:layout>
      <c:pie3DChart>
        <c:varyColors val="1"/>
        <c:ser>
          <c:idx val="0"/>
          <c:order val="0"/>
          <c:tx>
            <c:strRef>
              <c:f>Sheet1!$B$1</c:f>
              <c:strCache>
                <c:ptCount val="1"/>
                <c:pt idx="0">
                  <c:v>Column1</c:v>
                </c:pt>
              </c:strCache>
            </c:strRef>
          </c:tx>
          <c:spPr>
            <a:solidFill>
              <a:srgbClr val="92D050"/>
            </a:solidFill>
            <a:ln>
              <a:solidFill>
                <a:srgbClr val="92D050"/>
              </a:solidFill>
            </a:ln>
          </c:spPr>
          <c:dPt>
            <c:idx val="0"/>
            <c:bubble3D val="0"/>
            <c:spPr>
              <a:solidFill>
                <a:srgbClr val="92D050"/>
              </a:solidFill>
              <a:ln>
                <a:solidFill>
                  <a:srgbClr val="92D050"/>
                </a:solidFill>
              </a:ln>
              <a:effectLst>
                <a:outerShdw blurRad="88900" sx="102000" sy="102000" algn="ctr" rotWithShape="0">
                  <a:prstClr val="black">
                    <a:alpha val="10000"/>
                  </a:prstClr>
                </a:outerShdw>
              </a:effectLst>
              <a:scene3d>
                <a:camera prst="orthographicFront"/>
                <a:lightRig rig="threePt" dir="t"/>
              </a:scene3d>
              <a:sp3d>
                <a:bevelT w="127000" h="127000"/>
                <a:bevelB w="127000" h="127000"/>
                <a:contourClr>
                  <a:srgbClr val="92D050"/>
                </a:contourClr>
              </a:sp3d>
            </c:spPr>
            <c:extLst>
              <c:ext xmlns:c16="http://schemas.microsoft.com/office/drawing/2014/chart" uri="{C3380CC4-5D6E-409C-BE32-E72D297353CC}">
                <c16:uniqueId val="{00000001-F7A8-44A0-A40D-57EB6F6AF058}"/>
              </c:ext>
            </c:extLst>
          </c:dPt>
          <c:dPt>
            <c:idx val="1"/>
            <c:bubble3D val="0"/>
            <c:spPr>
              <a:solidFill>
                <a:srgbClr val="7030A0"/>
              </a:solidFill>
              <a:ln>
                <a:solidFill>
                  <a:srgbClr val="7030A0"/>
                </a:solidFill>
              </a:ln>
              <a:effectLst>
                <a:outerShdw blurRad="88900" sx="102000" sy="102000" algn="ctr" rotWithShape="0">
                  <a:prstClr val="black">
                    <a:alpha val="10000"/>
                  </a:prstClr>
                </a:outerShdw>
              </a:effectLst>
              <a:scene3d>
                <a:camera prst="orthographicFront"/>
                <a:lightRig rig="threePt" dir="t"/>
              </a:scene3d>
              <a:sp3d>
                <a:bevelT w="127000" h="127000"/>
                <a:bevelB w="127000" h="127000"/>
                <a:contourClr>
                  <a:srgbClr val="7030A0"/>
                </a:contourClr>
              </a:sp3d>
            </c:spPr>
            <c:extLst>
              <c:ext xmlns:c16="http://schemas.microsoft.com/office/drawing/2014/chart" uri="{C3380CC4-5D6E-409C-BE32-E72D297353CC}">
                <c16:uniqueId val="{00000003-F7A8-44A0-A40D-57EB6F6AF058}"/>
              </c:ext>
            </c:extLst>
          </c:dPt>
          <c:dPt>
            <c:idx val="2"/>
            <c:bubble3D val="0"/>
            <c:spPr>
              <a:solidFill>
                <a:srgbClr val="92D050"/>
              </a:solidFill>
              <a:ln>
                <a:solidFill>
                  <a:srgbClr val="92D050"/>
                </a:solidFill>
              </a:ln>
              <a:effectLst>
                <a:outerShdw blurRad="88900" sx="102000" sy="102000" algn="ctr" rotWithShape="0">
                  <a:prstClr val="black">
                    <a:alpha val="10000"/>
                  </a:prstClr>
                </a:outerShdw>
              </a:effectLst>
              <a:scene3d>
                <a:camera prst="orthographicFront"/>
                <a:lightRig rig="threePt" dir="t"/>
              </a:scene3d>
              <a:sp3d>
                <a:bevelT w="127000" h="127000"/>
                <a:bevelB w="127000" h="127000"/>
                <a:contourClr>
                  <a:srgbClr val="92D050"/>
                </a:contourClr>
              </a:sp3d>
            </c:spPr>
            <c:extLst>
              <c:ext xmlns:c16="http://schemas.microsoft.com/office/drawing/2014/chart" uri="{C3380CC4-5D6E-409C-BE32-E72D297353CC}">
                <c16:uniqueId val="{00000005-F7A8-44A0-A40D-57EB6F6AF058}"/>
              </c:ext>
            </c:extLst>
          </c:dPt>
          <c:dLbls>
            <c:dLbl>
              <c:idx val="0"/>
              <c:layout>
                <c:manualLayout>
                  <c:x val="-9.1787597182369646E-3"/>
                  <c:y val="0.2941415227789686"/>
                </c:manualLayout>
              </c:layout>
              <c:tx>
                <c:rich>
                  <a:bodyPr rot="0" spcFirstLastPara="1" vertOverflow="clip" horzOverflow="clip" vert="horz" wrap="square" lIns="36576" tIns="18288" rIns="36576" bIns="18288" anchor="ctr" anchorCtr="1">
                    <a:spAutoFit/>
                  </a:bodyPr>
                  <a:lstStyle/>
                  <a:p>
                    <a:pPr>
                      <a:defRPr sz="1330" b="1" i="0" u="none" strike="noStrike" kern="1200" baseline="0">
                        <a:solidFill>
                          <a:schemeClr val="accent1"/>
                        </a:solidFill>
                        <a:latin typeface="Museo Sans 300" panose="02000000000000000000" pitchFamily="50" charset="0"/>
                        <a:ea typeface="+mn-ea"/>
                        <a:cs typeface="+mn-cs"/>
                      </a:defRPr>
                    </a:pPr>
                    <a:r>
                      <a:rPr lang="en-US" dirty="0" err="1"/>
                      <a:t>Domestico</a:t>
                    </a:r>
                    <a:r>
                      <a:rPr lang="en-US" dirty="0"/>
                      <a:t>
</a:t>
                    </a:r>
                    <a:fld id="{E631CB8E-E97D-4E20-8A0B-B511731D85AD}" type="PERCENTAGE">
                      <a:rPr lang="en-US"/>
                      <a:pPr>
                        <a:defRPr>
                          <a:solidFill>
                            <a:schemeClr val="accent1"/>
                          </a:solidFill>
                        </a:defRPr>
                      </a:pPr>
                      <a:t>[PERCENTAGE]</a:t>
                    </a:fld>
                    <a:endParaRPr lang="en-US" dirty="0"/>
                  </a:p>
                </c:rich>
              </c:tx>
              <c:spPr>
                <a:solidFill>
                  <a:schemeClr val="lt1"/>
                </a:solidFill>
                <a:ln>
                  <a:solidFill>
                    <a:schemeClr val="accent1">
                      <a:tint val="77000"/>
                    </a:schemeClr>
                  </a:solidFill>
                </a:ln>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chemeClr val="accent1"/>
                      </a:solidFill>
                      <a:latin typeface="Museo Sans 300" panose="02000000000000000000" pitchFamily="50" charset="0"/>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layout>
                    <c:manualLayout>
                      <c:w val="0.17881581397131527"/>
                      <c:h val="0.181319844287707"/>
                    </c:manualLayout>
                  </c15:layout>
                  <c15:dlblFieldTable/>
                  <c15:showDataLabelsRange val="0"/>
                </c:ext>
                <c:ext xmlns:c16="http://schemas.microsoft.com/office/drawing/2014/chart" uri="{C3380CC4-5D6E-409C-BE32-E72D297353CC}">
                  <c16:uniqueId val="{00000001-F7A8-44A0-A40D-57EB6F6AF058}"/>
                </c:ext>
              </c:extLst>
            </c:dLbl>
            <c:dLbl>
              <c:idx val="1"/>
              <c:layout>
                <c:manualLayout>
                  <c:x val="4.994614428762049E-3"/>
                  <c:y val="-0.27583055459261646"/>
                </c:manualLayout>
              </c:layout>
              <c:tx>
                <c:rich>
                  <a:bodyPr rot="0" spcFirstLastPara="1" vertOverflow="clip" horzOverflow="clip" vert="horz" wrap="square" lIns="36576" tIns="18288" rIns="36576" bIns="18288" anchor="ctr" anchorCtr="1">
                    <a:spAutoFit/>
                  </a:bodyPr>
                  <a:lstStyle/>
                  <a:p>
                    <a:pPr>
                      <a:defRPr sz="1330" b="1" i="0" u="none" strike="noStrike" kern="1200" baseline="0">
                        <a:solidFill>
                          <a:schemeClr val="accent1"/>
                        </a:solidFill>
                        <a:latin typeface="Museo Sans 300" panose="02000000000000000000" pitchFamily="50" charset="0"/>
                        <a:ea typeface="+mn-ea"/>
                        <a:cs typeface="+mn-cs"/>
                      </a:defRPr>
                    </a:pPr>
                    <a:r>
                      <a:rPr lang="en-US" dirty="0" err="1"/>
                      <a:t>Internacional</a:t>
                    </a:r>
                    <a:r>
                      <a:rPr lang="en-US" dirty="0"/>
                      <a:t>
</a:t>
                    </a:r>
                    <a:fld id="{DA9C0BD8-8B01-451C-9E77-552B53E6CF3F}" type="PERCENTAGE">
                      <a:rPr lang="en-US"/>
                      <a:pPr>
                        <a:defRPr>
                          <a:solidFill>
                            <a:schemeClr val="accent1"/>
                          </a:solidFill>
                        </a:defRPr>
                      </a:pPr>
                      <a:t>[PERCENTAGE]</a:t>
                    </a:fld>
                    <a:endParaRPr lang="en-US" dirty="0"/>
                  </a:p>
                </c:rich>
              </c:tx>
              <c:spPr>
                <a:solidFill>
                  <a:schemeClr val="lt1"/>
                </a:solidFill>
                <a:ln>
                  <a:solidFill>
                    <a:schemeClr val="accent1">
                      <a:shade val="76000"/>
                    </a:schemeClr>
                  </a:solidFill>
                </a:ln>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chemeClr val="accent1"/>
                      </a:solidFill>
                      <a:latin typeface="Museo Sans 300" panose="02000000000000000000" pitchFamily="50" charset="0"/>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oundRect">
                      <a:avLst/>
                    </a:prstGeom>
                    <a:noFill/>
                    <a:ln>
                      <a:noFill/>
                    </a:ln>
                  </c15:spPr>
                  <c15:layout>
                    <c:manualLayout>
                      <c:w val="0.19739670103778376"/>
                      <c:h val="0.22610310921697066"/>
                    </c:manualLayout>
                  </c15:layout>
                  <c15:dlblFieldTable/>
                  <c15:showDataLabelsRange val="0"/>
                </c:ext>
                <c:ext xmlns:c16="http://schemas.microsoft.com/office/drawing/2014/chart" uri="{C3380CC4-5D6E-409C-BE32-E72D297353CC}">
                  <c16:uniqueId val="{00000003-F7A8-44A0-A40D-57EB6F6AF058}"/>
                </c:ext>
              </c:extLst>
            </c:dLbl>
            <c:spPr>
              <a:effectLst/>
            </c:spPr>
            <c:txPr>
              <a:bodyPr rot="0" spcFirstLastPara="1" vertOverflow="clip" horzOverflow="clip" vert="horz" wrap="square" lIns="36576" tIns="18288" rIns="36576" bIns="18288" anchor="ctr" anchorCtr="1">
                <a:spAutoFit/>
              </a:bodyPr>
              <a:lstStyle/>
              <a:p>
                <a:pPr>
                  <a:defRPr sz="1330" b="1" i="0" u="none" strike="noStrike" kern="1200" baseline="0">
                    <a:solidFill>
                      <a:schemeClr val="accent1"/>
                    </a:solidFill>
                    <a:latin typeface="Museo Sans 300" panose="02000000000000000000" pitchFamily="50" charset="0"/>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oundRect">
                    <a:avLst/>
                  </a:prstGeom>
                  <a:noFill/>
                  <a:ln>
                    <a:noFill/>
                  </a:ln>
                </c15:spPr>
              </c:ext>
            </c:extLst>
          </c:dLbls>
          <c:cat>
            <c:strRef>
              <c:f>Sheet1!$A$2:$A$3</c:f>
              <c:strCache>
                <c:ptCount val="2"/>
                <c:pt idx="0">
                  <c:v> Domestico </c:v>
                </c:pt>
                <c:pt idx="1">
                  <c:v>Internacional</c:v>
                </c:pt>
              </c:strCache>
            </c:strRef>
          </c:cat>
          <c:val>
            <c:numRef>
              <c:f>Sheet1!$B$2:$B$3</c:f>
              <c:numCache>
                <c:formatCode>General</c:formatCode>
                <c:ptCount val="2"/>
                <c:pt idx="0">
                  <c:v>5186036</c:v>
                </c:pt>
                <c:pt idx="1">
                  <c:v>5784035</c:v>
                </c:pt>
              </c:numCache>
            </c:numRef>
          </c:val>
          <c:extLst>
            <c:ext xmlns:c16="http://schemas.microsoft.com/office/drawing/2014/chart" uri="{C3380CC4-5D6E-409C-BE32-E72D297353CC}">
              <c16:uniqueId val="{00000006-F7A8-44A0-A40D-57EB6F6AF058}"/>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latin typeface="Museo Sans 300" panose="02000000000000000000" pitchFamily="50" charset="0"/>
        </a:defRPr>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useo Sans 300" panose="02000000000000000000" pitchFamily="50" charset="0"/>
                <a:ea typeface="+mn-ea"/>
                <a:cs typeface="+mn-cs"/>
              </a:defRPr>
            </a:pPr>
            <a:r>
              <a:rPr lang="es-ES" sz="1200" b="0" i="0" u="none" strike="noStrike" baseline="0" dirty="0"/>
              <a:t>Mercados de Aviación Latinoamericanos por ASK (2023)</a:t>
            </a:r>
            <a:endParaRPr lang="en-US" sz="1200" dirty="0"/>
          </a:p>
        </c:rich>
      </c:tx>
      <c:layout>
        <c:manualLayout>
          <c:xMode val="edge"/>
          <c:yMode val="edge"/>
          <c:x val="0.1471473671506279"/>
          <c:y val="3.9716021067629191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plotArea>
      <c:layout/>
      <c:barChart>
        <c:barDir val="col"/>
        <c:grouping val="clustered"/>
        <c:varyColors val="0"/>
        <c:ser>
          <c:idx val="0"/>
          <c:order val="0"/>
          <c:tx>
            <c:strRef>
              <c:f>Sheet1!$B$1</c:f>
              <c:strCache>
                <c:ptCount val="1"/>
                <c:pt idx="0">
                  <c:v>Domestico</c:v>
                </c:pt>
              </c:strCache>
            </c:strRef>
          </c:tx>
          <c:spPr>
            <a:solidFill>
              <a:srgbClr val="92D050"/>
            </a:solidFill>
            <a:ln>
              <a:solidFill>
                <a:srgbClr val="92D050"/>
              </a:solidFill>
            </a:ln>
            <a:effectLst/>
          </c:spPr>
          <c:invertIfNegative val="0"/>
          <c:cat>
            <c:strRef>
              <c:f>Sheet1!$A$2:$A$12</c:f>
              <c:strCache>
                <c:ptCount val="11"/>
                <c:pt idx="0">
                  <c:v>Brasil</c:v>
                </c:pt>
                <c:pt idx="1">
                  <c:v>Mexico</c:v>
                </c:pt>
                <c:pt idx="2">
                  <c:v>Colombia</c:v>
                </c:pt>
                <c:pt idx="3">
                  <c:v>Argentina</c:v>
                </c:pt>
                <c:pt idx="4">
                  <c:v>Chile</c:v>
                </c:pt>
                <c:pt idx="5">
                  <c:v>Peru</c:v>
                </c:pt>
                <c:pt idx="6">
                  <c:v>Panama</c:v>
                </c:pt>
                <c:pt idx="7">
                  <c:v>R. Dominicana</c:v>
                </c:pt>
                <c:pt idx="8">
                  <c:v>Costa Rica</c:v>
                </c:pt>
                <c:pt idx="9">
                  <c:v>Cuba</c:v>
                </c:pt>
                <c:pt idx="10">
                  <c:v>Ecuador</c:v>
                </c:pt>
              </c:strCache>
            </c:strRef>
          </c:cat>
          <c:val>
            <c:numRef>
              <c:f>Sheet1!$B$2:$B$12</c:f>
              <c:numCache>
                <c:formatCode>#,##0</c:formatCode>
                <c:ptCount val="11"/>
                <c:pt idx="0">
                  <c:v>234251713088</c:v>
                </c:pt>
                <c:pt idx="1">
                  <c:v>181616646488</c:v>
                </c:pt>
                <c:pt idx="2">
                  <c:v>36784018416</c:v>
                </c:pt>
                <c:pt idx="3">
                  <c:v>45365120608</c:v>
                </c:pt>
                <c:pt idx="4">
                  <c:v>38226379908</c:v>
                </c:pt>
                <c:pt idx="5">
                  <c:v>22731843938</c:v>
                </c:pt>
                <c:pt idx="6">
                  <c:v>222780064</c:v>
                </c:pt>
                <c:pt idx="7">
                  <c:v>24633126</c:v>
                </c:pt>
                <c:pt idx="8">
                  <c:v>129868226</c:v>
                </c:pt>
                <c:pt idx="9">
                  <c:v>243765330</c:v>
                </c:pt>
                <c:pt idx="10">
                  <c:v>4924254628</c:v>
                </c:pt>
              </c:numCache>
            </c:numRef>
          </c:val>
          <c:extLst>
            <c:ext xmlns:c16="http://schemas.microsoft.com/office/drawing/2014/chart" uri="{C3380CC4-5D6E-409C-BE32-E72D297353CC}">
              <c16:uniqueId val="{00000000-81C6-405C-AB55-EFE9F63B5603}"/>
            </c:ext>
          </c:extLst>
        </c:ser>
        <c:ser>
          <c:idx val="1"/>
          <c:order val="1"/>
          <c:tx>
            <c:strRef>
              <c:f>Sheet1!$C$1</c:f>
              <c:strCache>
                <c:ptCount val="1"/>
                <c:pt idx="0">
                  <c:v>Internacional</c:v>
                </c:pt>
              </c:strCache>
            </c:strRef>
          </c:tx>
          <c:spPr>
            <a:solidFill>
              <a:srgbClr val="7030A0"/>
            </a:solidFill>
            <a:ln>
              <a:solidFill>
                <a:srgbClr val="7030A0"/>
              </a:solidFill>
            </a:ln>
            <a:effectLst/>
          </c:spPr>
          <c:invertIfNegative val="0"/>
          <c:cat>
            <c:strRef>
              <c:f>Sheet1!$A$2:$A$12</c:f>
              <c:strCache>
                <c:ptCount val="11"/>
                <c:pt idx="0">
                  <c:v>Brasil</c:v>
                </c:pt>
                <c:pt idx="1">
                  <c:v>Mexico</c:v>
                </c:pt>
                <c:pt idx="2">
                  <c:v>Colombia</c:v>
                </c:pt>
                <c:pt idx="3">
                  <c:v>Argentina</c:v>
                </c:pt>
                <c:pt idx="4">
                  <c:v>Chile</c:v>
                </c:pt>
                <c:pt idx="5">
                  <c:v>Peru</c:v>
                </c:pt>
                <c:pt idx="6">
                  <c:v>Panama</c:v>
                </c:pt>
                <c:pt idx="7">
                  <c:v>R. Dominicana</c:v>
                </c:pt>
                <c:pt idx="8">
                  <c:v>Costa Rica</c:v>
                </c:pt>
                <c:pt idx="9">
                  <c:v>Cuba</c:v>
                </c:pt>
                <c:pt idx="10">
                  <c:v>Ecuador</c:v>
                </c:pt>
              </c:strCache>
            </c:strRef>
          </c:cat>
          <c:val>
            <c:numRef>
              <c:f>Sheet1!$C$2:$C$12</c:f>
              <c:numCache>
                <c:formatCode>#,##0</c:formatCode>
                <c:ptCount val="11"/>
                <c:pt idx="0">
                  <c:v>161128300340</c:v>
                </c:pt>
                <c:pt idx="1">
                  <c:v>198175202426</c:v>
                </c:pt>
                <c:pt idx="2">
                  <c:v>71066163838</c:v>
                </c:pt>
                <c:pt idx="3">
                  <c:v>60741034320</c:v>
                </c:pt>
                <c:pt idx="4">
                  <c:v>47951244718</c:v>
                </c:pt>
                <c:pt idx="5">
                  <c:v>46090071164</c:v>
                </c:pt>
                <c:pt idx="6">
                  <c:v>55453593584</c:v>
                </c:pt>
                <c:pt idx="7">
                  <c:v>54762012226</c:v>
                </c:pt>
                <c:pt idx="8">
                  <c:v>23950862936</c:v>
                </c:pt>
                <c:pt idx="9">
                  <c:v>22351017286</c:v>
                </c:pt>
                <c:pt idx="10">
                  <c:v>16256815396</c:v>
                </c:pt>
              </c:numCache>
            </c:numRef>
          </c:val>
          <c:extLst>
            <c:ext xmlns:c16="http://schemas.microsoft.com/office/drawing/2014/chart" uri="{C3380CC4-5D6E-409C-BE32-E72D297353CC}">
              <c16:uniqueId val="{00000001-81C6-405C-AB55-EFE9F63B5603}"/>
            </c:ext>
          </c:extLst>
        </c:ser>
        <c:dLbls>
          <c:showLegendKey val="0"/>
          <c:showVal val="0"/>
          <c:showCatName val="0"/>
          <c:showSerName val="0"/>
          <c:showPercent val="0"/>
          <c:showBubbleSize val="0"/>
        </c:dLbls>
        <c:gapWidth val="219"/>
        <c:overlap val="-27"/>
        <c:axId val="650153200"/>
        <c:axId val="650153528"/>
      </c:barChart>
      <c:catAx>
        <c:axId val="650153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650153528"/>
        <c:crosses val="autoZero"/>
        <c:auto val="1"/>
        <c:lblAlgn val="ctr"/>
        <c:lblOffset val="100"/>
        <c:noMultiLvlLbl val="0"/>
      </c:catAx>
      <c:valAx>
        <c:axId val="650153528"/>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r>
                  <a:rPr lang="en-US" dirty="0" err="1"/>
                  <a:t>Milliones</a:t>
                </a:r>
                <a:r>
                  <a:rPr lang="en-US" dirty="0"/>
                  <a:t> de  ASK’s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650153200"/>
        <c:crosses val="autoZero"/>
        <c:crossBetween val="between"/>
        <c:dispUnits>
          <c:builtInUnit val="million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Museo Sans 300" panose="02000000000000000000" pitchFamily="50" charset="0"/>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useo Sans 300" panose="02000000000000000000" pitchFamily="50" charset="0"/>
                <a:ea typeface="+mn-ea"/>
                <a:cs typeface="+mn-cs"/>
              </a:defRPr>
            </a:pPr>
            <a:r>
              <a:rPr lang="es-419" dirty="0"/>
              <a:t>Factor de </a:t>
            </a:r>
            <a:r>
              <a:rPr lang="es-419" sz="1440" b="1" i="0" u="none" strike="noStrike" baseline="0" dirty="0">
                <a:effectLst/>
              </a:rPr>
              <a:t>Ocupación </a:t>
            </a:r>
            <a:r>
              <a:rPr lang="es-419" dirty="0"/>
              <a:t>Alcanzado </a:t>
            </a:r>
          </a:p>
        </c:rich>
      </c:tx>
      <c:layout>
        <c:manualLayout>
          <c:xMode val="edge"/>
          <c:yMode val="edge"/>
          <c:x val="0.82726168343540396"/>
          <c:y val="3.4597455660760494E-2"/>
        </c:manualLayout>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useo Sans 300" panose="02000000000000000000" pitchFamily="50" charset="0"/>
              <a:ea typeface="+mn-ea"/>
              <a:cs typeface="+mn-cs"/>
            </a:defRPr>
          </a:pPr>
          <a:endParaRPr lang="en-US"/>
        </a:p>
      </c:txPr>
    </c:title>
    <c:autoTitleDeleted val="0"/>
    <c:plotArea>
      <c:layout>
        <c:manualLayout>
          <c:layoutTarget val="inner"/>
          <c:xMode val="edge"/>
          <c:yMode val="edge"/>
          <c:x val="0.10037073490813649"/>
          <c:y val="0.13441286213579884"/>
          <c:w val="0.85260380212890052"/>
          <c:h val="0.64052275706258321"/>
        </c:manualLayout>
      </c:layout>
      <c:barChart>
        <c:barDir val="bar"/>
        <c:grouping val="clustered"/>
        <c:varyColors val="0"/>
        <c:ser>
          <c:idx val="0"/>
          <c:order val="0"/>
          <c:tx>
            <c:strRef>
              <c:f>Sheet1!$B$1</c:f>
              <c:strCache>
                <c:ptCount val="1"/>
                <c:pt idx="0">
                  <c:v>Asientos</c:v>
                </c:pt>
              </c:strCache>
            </c:strRef>
          </c:tx>
          <c:spPr>
            <a:solidFill>
              <a:srgbClr val="7030A0"/>
            </a:solidFill>
            <a:ln>
              <a:solidFill>
                <a:srgbClr val="7030A0"/>
              </a:solidFill>
            </a:ln>
            <a:effectLst/>
          </c:spPr>
          <c:invertIfNegative val="0"/>
          <c:cat>
            <c:strRef>
              <c:f>Sheet1!$A$2:$A$4</c:f>
              <c:strCache>
                <c:ptCount val="3"/>
                <c:pt idx="0">
                  <c:v>Domestico</c:v>
                </c:pt>
                <c:pt idx="1">
                  <c:v>Internacional</c:v>
                </c:pt>
                <c:pt idx="2">
                  <c:v>Total</c:v>
                </c:pt>
              </c:strCache>
            </c:strRef>
          </c:cat>
          <c:val>
            <c:numRef>
              <c:f>Sheet1!$B$2:$B$4</c:f>
              <c:numCache>
                <c:formatCode>General</c:formatCode>
                <c:ptCount val="3"/>
                <c:pt idx="0">
                  <c:v>5186036</c:v>
                </c:pt>
                <c:pt idx="1">
                  <c:v>5784035</c:v>
                </c:pt>
                <c:pt idx="2">
                  <c:v>10970071</c:v>
                </c:pt>
              </c:numCache>
            </c:numRef>
          </c:val>
          <c:extLst>
            <c:ext xmlns:c16="http://schemas.microsoft.com/office/drawing/2014/chart" uri="{C3380CC4-5D6E-409C-BE32-E72D297353CC}">
              <c16:uniqueId val="{00000000-2FB4-40E8-BFED-03D74EADA765}"/>
            </c:ext>
          </c:extLst>
        </c:ser>
        <c:ser>
          <c:idx val="1"/>
          <c:order val="1"/>
          <c:tx>
            <c:strRef>
              <c:f>Sheet1!$C$1</c:f>
              <c:strCache>
                <c:ptCount val="1"/>
                <c:pt idx="0">
                  <c:v>Pasajeros</c:v>
                </c:pt>
              </c:strCache>
            </c:strRef>
          </c:tx>
          <c:spPr>
            <a:solidFill>
              <a:srgbClr val="92D050"/>
            </a:solidFill>
            <a:ln>
              <a:solidFill>
                <a:srgbClr val="92D050"/>
              </a:solidFill>
            </a:ln>
            <a:effectLst/>
          </c:spPr>
          <c:invertIfNegative val="0"/>
          <c:cat>
            <c:strRef>
              <c:f>Sheet1!$A$2:$A$4</c:f>
              <c:strCache>
                <c:ptCount val="3"/>
                <c:pt idx="0">
                  <c:v>Domestico</c:v>
                </c:pt>
                <c:pt idx="1">
                  <c:v>Internacional</c:v>
                </c:pt>
                <c:pt idx="2">
                  <c:v>Total</c:v>
                </c:pt>
              </c:strCache>
            </c:strRef>
          </c:cat>
          <c:val>
            <c:numRef>
              <c:f>Sheet1!$C$2:$C$4</c:f>
              <c:numCache>
                <c:formatCode>_(* #,##0.00_);_(* \(#,##0.00\);_(* "-"??_);_(@_)</c:formatCode>
                <c:ptCount val="3"/>
                <c:pt idx="0">
                  <c:v>3828473</c:v>
                </c:pt>
                <c:pt idx="1">
                  <c:v>4743144</c:v>
                </c:pt>
                <c:pt idx="2">
                  <c:v>8571617</c:v>
                </c:pt>
              </c:numCache>
            </c:numRef>
          </c:val>
          <c:extLst>
            <c:ext xmlns:c16="http://schemas.microsoft.com/office/drawing/2014/chart" uri="{C3380CC4-5D6E-409C-BE32-E72D297353CC}">
              <c16:uniqueId val="{00000001-2FB4-40E8-BFED-03D74EADA765}"/>
            </c:ext>
          </c:extLst>
        </c:ser>
        <c:dLbls>
          <c:showLegendKey val="0"/>
          <c:showVal val="0"/>
          <c:showCatName val="0"/>
          <c:showSerName val="0"/>
          <c:showPercent val="0"/>
          <c:showBubbleSize val="0"/>
        </c:dLbls>
        <c:gapWidth val="122"/>
        <c:overlap val="-12"/>
        <c:axId val="650153200"/>
        <c:axId val="650153528"/>
      </c:barChart>
      <c:catAx>
        <c:axId val="6501532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650153528"/>
        <c:crosses val="autoZero"/>
        <c:auto val="1"/>
        <c:lblAlgn val="ctr"/>
        <c:lblOffset val="100"/>
        <c:noMultiLvlLbl val="0"/>
      </c:catAx>
      <c:valAx>
        <c:axId val="650153528"/>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r>
                  <a:rPr lang="en-US" dirty="0" err="1"/>
                  <a:t>Milliones</a:t>
                </a:r>
                <a:endParaRPr lang="en-US" dirty="0"/>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crossAx val="650153200"/>
        <c:crosses val="autoZero"/>
        <c:crossBetween val="between"/>
        <c:dispUnits>
          <c:builtInUnit val="million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useo Sans 300" panose="020000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Museo Sans 300" panose="02000000000000000000" pitchFamily="50"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Reversed" id="21">
  <a:schemeClr val="accent1"/>
</cs:colorStyle>
</file>

<file path=ppt/charts/colors11.xml><?xml version="1.0" encoding="utf-8"?>
<cs:colorStyle xmlns:cs="http://schemas.microsoft.com/office/drawing/2012/chartStyle" xmlns:a="http://schemas.openxmlformats.org/drawingml/2006/main" meth="withinLinearReversed" id="21">
  <a:schemeClr val="accent1"/>
</cs:colorStyle>
</file>

<file path=ppt/charts/colors12.xml><?xml version="1.0" encoding="utf-8"?>
<cs:colorStyle xmlns:cs="http://schemas.microsoft.com/office/drawing/2012/chartStyle" xmlns:a="http://schemas.openxmlformats.org/drawingml/2006/main" meth="withinLinearReversed" id="21">
  <a:schemeClr val="accent1"/>
</cs:colorStyle>
</file>

<file path=ppt/charts/colors13.xml><?xml version="1.0" encoding="utf-8"?>
<cs:colorStyle xmlns:cs="http://schemas.microsoft.com/office/drawing/2012/chartStyle" xmlns:a="http://schemas.openxmlformats.org/drawingml/2006/main" meth="withinLinearReversed" id="21">
  <a:schemeClr val="accent1"/>
</cs:colorStyle>
</file>

<file path=ppt/charts/colors14.xml><?xml version="1.0" encoding="utf-8"?>
<cs:colorStyle xmlns:cs="http://schemas.microsoft.com/office/drawing/2012/chartStyle" xmlns:a="http://schemas.openxmlformats.org/drawingml/2006/main" meth="withinLinearReversed" id="21">
  <a:schemeClr val="accent1"/>
</cs:colorStyle>
</file>

<file path=ppt/charts/colors15.xml><?xml version="1.0" encoding="utf-8"?>
<cs:colorStyle xmlns:cs="http://schemas.microsoft.com/office/drawing/2012/chartStyle" xmlns:a="http://schemas.openxmlformats.org/drawingml/2006/main" meth="withinLinearReversed" id="21">
  <a:schemeClr val="accent1"/>
</cs:colorStyle>
</file>

<file path=ppt/charts/colors16.xml><?xml version="1.0" encoding="utf-8"?>
<cs:colorStyle xmlns:cs="http://schemas.microsoft.com/office/drawing/2012/chartStyle" xmlns:a="http://schemas.openxmlformats.org/drawingml/2006/main" meth="withinLinearReversed" id="21">
  <a:schemeClr val="accent1"/>
</cs:colorStyle>
</file>

<file path=ppt/charts/colors17.xml><?xml version="1.0" encoding="utf-8"?>
<cs:colorStyle xmlns:cs="http://schemas.microsoft.com/office/drawing/2012/chartStyle" xmlns:a="http://schemas.openxmlformats.org/drawingml/2006/main" meth="withinLinearReversed" id="21">
  <a:schemeClr val="accent1"/>
</cs:colorStyle>
</file>

<file path=ppt/charts/colors18.xml><?xml version="1.0" encoding="utf-8"?>
<cs:colorStyle xmlns:cs="http://schemas.microsoft.com/office/drawing/2012/chartStyle" xmlns:a="http://schemas.openxmlformats.org/drawingml/2006/main" meth="withinLinearReversed" id="21">
  <a:schemeClr val="accent1"/>
</cs:colorStyle>
</file>

<file path=ppt/charts/colors19.xml><?xml version="1.0" encoding="utf-8"?>
<cs:colorStyle xmlns:cs="http://schemas.microsoft.com/office/drawing/2012/chartStyle" xmlns:a="http://schemas.openxmlformats.org/drawingml/2006/main" meth="withinLinearReversed" id="21">
  <a:schemeClr val="accent1"/>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withinLinearReversed" id="21">
  <a:schemeClr val="accent1"/>
</cs:colorStyle>
</file>

<file path=ppt/charts/colors21.xml><?xml version="1.0" encoding="utf-8"?>
<cs:colorStyle xmlns:cs="http://schemas.microsoft.com/office/drawing/2012/chartStyle" xmlns:a="http://schemas.openxmlformats.org/drawingml/2006/main" meth="withinLinearReversed" id="21">
  <a:schemeClr val="accent1"/>
</cs:colorStyle>
</file>

<file path=ppt/charts/colors22.xml><?xml version="1.0" encoding="utf-8"?>
<cs:colorStyle xmlns:cs="http://schemas.microsoft.com/office/drawing/2012/chartStyle" xmlns:a="http://schemas.openxmlformats.org/drawingml/2006/main" meth="withinLinearReversed" id="21">
  <a:schemeClr val="accent1"/>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withinLinearReversed" id="21">
  <a:schemeClr val="accent1"/>
</cs:colorStyle>
</file>

<file path=ppt/charts/colors25.xml><?xml version="1.0" encoding="utf-8"?>
<cs:colorStyle xmlns:cs="http://schemas.microsoft.com/office/drawing/2012/chartStyle" xmlns:a="http://schemas.openxmlformats.org/drawingml/2006/main" meth="withinLinearReversed" id="21">
  <a:schemeClr val="accent1"/>
</cs:colorStyle>
</file>

<file path=ppt/charts/colors26.xml><?xml version="1.0" encoding="utf-8"?>
<cs:colorStyle xmlns:cs="http://schemas.microsoft.com/office/drawing/2012/chartStyle" xmlns:a="http://schemas.openxmlformats.org/drawingml/2006/main" meth="withinLinearReversed" id="21">
  <a:schemeClr val="accent1"/>
</cs:colorStyle>
</file>

<file path=ppt/charts/colors27.xml><?xml version="1.0" encoding="utf-8"?>
<cs:colorStyle xmlns:cs="http://schemas.microsoft.com/office/drawing/2012/chartStyle" xmlns:a="http://schemas.openxmlformats.org/drawingml/2006/main" meth="withinLinearReversed" id="21">
  <a:schemeClr val="accent1"/>
</cs:colorStyle>
</file>

<file path=ppt/charts/colors28.xml><?xml version="1.0" encoding="utf-8"?>
<cs:colorStyle xmlns:cs="http://schemas.microsoft.com/office/drawing/2012/chartStyle" xmlns:a="http://schemas.openxmlformats.org/drawingml/2006/main" meth="withinLinearReversed" id="21">
  <a:schemeClr val="accent1"/>
</cs:colorStyle>
</file>

<file path=ppt/charts/colors29.xml><?xml version="1.0" encoding="utf-8"?>
<cs:colorStyle xmlns:cs="http://schemas.microsoft.com/office/drawing/2012/chartStyle" xmlns:a="http://schemas.openxmlformats.org/drawingml/2006/main" meth="withinLinearReversed" id="21">
  <a:schemeClr val="accent1"/>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withinLinearReversed" id="21">
  <a:schemeClr val="accent1"/>
</cs:colorStyle>
</file>

<file path=ppt/charts/colors31.xml><?xml version="1.0" encoding="utf-8"?>
<cs:colorStyle xmlns:cs="http://schemas.microsoft.com/office/drawing/2012/chartStyle" xmlns:a="http://schemas.openxmlformats.org/drawingml/2006/main" meth="withinLinearReversed" id="21">
  <a:schemeClr val="accent1"/>
</cs:colorStyle>
</file>

<file path=ppt/charts/colors32.xml><?xml version="1.0" encoding="utf-8"?>
<cs:colorStyle xmlns:cs="http://schemas.microsoft.com/office/drawing/2012/chartStyle" xmlns:a="http://schemas.openxmlformats.org/drawingml/2006/main" meth="withinLinearReversed" id="21">
  <a:schemeClr val="accent1"/>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withinLinearReversed" id="21">
  <a:schemeClr val="accent1"/>
</cs:colorStyle>
</file>

<file path=ppt/charts/colors7.xml><?xml version="1.0" encoding="utf-8"?>
<cs:colorStyle xmlns:cs="http://schemas.microsoft.com/office/drawing/2012/chartStyle" xmlns:a="http://schemas.openxmlformats.org/drawingml/2006/main" meth="withinLinearReversed" id="21">
  <a:schemeClr val="accent1"/>
</cs:colorStyle>
</file>

<file path=ppt/charts/colors8.xml><?xml version="1.0" encoding="utf-8"?>
<cs:colorStyle xmlns:cs="http://schemas.microsoft.com/office/drawing/2012/chartStyle" xmlns:a="http://schemas.openxmlformats.org/drawingml/2006/main" meth="withinLinearReversed" id="21">
  <a:schemeClr val="accent1"/>
</cs:colorStyle>
</file>

<file path=ppt/charts/colors9.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4.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5.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6.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7.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9.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4.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5.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7.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8.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9.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0.52011</cdr:x>
      <cdr:y>0.48382</cdr:y>
    </cdr:from>
    <cdr:to>
      <cdr:x>0.6106</cdr:x>
      <cdr:y>0.56401</cdr:y>
    </cdr:to>
    <cdr:sp macro="" textlink="">
      <cdr:nvSpPr>
        <cdr:cNvPr id="2" name="CuadroTexto 4"/>
        <cdr:cNvSpPr txBox="1"/>
      </cdr:nvSpPr>
      <cdr:spPr>
        <a:xfrm xmlns:a="http://schemas.openxmlformats.org/drawingml/2006/main">
          <a:off x="4572012" y="2413989"/>
          <a:ext cx="795411" cy="400110"/>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s-CO" sz="2000" b="1" dirty="0">
              <a:solidFill>
                <a:schemeClr val="bg1"/>
              </a:solidFill>
              <a:latin typeface="Museo Sans 300" panose="02000000000000000000" pitchFamily="50" charset="0"/>
            </a:rPr>
            <a:t>3.8 M</a:t>
          </a:r>
        </a:p>
      </cdr:txBody>
    </cdr:sp>
  </cdr:relSizeAnchor>
</c:userShapes>
</file>

<file path=ppt/drawings/drawing2.xml><?xml version="1.0" encoding="utf-8"?>
<c:userShapes xmlns:c="http://schemas.openxmlformats.org/drawingml/2006/chart">
  <cdr:relSizeAnchor xmlns:cdr="http://schemas.openxmlformats.org/drawingml/2006/chartDrawing">
    <cdr:from>
      <cdr:x>0.52011</cdr:x>
      <cdr:y>0.48382</cdr:y>
    </cdr:from>
    <cdr:to>
      <cdr:x>0.62106</cdr:x>
      <cdr:y>0.57325</cdr:y>
    </cdr:to>
    <cdr:sp macro="" textlink="">
      <cdr:nvSpPr>
        <cdr:cNvPr id="2" name="CuadroTexto 4"/>
        <cdr:cNvSpPr txBox="1"/>
      </cdr:nvSpPr>
      <cdr:spPr>
        <a:xfrm xmlns:a="http://schemas.openxmlformats.org/drawingml/2006/main">
          <a:off x="4098148" y="2164683"/>
          <a:ext cx="795411" cy="400110"/>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s-CO" sz="2000" b="1" dirty="0">
              <a:solidFill>
                <a:schemeClr val="bg1"/>
              </a:solidFill>
              <a:latin typeface="Museo Sans 300" panose="02000000000000000000" pitchFamily="50" charset="0"/>
            </a:rPr>
            <a:t>5.2 M</a:t>
          </a:r>
        </a:p>
      </cdr:txBody>
    </cdr:sp>
  </cdr:relSizeAnchor>
</c:userShapes>
</file>

<file path=ppt/drawings/drawing3.xml><?xml version="1.0" encoding="utf-8"?>
<c:userShapes xmlns:c="http://schemas.openxmlformats.org/drawingml/2006/chart">
  <cdr:relSizeAnchor xmlns:cdr="http://schemas.openxmlformats.org/drawingml/2006/chartDrawing">
    <cdr:from>
      <cdr:x>0.67867</cdr:x>
      <cdr:y>0.94585</cdr:y>
    </cdr:from>
    <cdr:to>
      <cdr:x>0.97549</cdr:x>
      <cdr:y>1</cdr:y>
    </cdr:to>
    <cdr:sp macro="" textlink="">
      <cdr:nvSpPr>
        <cdr:cNvPr id="3" name="TextBox 33">
          <a:extLst xmlns:a="http://schemas.openxmlformats.org/drawingml/2006/main">
            <a:ext uri="{FF2B5EF4-FFF2-40B4-BE49-F238E27FC236}">
              <a16:creationId xmlns:a16="http://schemas.microsoft.com/office/drawing/2014/main" id="{FBD9BF15-D133-4F71-BA89-FF26823DF779}"/>
            </a:ext>
          </a:extLst>
        </cdr:cNvPr>
        <cdr:cNvSpPr txBox="1"/>
      </cdr:nvSpPr>
      <cdr:spPr>
        <a:xfrm xmlns:a="http://schemas.openxmlformats.org/drawingml/2006/main">
          <a:off x="8031339" y="4300957"/>
          <a:ext cx="3512500" cy="246221"/>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cdr:txBody>
    </cdr:sp>
  </cdr:relSizeAnchor>
</c:userShapes>
</file>

<file path=ppt/drawings/drawing4.xml><?xml version="1.0" encoding="utf-8"?>
<c:userShapes xmlns:c="http://schemas.openxmlformats.org/drawingml/2006/chart">
  <cdr:relSizeAnchor xmlns:cdr="http://schemas.openxmlformats.org/drawingml/2006/chartDrawing">
    <cdr:from>
      <cdr:x>0</cdr:x>
      <cdr:y>0.04956</cdr:y>
    </cdr:from>
    <cdr:to>
      <cdr:x>1</cdr:x>
      <cdr:y>0.14567</cdr:y>
    </cdr:to>
    <cdr:sp macro="" textlink="">
      <cdr:nvSpPr>
        <cdr:cNvPr id="2" name="Title 1">
          <a:extLst xmlns:a="http://schemas.openxmlformats.org/drawingml/2006/main">
            <a:ext uri="{FF2B5EF4-FFF2-40B4-BE49-F238E27FC236}">
              <a16:creationId xmlns:a16="http://schemas.microsoft.com/office/drawing/2014/main" id="{3CC3D705-2B42-4862-89F1-A39322145043}"/>
            </a:ext>
          </a:extLst>
        </cdr:cNvPr>
        <cdr:cNvSpPr>
          <a:spLocks xmlns:a="http://schemas.openxmlformats.org/drawingml/2006/main" noGrp="1"/>
        </cdr:cNvSpPr>
      </cdr:nvSpPr>
      <cdr:spPr>
        <a:xfrm xmlns:a="http://schemas.openxmlformats.org/drawingml/2006/main">
          <a:off x="0" y="271900"/>
          <a:ext cx="5398892" cy="527297"/>
        </a:xfrm>
        <a:prstGeom xmlns:a="http://schemas.openxmlformats.org/drawingml/2006/main" prst="rect">
          <a:avLst/>
        </a:prstGeom>
      </cdr:spPr>
      <cdr:txBody>
        <a:bodyPr xmlns:a="http://schemas.openxmlformats.org/drawingml/2006/main" vert="horz" lIns="91440" tIns="45720" rIns="91440" bIns="45720" rtlCol="0" anchor="ctr">
          <a:normAutofit/>
        </a:bodyPr>
        <a:lstStyle xmlns:a="http://schemas.openxmlformats.org/drawingml/2006/main">
          <a:lvl1pPr algn="l" defTabSz="914400" rtl="0" eaLnBrk="1" latinLnBrk="0" hangingPunct="1">
            <a:lnSpc>
              <a:spcPct val="90000"/>
            </a:lnSpc>
            <a:spcBef>
              <a:spcPct val="0"/>
            </a:spcBef>
            <a:buNone/>
            <a:defRPr sz="2000" b="1" kern="1200">
              <a:solidFill>
                <a:srgbClr val="756197"/>
              </a:solidFill>
              <a:latin typeface="+mj-lt"/>
              <a:ea typeface="+mj-ea"/>
              <a:cs typeface="+mj-cs"/>
            </a:defRPr>
          </a:lvl1pPr>
        </a:lstStyle>
        <a:p xmlns:a="http://schemas.openxmlformats.org/drawingml/2006/main">
          <a:pPr algn="ctr"/>
          <a:r>
            <a:rPr lang="en-US" sz="1800" dirty="0" err="1">
              <a:solidFill>
                <a:srgbClr val="6C6C6C"/>
              </a:solidFill>
              <a:latin typeface="Museo Sans 300" panose="02000000000000000000" pitchFamily="50" charset="0"/>
            </a:rPr>
            <a:t>Capacidad</a:t>
          </a:r>
          <a:r>
            <a:rPr lang="en-US" sz="1800" dirty="0">
              <a:solidFill>
                <a:srgbClr val="6C6C6C"/>
              </a:solidFill>
              <a:latin typeface="Museo Sans 300" panose="02000000000000000000" pitchFamily="50" charset="0"/>
            </a:rPr>
            <a:t> </a:t>
          </a:r>
          <a:r>
            <a:rPr lang="en-US" sz="1800" dirty="0" err="1">
              <a:solidFill>
                <a:srgbClr val="6C6C6C"/>
              </a:solidFill>
              <a:latin typeface="Museo Sans 300" panose="02000000000000000000" pitchFamily="50" charset="0"/>
            </a:rPr>
            <a:t>internacional</a:t>
          </a:r>
          <a:r>
            <a:rPr lang="en-US" sz="1800" dirty="0">
              <a:solidFill>
                <a:srgbClr val="6C6C6C"/>
              </a:solidFill>
              <a:latin typeface="Museo Sans 300" panose="02000000000000000000" pitchFamily="50" charset="0"/>
            </a:rPr>
            <a:t> por </a:t>
          </a:r>
          <a:r>
            <a:rPr lang="en-US" sz="1800" dirty="0" err="1">
              <a:solidFill>
                <a:srgbClr val="6C6C6C"/>
              </a:solidFill>
              <a:latin typeface="Museo Sans 300" panose="02000000000000000000" pitchFamily="50" charset="0"/>
            </a:rPr>
            <a:t>región</a:t>
          </a:r>
          <a:r>
            <a:rPr lang="en-US" sz="1800" dirty="0">
              <a:solidFill>
                <a:srgbClr val="6C6C6C"/>
              </a:solidFill>
              <a:latin typeface="Museo Sans 300" panose="02000000000000000000" pitchFamily="50" charset="0"/>
            </a:rPr>
            <a:t> de </a:t>
          </a:r>
          <a:r>
            <a:rPr lang="en-US" sz="1800" dirty="0" err="1">
              <a:solidFill>
                <a:srgbClr val="6C6C6C"/>
              </a:solidFill>
              <a:latin typeface="Museo Sans 300" panose="02000000000000000000" pitchFamily="50" charset="0"/>
            </a:rPr>
            <a:t>operador</a:t>
          </a:r>
          <a:endParaRPr lang="en-US" sz="1800" b="1" dirty="0">
            <a:solidFill>
              <a:srgbClr val="6C6C6C"/>
            </a:solidFill>
            <a:latin typeface="Museo Sans 300" panose="02000000000000000000" pitchFamily="50"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E7652654-DEAB-C442-9517-5F5DD75BEAC9}" type="datetimeFigureOut">
              <a:rPr lang="en-US" smtClean="0"/>
              <a:t>5/1/2024</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998FF5C8-3701-2A4F-A627-4BE2310B7D31}" type="slidenum">
              <a:rPr lang="en-US" smtClean="0"/>
              <a:t>‹#›</a:t>
            </a:fld>
            <a:endParaRPr lang="en-US"/>
          </a:p>
        </p:txBody>
      </p:sp>
    </p:spTree>
    <p:extLst>
      <p:ext uri="{BB962C8B-B14F-4D97-AF65-F5344CB8AC3E}">
        <p14:creationId xmlns:p14="http://schemas.microsoft.com/office/powerpoint/2010/main" val="821823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A1BDC26A-0196-B842-9A0F-E042CFE12CBF}" type="datetimeFigureOut">
              <a:rPr lang="en-US" smtClean="0"/>
              <a:t>5/1/2024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0EADF98-9F6F-0648-B6D1-0CEC59FF0243}" type="slidenum">
              <a:rPr lang="en-US" smtClean="0"/>
              <a:t>‹#›</a:t>
            </a:fld>
            <a:endParaRPr lang="en-US"/>
          </a:p>
        </p:txBody>
      </p:sp>
    </p:spTree>
    <p:extLst>
      <p:ext uri="{BB962C8B-B14F-4D97-AF65-F5344CB8AC3E}">
        <p14:creationId xmlns:p14="http://schemas.microsoft.com/office/powerpoint/2010/main" val="1417053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1</a:t>
            </a:fld>
            <a:endParaRPr lang="es-CO"/>
          </a:p>
        </p:txBody>
      </p:sp>
    </p:spTree>
    <p:extLst>
      <p:ext uri="{BB962C8B-B14F-4D97-AF65-F5344CB8AC3E}">
        <p14:creationId xmlns:p14="http://schemas.microsoft.com/office/powerpoint/2010/main" val="3803027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10</a:t>
            </a:fld>
            <a:endParaRPr lang="en-US"/>
          </a:p>
        </p:txBody>
      </p:sp>
    </p:spTree>
    <p:extLst>
      <p:ext uri="{BB962C8B-B14F-4D97-AF65-F5344CB8AC3E}">
        <p14:creationId xmlns:p14="http://schemas.microsoft.com/office/powerpoint/2010/main" val="2870941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11</a:t>
            </a:fld>
            <a:endParaRPr lang="en-US"/>
          </a:p>
        </p:txBody>
      </p:sp>
    </p:spTree>
    <p:extLst>
      <p:ext uri="{BB962C8B-B14F-4D97-AF65-F5344CB8AC3E}">
        <p14:creationId xmlns:p14="http://schemas.microsoft.com/office/powerpoint/2010/main" val="3383977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12</a:t>
            </a:fld>
            <a:endParaRPr lang="en-US" dirty="0"/>
          </a:p>
        </p:txBody>
      </p:sp>
    </p:spTree>
    <p:extLst>
      <p:ext uri="{BB962C8B-B14F-4D97-AF65-F5344CB8AC3E}">
        <p14:creationId xmlns:p14="http://schemas.microsoft.com/office/powerpoint/2010/main" val="770624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13</a:t>
            </a:fld>
            <a:endParaRPr lang="en-US"/>
          </a:p>
        </p:txBody>
      </p:sp>
    </p:spTree>
    <p:extLst>
      <p:ext uri="{BB962C8B-B14F-4D97-AF65-F5344CB8AC3E}">
        <p14:creationId xmlns:p14="http://schemas.microsoft.com/office/powerpoint/2010/main" val="317782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14</a:t>
            </a:fld>
            <a:endParaRPr lang="en-US"/>
          </a:p>
        </p:txBody>
      </p:sp>
    </p:spTree>
    <p:extLst>
      <p:ext uri="{BB962C8B-B14F-4D97-AF65-F5344CB8AC3E}">
        <p14:creationId xmlns:p14="http://schemas.microsoft.com/office/powerpoint/2010/main" val="36007406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15</a:t>
            </a:fld>
            <a:endParaRPr lang="en-US"/>
          </a:p>
        </p:txBody>
      </p:sp>
    </p:spTree>
    <p:extLst>
      <p:ext uri="{BB962C8B-B14F-4D97-AF65-F5344CB8AC3E}">
        <p14:creationId xmlns:p14="http://schemas.microsoft.com/office/powerpoint/2010/main" val="1254762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16</a:t>
            </a:fld>
            <a:endParaRPr lang="es-CO"/>
          </a:p>
        </p:txBody>
      </p:sp>
    </p:spTree>
    <p:extLst>
      <p:ext uri="{BB962C8B-B14F-4D97-AF65-F5344CB8AC3E}">
        <p14:creationId xmlns:p14="http://schemas.microsoft.com/office/powerpoint/2010/main" val="2447178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17</a:t>
            </a:fld>
            <a:endParaRPr lang="es-CO"/>
          </a:p>
        </p:txBody>
      </p:sp>
    </p:spTree>
    <p:extLst>
      <p:ext uri="{BB962C8B-B14F-4D97-AF65-F5344CB8AC3E}">
        <p14:creationId xmlns:p14="http://schemas.microsoft.com/office/powerpoint/2010/main" val="3741742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18</a:t>
            </a:fld>
            <a:endParaRPr lang="en-US"/>
          </a:p>
        </p:txBody>
      </p:sp>
    </p:spTree>
    <p:extLst>
      <p:ext uri="{BB962C8B-B14F-4D97-AF65-F5344CB8AC3E}">
        <p14:creationId xmlns:p14="http://schemas.microsoft.com/office/powerpoint/2010/main" val="30773964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19</a:t>
            </a:fld>
            <a:endParaRPr lang="en-US"/>
          </a:p>
        </p:txBody>
      </p:sp>
    </p:spTree>
    <p:extLst>
      <p:ext uri="{BB962C8B-B14F-4D97-AF65-F5344CB8AC3E}">
        <p14:creationId xmlns:p14="http://schemas.microsoft.com/office/powerpoint/2010/main" val="3022418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2</a:t>
            </a:fld>
            <a:endParaRPr lang="es-CO"/>
          </a:p>
        </p:txBody>
      </p:sp>
    </p:spTree>
    <p:extLst>
      <p:ext uri="{BB962C8B-B14F-4D97-AF65-F5344CB8AC3E}">
        <p14:creationId xmlns:p14="http://schemas.microsoft.com/office/powerpoint/2010/main" val="40848187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20</a:t>
            </a:fld>
            <a:endParaRPr lang="en-US"/>
          </a:p>
        </p:txBody>
      </p:sp>
    </p:spTree>
    <p:extLst>
      <p:ext uri="{BB962C8B-B14F-4D97-AF65-F5344CB8AC3E}">
        <p14:creationId xmlns:p14="http://schemas.microsoft.com/office/powerpoint/2010/main" val="15390247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EADF98-9F6F-0648-B6D1-0CEC59FF0243}"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92252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22</a:t>
            </a:fld>
            <a:endParaRPr lang="en-US"/>
          </a:p>
        </p:txBody>
      </p:sp>
    </p:spTree>
    <p:extLst>
      <p:ext uri="{BB962C8B-B14F-4D97-AF65-F5344CB8AC3E}">
        <p14:creationId xmlns:p14="http://schemas.microsoft.com/office/powerpoint/2010/main" val="37736858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46% (12.2 million seats) of the total International capacity in </a:t>
            </a:r>
            <a:r>
              <a:rPr lang="en-US" dirty="0" err="1"/>
              <a:t>Brasil</a:t>
            </a:r>
            <a:r>
              <a:rPr lang="en-US" dirty="0"/>
              <a:t> consists in traffic to and from Latin America and the Caribbean. In terms of extra-regional seat capacity, the biggest market to and from </a:t>
            </a:r>
            <a:r>
              <a:rPr lang="en-US" dirty="0" err="1"/>
              <a:t>Brasil</a:t>
            </a:r>
            <a:r>
              <a:rPr lang="en-US" dirty="0"/>
              <a:t> is Europe with over 7 million seats in the year, which is 26% of the total international seat capacity in </a:t>
            </a:r>
            <a:r>
              <a:rPr lang="en-US" dirty="0" err="1"/>
              <a:t>Brasil</a:t>
            </a:r>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23</a:t>
            </a:fld>
            <a:endParaRPr lang="en-US"/>
          </a:p>
        </p:txBody>
      </p:sp>
    </p:spTree>
    <p:extLst>
      <p:ext uri="{BB962C8B-B14F-4D97-AF65-F5344CB8AC3E}">
        <p14:creationId xmlns:p14="http://schemas.microsoft.com/office/powerpoint/2010/main" val="23843566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46% (12.2 million seats) of the total International capacity in </a:t>
            </a:r>
            <a:r>
              <a:rPr lang="en-US" dirty="0" err="1"/>
              <a:t>Brasil</a:t>
            </a:r>
            <a:r>
              <a:rPr lang="en-US" dirty="0"/>
              <a:t> consists in traffic to and from Latin America and the Caribbean. In terms of extra-regional seat capacity, the biggest market to and from </a:t>
            </a:r>
            <a:r>
              <a:rPr lang="en-US" dirty="0" err="1"/>
              <a:t>Brasil</a:t>
            </a:r>
            <a:r>
              <a:rPr lang="en-US" dirty="0"/>
              <a:t> is Europe with over 7 million seats in the year, which is 26% of the total international seat capacity in </a:t>
            </a:r>
            <a:r>
              <a:rPr lang="en-US" dirty="0" err="1"/>
              <a:t>Brasil</a:t>
            </a:r>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24</a:t>
            </a:fld>
            <a:endParaRPr lang="en-US"/>
          </a:p>
        </p:txBody>
      </p:sp>
    </p:spTree>
    <p:extLst>
      <p:ext uri="{BB962C8B-B14F-4D97-AF65-F5344CB8AC3E}">
        <p14:creationId xmlns:p14="http://schemas.microsoft.com/office/powerpoint/2010/main" val="34986621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Holiday season (December-January) and summer vacation season of the northern hemisphere (July-August) are the seasons with the most demand in the </a:t>
            </a:r>
            <a:r>
              <a:rPr lang="en-US" dirty="0" err="1"/>
              <a:t>Brasilian</a:t>
            </a:r>
            <a:r>
              <a:rPr lang="en-US" dirty="0"/>
              <a:t> International Market. During this seasons, average monthly capacity is 12% higher than the average monthly capacity of 1.1 million seats</a:t>
            </a:r>
          </a:p>
        </p:txBody>
      </p:sp>
      <p:sp>
        <p:nvSpPr>
          <p:cNvPr id="4" name="Slide Number Placeholder 3"/>
          <p:cNvSpPr>
            <a:spLocks noGrp="1"/>
          </p:cNvSpPr>
          <p:nvPr>
            <p:ph type="sldNum" sz="quarter" idx="10"/>
          </p:nvPr>
        </p:nvSpPr>
        <p:spPr/>
        <p:txBody>
          <a:bodyPr/>
          <a:lstStyle/>
          <a:p>
            <a:fld id="{A0EADF98-9F6F-0648-B6D1-0CEC59FF0243}" type="slidenum">
              <a:rPr lang="en-US" smtClean="0"/>
              <a:t>25</a:t>
            </a:fld>
            <a:endParaRPr lang="en-US"/>
          </a:p>
        </p:txBody>
      </p:sp>
    </p:spTree>
    <p:extLst>
      <p:ext uri="{BB962C8B-B14F-4D97-AF65-F5344CB8AC3E}">
        <p14:creationId xmlns:p14="http://schemas.microsoft.com/office/powerpoint/2010/main" val="35367705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EADF98-9F6F-0648-B6D1-0CEC59FF0243}" type="slidenum">
              <a:rPr lang="en-US" smtClean="0"/>
              <a:t>26</a:t>
            </a:fld>
            <a:endParaRPr lang="en-US"/>
          </a:p>
        </p:txBody>
      </p:sp>
    </p:spTree>
    <p:extLst>
      <p:ext uri="{BB962C8B-B14F-4D97-AF65-F5344CB8AC3E}">
        <p14:creationId xmlns:p14="http://schemas.microsoft.com/office/powerpoint/2010/main" val="3766117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6E1E51-C78B-4368-AD15-CB2D1924C714}" type="slidenum">
              <a:rPr kumimoji="0" lang="es-CO"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s-CO"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4668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Passenger traffic in </a:t>
            </a:r>
            <a:r>
              <a:rPr lang="en-US" dirty="0" err="1"/>
              <a:t>Brasil</a:t>
            </a:r>
            <a:r>
              <a:rPr lang="en-US" dirty="0"/>
              <a:t> has experienced strong growth during the last 10 years both in the domestic and international market. During 2017, </a:t>
            </a:r>
            <a:r>
              <a:rPr lang="en-US" dirty="0" err="1"/>
              <a:t>Brasilian</a:t>
            </a:r>
            <a:r>
              <a:rPr lang="en-US" dirty="0"/>
              <a:t> carriers carried 92.3 million passengers in the domestic market,  with GOL leading the way with 31.1 million, followed by LATAM Airlines, which carried 28.2 million. Avianca was the fastest-growing airline in the domestic market, growing over 15% year-over-year to carry 10.6 million passengers. Azul grew 6.5% compared to 2016 and carried 20.7 million passengers.</a:t>
            </a:r>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4</a:t>
            </a:fld>
            <a:endParaRPr lang="es-CO"/>
          </a:p>
        </p:txBody>
      </p:sp>
    </p:spTree>
    <p:extLst>
      <p:ext uri="{BB962C8B-B14F-4D97-AF65-F5344CB8AC3E}">
        <p14:creationId xmlns:p14="http://schemas.microsoft.com/office/powerpoint/2010/main" val="3173571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Passenger traffic in </a:t>
            </a:r>
            <a:r>
              <a:rPr lang="en-US" dirty="0" err="1"/>
              <a:t>Brasil</a:t>
            </a:r>
            <a:r>
              <a:rPr lang="en-US" dirty="0"/>
              <a:t> has experienced strong growth during the last 10 years both in the domestic and international market. During 2017, </a:t>
            </a:r>
            <a:r>
              <a:rPr lang="en-US" dirty="0" err="1"/>
              <a:t>Brasilian</a:t>
            </a:r>
            <a:r>
              <a:rPr lang="en-US" dirty="0"/>
              <a:t> carriers carried 92.3 million passengers in the domestic market,  with GOL leading the way with 31.1 million, followed by LATAM Airlines, which carried 28.2 million. Avianca was the fastest-growing airline in the domestic market, growing over 15% year-over-year to carry 10.6 million passengers. Azul grew 6.5% compared to 2016 and carried 20.7 million passengers.</a:t>
            </a:r>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5</a:t>
            </a:fld>
            <a:endParaRPr lang="es-CO"/>
          </a:p>
        </p:txBody>
      </p:sp>
    </p:spTree>
    <p:extLst>
      <p:ext uri="{BB962C8B-B14F-4D97-AF65-F5344CB8AC3E}">
        <p14:creationId xmlns:p14="http://schemas.microsoft.com/office/powerpoint/2010/main" val="480494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commercial aviation market in </a:t>
            </a:r>
            <a:r>
              <a:rPr lang="en-US" sz="1200" b="0" i="0" u="none" strike="noStrike" kern="1200" baseline="0" dirty="0" err="1">
                <a:solidFill>
                  <a:schemeClr val="tx1"/>
                </a:solidFill>
                <a:latin typeface="+mn-lt"/>
                <a:ea typeface="+mn-ea"/>
                <a:cs typeface="+mn-cs"/>
              </a:rPr>
              <a:t>Brasil</a:t>
            </a:r>
            <a:r>
              <a:rPr lang="en-US" sz="1200" b="0" i="0" u="none" strike="noStrike" kern="1200" baseline="0" dirty="0">
                <a:solidFill>
                  <a:schemeClr val="tx1"/>
                </a:solidFill>
                <a:latin typeface="+mn-lt"/>
                <a:ea typeface="+mn-ea"/>
                <a:cs typeface="+mn-cs"/>
              </a:rPr>
              <a:t> has a total passenger demand of more tan 110 million annual passengers. Domestic passengers accounts for more than</a:t>
            </a:r>
          </a:p>
          <a:p>
            <a:r>
              <a:rPr lang="en-US" sz="1200" b="0" i="0" u="none" strike="noStrike" kern="1200" baseline="0" dirty="0">
                <a:solidFill>
                  <a:schemeClr val="tx1"/>
                </a:solidFill>
                <a:latin typeface="+mn-lt"/>
                <a:ea typeface="+mn-ea"/>
                <a:cs typeface="+mn-cs"/>
              </a:rPr>
              <a:t>80% of the total market.</a:t>
            </a:r>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6</a:t>
            </a:fld>
            <a:endParaRPr lang="es-CO"/>
          </a:p>
        </p:txBody>
      </p:sp>
    </p:spTree>
    <p:extLst>
      <p:ext uri="{BB962C8B-B14F-4D97-AF65-F5344CB8AC3E}">
        <p14:creationId xmlns:p14="http://schemas.microsoft.com/office/powerpoint/2010/main" val="3519242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commercial aviation market in </a:t>
            </a:r>
            <a:r>
              <a:rPr lang="en-US" sz="1200" b="0" i="0" u="none" strike="noStrike" kern="1200" baseline="0" dirty="0" err="1">
                <a:solidFill>
                  <a:schemeClr val="tx1"/>
                </a:solidFill>
                <a:latin typeface="+mn-lt"/>
                <a:ea typeface="+mn-ea"/>
                <a:cs typeface="+mn-cs"/>
              </a:rPr>
              <a:t>Brasil</a:t>
            </a:r>
            <a:r>
              <a:rPr lang="en-US" sz="1200" b="0" i="0" u="none" strike="noStrike" kern="1200" baseline="0" dirty="0">
                <a:solidFill>
                  <a:schemeClr val="tx1"/>
                </a:solidFill>
                <a:latin typeface="+mn-lt"/>
                <a:ea typeface="+mn-ea"/>
                <a:cs typeface="+mn-cs"/>
              </a:rPr>
              <a:t> has a total capacity of more tan 140 million annual seats. Domestic seats accounts for more than 80% of the total seat capacity.</a:t>
            </a:r>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7</a:t>
            </a:fld>
            <a:endParaRPr lang="es-CO"/>
          </a:p>
        </p:txBody>
      </p:sp>
    </p:spTree>
    <p:extLst>
      <p:ext uri="{BB962C8B-B14F-4D97-AF65-F5344CB8AC3E}">
        <p14:creationId xmlns:p14="http://schemas.microsoft.com/office/powerpoint/2010/main" val="2835607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commercial aviation market in </a:t>
            </a:r>
            <a:r>
              <a:rPr lang="en-US" sz="1200" b="0" i="0" u="none" strike="noStrike" kern="1200" baseline="0" dirty="0" err="1">
                <a:solidFill>
                  <a:schemeClr val="tx1"/>
                </a:solidFill>
                <a:latin typeface="+mn-lt"/>
                <a:ea typeface="+mn-ea"/>
                <a:cs typeface="+mn-cs"/>
              </a:rPr>
              <a:t>Brasil</a:t>
            </a:r>
            <a:r>
              <a:rPr lang="en-US" sz="1200" b="0" i="0" u="none" strike="noStrike" kern="1200" baseline="0" dirty="0">
                <a:solidFill>
                  <a:schemeClr val="tx1"/>
                </a:solidFill>
                <a:latin typeface="+mn-lt"/>
                <a:ea typeface="+mn-ea"/>
                <a:cs typeface="+mn-cs"/>
              </a:rPr>
              <a:t> has a total capacity of more tan 140 million annual seats. Domestic seats accounts for more than 80% of the total seat capacity.</a:t>
            </a:r>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8</a:t>
            </a:fld>
            <a:endParaRPr lang="es-CO"/>
          </a:p>
        </p:txBody>
      </p:sp>
    </p:spTree>
    <p:extLst>
      <p:ext uri="{BB962C8B-B14F-4D97-AF65-F5344CB8AC3E}">
        <p14:creationId xmlns:p14="http://schemas.microsoft.com/office/powerpoint/2010/main" val="940007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t>
            </a:r>
            <a:endParaRPr lang="es-CO" dirty="0"/>
          </a:p>
        </p:txBody>
      </p:sp>
      <p:sp>
        <p:nvSpPr>
          <p:cNvPr id="4" name="Marcador de número de diapositiva 3"/>
          <p:cNvSpPr>
            <a:spLocks noGrp="1"/>
          </p:cNvSpPr>
          <p:nvPr>
            <p:ph type="sldNum" sz="quarter" idx="10"/>
          </p:nvPr>
        </p:nvSpPr>
        <p:spPr/>
        <p:txBody>
          <a:bodyPr/>
          <a:lstStyle/>
          <a:p>
            <a:fld id="{886E1E51-C78B-4368-AD15-CB2D1924C714}" type="slidenum">
              <a:rPr lang="es-CO" smtClean="0"/>
              <a:t>9</a:t>
            </a:fld>
            <a:endParaRPr lang="es-CO"/>
          </a:p>
        </p:txBody>
      </p:sp>
    </p:spTree>
    <p:extLst>
      <p:ext uri="{BB962C8B-B14F-4D97-AF65-F5344CB8AC3E}">
        <p14:creationId xmlns:p14="http://schemas.microsoft.com/office/powerpoint/2010/main" val="2164668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5723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7DDDB6-DC6C-4BEC-804C-A38D0FDD8D7E}"/>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F5523AF-57B9-44E1-ACF2-FEC6609D6EE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62C161-639F-45A8-BD71-BDA6FDE78402}"/>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1360662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37B8D-D341-4256-8243-2986451E9F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B9FA1AE-9689-4862-80F8-0F6617BB70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99BBFC1-AA5C-4934-AFE5-7F3E9D1E20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AB2EDA2-2262-458F-A5DC-D28C982CC5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5BEA8E12-D0BF-4376-A5D0-AE20C38C74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8A0148-C9CD-4792-AEAB-84195D5471DF}"/>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2689406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B8C5B-CE75-424F-8EBD-74844F7863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ECF49B7-3C25-4D75-B3CD-BE02923F2E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CA1BFB4-145D-46A7-A09A-C3D149CA4D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66A277-21AE-4181-9CD2-E570C69F1B0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E0EDDED-0F71-426A-B4D9-CFAB7FCD83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0D2AFC-EC8D-4A8E-8CDC-1BEFC3716AB0}"/>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1380645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C0F26-4A27-47D5-9416-95C8C8B7A89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5DBAE51-C3B4-4223-AC1B-8284687D970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1A4430-2C23-4BE1-B18B-3156DEDB0BC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27BDBE8-C6D8-4554-9E93-36F7E62EE9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ED76ED-A3AE-499C-A275-C4E2B2ECD22F}"/>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42295308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0FBF62-17D7-48A4-86B8-0DA35B5B972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A2AD89E-A3CD-4678-BC1A-735E23B814D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C3F81D-E9E4-4EB1-A20D-30310FD20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89AB0BC-F5DE-4078-A3AF-507A5FBF69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92BF4B-9DC5-4683-863E-5C1EA0261404}"/>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2718743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3026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4683" cy="6858000"/>
          </a:xfrm>
          <a:prstGeom prst="rect">
            <a:avLst/>
          </a:prstGeom>
        </p:spPr>
      </p:pic>
      <p:sp>
        <p:nvSpPr>
          <p:cNvPr id="2" name="Título 1"/>
          <p:cNvSpPr>
            <a:spLocks noGrp="1"/>
          </p:cNvSpPr>
          <p:nvPr>
            <p:ph type="title"/>
          </p:nvPr>
        </p:nvSpPr>
        <p:spPr>
          <a:xfrm>
            <a:off x="1146824" y="2387694"/>
            <a:ext cx="9901031" cy="1325563"/>
          </a:xfrm>
          <a:prstGeom prst="rect">
            <a:avLst/>
          </a:prstGeom>
        </p:spPr>
        <p:txBody>
          <a:bodyPr/>
          <a:lstStyle>
            <a:lvl1pPr algn="ctr">
              <a:defRPr>
                <a:solidFill>
                  <a:schemeClr val="bg1"/>
                </a:solidFill>
              </a:defRPr>
            </a:lvl1pPr>
          </a:lstStyle>
          <a:p>
            <a:r>
              <a:rPr lang="es-ES"/>
              <a:t>Haga clic para modificar el estilo de título del patrón</a:t>
            </a:r>
            <a:endParaRPr lang="en-US"/>
          </a:p>
        </p:txBody>
      </p:sp>
      <p:sp>
        <p:nvSpPr>
          <p:cNvPr id="7" name="TextBox 6"/>
          <p:cNvSpPr txBox="1"/>
          <p:nvPr userDrawn="1"/>
        </p:nvSpPr>
        <p:spPr>
          <a:xfrm>
            <a:off x="217714" y="6447126"/>
            <a:ext cx="96810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altLang="en-US" sz="1300" b="1" dirty="0">
                <a:solidFill>
                  <a:schemeClr val="tx1">
                    <a:lumMod val="65000"/>
                    <a:lumOff val="35000"/>
                  </a:schemeClr>
                </a:solidFill>
                <a:latin typeface="Arial" panose="020B0604020202020204" pitchFamily="34" charset="0"/>
                <a:cs typeface="Arial" panose="020B0604020202020204" pitchFamily="34" charset="0"/>
              </a:rPr>
              <a:t>ASOCIACIÓN LATINOAMERICANA Y DEL CARIBE DE TRANSPORTE AÉREO</a:t>
            </a:r>
            <a:endParaRPr lang="en-US" altLang="en-US" sz="1300" b="1" dirty="0">
              <a:solidFill>
                <a:schemeClr val="tx1">
                  <a:lumMod val="65000"/>
                  <a:lumOff val="35000"/>
                </a:schemeClr>
              </a:solidFill>
              <a:latin typeface="Arial" panose="020B0604020202020204" pitchFamily="34" charset="0"/>
              <a:cs typeface="Arial" panose="020B0604020202020204" pitchFamily="34" charset="0"/>
            </a:endParaRPr>
          </a:p>
          <a:p>
            <a:endParaRPr lang="en-US" dirty="0">
              <a:solidFill>
                <a:schemeClr val="tx1">
                  <a:lumMod val="65000"/>
                  <a:lumOff val="35000"/>
                </a:schemeClr>
              </a:solidFill>
            </a:endParaRPr>
          </a:p>
        </p:txBody>
      </p:sp>
      <p:sp>
        <p:nvSpPr>
          <p:cNvPr id="8" name="TextBox 7"/>
          <p:cNvSpPr txBox="1"/>
          <p:nvPr userDrawn="1"/>
        </p:nvSpPr>
        <p:spPr>
          <a:xfrm>
            <a:off x="203199" y="6100950"/>
            <a:ext cx="9681029" cy="369332"/>
          </a:xfrm>
          <a:prstGeom prst="rect">
            <a:avLst/>
          </a:prstGeom>
          <a:noFill/>
        </p:spPr>
        <p:txBody>
          <a:bodyPr wrap="square" rtlCol="0">
            <a:spAutoFit/>
          </a:bodyPr>
          <a:lstStyle/>
          <a:p>
            <a:r>
              <a:rPr lang="en-US" sz="1800" b="1" dirty="0" err="1">
                <a:solidFill>
                  <a:srgbClr val="002060"/>
                </a:solidFill>
                <a:latin typeface="Arial" panose="020B0604020202020204" pitchFamily="34" charset="0"/>
                <a:cs typeface="Arial" panose="020B0604020202020204" pitchFamily="34" charset="0"/>
              </a:rPr>
              <a:t>Análisis</a:t>
            </a:r>
            <a:r>
              <a:rPr lang="en-US" sz="1800" b="1" dirty="0">
                <a:solidFill>
                  <a:srgbClr val="002060"/>
                </a:solidFill>
                <a:latin typeface="Arial" panose="020B0604020202020204" pitchFamily="34" charset="0"/>
                <a:cs typeface="Arial" panose="020B0604020202020204" pitchFamily="34" charset="0"/>
              </a:rPr>
              <a:t> de la </a:t>
            </a:r>
            <a:r>
              <a:rPr lang="en-US" sz="1800" b="1" dirty="0" err="1">
                <a:solidFill>
                  <a:srgbClr val="002060"/>
                </a:solidFill>
                <a:latin typeface="Arial" panose="020B0604020202020204" pitchFamily="34" charset="0"/>
                <a:cs typeface="Arial" panose="020B0604020202020204" pitchFamily="34" charset="0"/>
              </a:rPr>
              <a:t>Industria</a:t>
            </a:r>
            <a:r>
              <a:rPr lang="en-US" sz="1800" b="1" dirty="0">
                <a:solidFill>
                  <a:srgbClr val="002060"/>
                </a:solidFill>
                <a:latin typeface="Arial" panose="020B0604020202020204" pitchFamily="34" charset="0"/>
                <a:cs typeface="Arial" panose="020B0604020202020204" pitchFamily="34" charset="0"/>
              </a:rPr>
              <a:t> </a:t>
            </a:r>
            <a:r>
              <a:rPr lang="en-US" sz="1800" b="1" dirty="0" err="1">
                <a:solidFill>
                  <a:srgbClr val="002060"/>
                </a:solidFill>
                <a:latin typeface="Arial" panose="020B0604020202020204" pitchFamily="34" charset="0"/>
                <a:cs typeface="Arial" panose="020B0604020202020204" pitchFamily="34" charset="0"/>
              </a:rPr>
              <a:t>en</a:t>
            </a:r>
            <a:r>
              <a:rPr lang="en-US" sz="1800" b="1" dirty="0">
                <a:solidFill>
                  <a:srgbClr val="002060"/>
                </a:solidFill>
                <a:latin typeface="Arial" panose="020B0604020202020204" pitchFamily="34" charset="0"/>
                <a:cs typeface="Arial" panose="020B0604020202020204" pitchFamily="34" charset="0"/>
              </a:rPr>
              <a:t> </a:t>
            </a:r>
            <a:r>
              <a:rPr lang="en-US" sz="1800" b="1" dirty="0" err="1">
                <a:solidFill>
                  <a:srgbClr val="002060"/>
                </a:solidFill>
                <a:latin typeface="Arial" panose="020B0604020202020204" pitchFamily="34" charset="0"/>
                <a:cs typeface="Arial" panose="020B0604020202020204" pitchFamily="34" charset="0"/>
              </a:rPr>
              <a:t>Brasil</a:t>
            </a:r>
            <a:endParaRPr lang="en-US" sz="18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67026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6491"/>
          </a:xfrm>
          <a:prstGeom prst="rect">
            <a:avLst/>
          </a:prstGeom>
        </p:spPr>
      </p:pic>
      <p:sp>
        <p:nvSpPr>
          <p:cNvPr id="2" name="Title 1"/>
          <p:cNvSpPr>
            <a:spLocks noGrp="1"/>
          </p:cNvSpPr>
          <p:nvPr>
            <p:ph type="title" hasCustomPrompt="1"/>
          </p:nvPr>
        </p:nvSpPr>
        <p:spPr>
          <a:xfrm>
            <a:off x="537030" y="269296"/>
            <a:ext cx="10972800" cy="527293"/>
          </a:xfrm>
          <a:prstGeom prst="rect">
            <a:avLst/>
          </a:prstGeom>
        </p:spPr>
        <p:txBody>
          <a:bodyPr>
            <a:noAutofit/>
          </a:bodyPr>
          <a:lstStyle>
            <a:lvl1pPr algn="l">
              <a:defRPr sz="2800" b="0" spc="0">
                <a:solidFill>
                  <a:schemeClr val="accent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10" name="Rectangle 9"/>
          <p:cNvSpPr/>
          <p:nvPr userDrawn="1"/>
        </p:nvSpPr>
        <p:spPr>
          <a:xfrm>
            <a:off x="7187912" y="240268"/>
            <a:ext cx="3600666" cy="369332"/>
          </a:xfrm>
          <a:prstGeom prst="rect">
            <a:avLst/>
          </a:prstGeom>
        </p:spPr>
        <p:txBody>
          <a:bodyPr wrap="none">
            <a:spAutoFit/>
          </a:bodyPr>
          <a:lstStyle/>
          <a:p>
            <a:r>
              <a:rPr lang="en-US" sz="1800" dirty="0">
                <a:solidFill>
                  <a:schemeClr val="bg1"/>
                </a:solidFill>
              </a:rPr>
              <a:t>ANÁLISIS DE LA INDUSTRIA EN CHILE</a:t>
            </a:r>
          </a:p>
        </p:txBody>
      </p:sp>
      <p:sp>
        <p:nvSpPr>
          <p:cNvPr id="7" name="TextBox 6"/>
          <p:cNvSpPr txBox="1"/>
          <p:nvPr userDrawn="1"/>
        </p:nvSpPr>
        <p:spPr>
          <a:xfrm>
            <a:off x="217714" y="6447126"/>
            <a:ext cx="96810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altLang="en-US" sz="1300" b="1" dirty="0">
                <a:solidFill>
                  <a:schemeClr val="tx1">
                    <a:lumMod val="65000"/>
                    <a:lumOff val="35000"/>
                  </a:schemeClr>
                </a:solidFill>
                <a:latin typeface="Arial" panose="020B0604020202020204" pitchFamily="34" charset="0"/>
                <a:cs typeface="Arial" panose="020B0604020202020204" pitchFamily="34" charset="0"/>
              </a:rPr>
              <a:t>ASOCIACIÓN LATINOAMERICANA Y DEL CARIBE DE TRANSPORTE AÉREO</a:t>
            </a:r>
            <a:endParaRPr lang="en-US" altLang="en-US" sz="1300" b="1" dirty="0">
              <a:solidFill>
                <a:schemeClr val="tx1">
                  <a:lumMod val="65000"/>
                  <a:lumOff val="35000"/>
                </a:schemeClr>
              </a:solidFill>
              <a:latin typeface="Arial" panose="020B0604020202020204" pitchFamily="34" charset="0"/>
              <a:cs typeface="Arial" panose="020B0604020202020204" pitchFamily="34" charset="0"/>
            </a:endParaRPr>
          </a:p>
          <a:p>
            <a:endParaRPr lang="en-US" dirty="0">
              <a:solidFill>
                <a:schemeClr val="tx1">
                  <a:lumMod val="65000"/>
                  <a:lumOff val="35000"/>
                </a:schemeClr>
              </a:solidFill>
            </a:endParaRPr>
          </a:p>
        </p:txBody>
      </p:sp>
      <p:sp>
        <p:nvSpPr>
          <p:cNvPr id="11" name="TextBox 10"/>
          <p:cNvSpPr txBox="1"/>
          <p:nvPr userDrawn="1"/>
        </p:nvSpPr>
        <p:spPr>
          <a:xfrm>
            <a:off x="203199" y="6100950"/>
            <a:ext cx="9681029" cy="646331"/>
          </a:xfrm>
          <a:prstGeom prst="rect">
            <a:avLst/>
          </a:prstGeom>
          <a:noFill/>
        </p:spPr>
        <p:txBody>
          <a:bodyPr wrap="square" rtlCol="0">
            <a:spAutoFit/>
          </a:bodyPr>
          <a:lstStyle/>
          <a:p>
            <a:r>
              <a:rPr lang="en-US" sz="1800" b="1" dirty="0">
                <a:solidFill>
                  <a:srgbClr val="002060"/>
                </a:solidFill>
                <a:latin typeface="Arial" panose="020B0604020202020204" pitchFamily="34" charset="0"/>
                <a:cs typeface="Arial" panose="020B0604020202020204" pitchFamily="34" charset="0"/>
              </a:rPr>
              <a:t>Panama Aviation Insight</a:t>
            </a:r>
          </a:p>
          <a:p>
            <a:endParaRPr lang="en-US" sz="1800" b="1" dirty="0">
              <a:solidFill>
                <a:srgbClr val="002060"/>
              </a:solidFill>
              <a:latin typeface="Arial" panose="020B0604020202020204" pitchFamily="34" charset="0"/>
              <a:cs typeface="Arial" panose="020B0604020202020204" pitchFamily="34" charset="0"/>
            </a:endParaRP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5772" y="367635"/>
            <a:ext cx="160338" cy="241965"/>
          </a:xfrm>
          <a:prstGeom prst="rect">
            <a:avLst/>
          </a:prstGeom>
        </p:spPr>
      </p:pic>
    </p:spTree>
    <p:extLst>
      <p:ext uri="{BB962C8B-B14F-4D97-AF65-F5344CB8AC3E}">
        <p14:creationId xmlns:p14="http://schemas.microsoft.com/office/powerpoint/2010/main" val="2838991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4683" cy="6858000"/>
          </a:xfrm>
          <a:prstGeom prst="rect">
            <a:avLst/>
          </a:prstGeom>
        </p:spPr>
      </p:pic>
      <p:sp>
        <p:nvSpPr>
          <p:cNvPr id="2" name="Título 1"/>
          <p:cNvSpPr>
            <a:spLocks noGrp="1"/>
          </p:cNvSpPr>
          <p:nvPr>
            <p:ph type="title"/>
          </p:nvPr>
        </p:nvSpPr>
        <p:spPr>
          <a:xfrm>
            <a:off x="1146824" y="2387694"/>
            <a:ext cx="9901031" cy="1325563"/>
          </a:xfrm>
          <a:prstGeom prst="rect">
            <a:avLst/>
          </a:prstGeom>
        </p:spPr>
        <p:txBody>
          <a:bodyPr/>
          <a:lstStyle>
            <a:lvl1pPr algn="ctr">
              <a:defRPr>
                <a:solidFill>
                  <a:schemeClr val="bg1"/>
                </a:solidFill>
              </a:defRPr>
            </a:lvl1pPr>
          </a:lstStyle>
          <a:p>
            <a:r>
              <a:rPr lang="es-ES"/>
              <a:t>Haga clic para modificar el estilo de título del patrón</a:t>
            </a:r>
            <a:endParaRPr lang="en-US"/>
          </a:p>
        </p:txBody>
      </p:sp>
      <p:sp>
        <p:nvSpPr>
          <p:cNvPr id="7" name="TextBox 6"/>
          <p:cNvSpPr txBox="1"/>
          <p:nvPr userDrawn="1"/>
        </p:nvSpPr>
        <p:spPr>
          <a:xfrm>
            <a:off x="217714" y="6447126"/>
            <a:ext cx="96810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altLang="en-US" sz="1300" b="1" dirty="0">
                <a:solidFill>
                  <a:schemeClr val="tx1">
                    <a:lumMod val="65000"/>
                    <a:lumOff val="35000"/>
                  </a:schemeClr>
                </a:solidFill>
                <a:latin typeface="Arial" panose="020B0604020202020204" pitchFamily="34" charset="0"/>
                <a:cs typeface="Arial" panose="020B0604020202020204" pitchFamily="34" charset="0"/>
              </a:rPr>
              <a:t>ASOCIACIÓN LATINOAMERICANA Y DEL CARIBE DE TRANSPORTE AÉREO</a:t>
            </a:r>
            <a:endParaRPr lang="en-US" altLang="en-US" sz="1300" b="1" dirty="0">
              <a:solidFill>
                <a:schemeClr val="tx1">
                  <a:lumMod val="65000"/>
                  <a:lumOff val="35000"/>
                </a:schemeClr>
              </a:solidFill>
              <a:latin typeface="Arial" panose="020B0604020202020204" pitchFamily="34" charset="0"/>
              <a:cs typeface="Arial" panose="020B0604020202020204" pitchFamily="34" charset="0"/>
            </a:endParaRPr>
          </a:p>
          <a:p>
            <a:endParaRPr lang="en-US" dirty="0">
              <a:solidFill>
                <a:schemeClr val="tx1">
                  <a:lumMod val="65000"/>
                  <a:lumOff val="35000"/>
                </a:schemeClr>
              </a:solidFill>
            </a:endParaRPr>
          </a:p>
        </p:txBody>
      </p:sp>
      <p:sp>
        <p:nvSpPr>
          <p:cNvPr id="8" name="TextBox 7"/>
          <p:cNvSpPr txBox="1"/>
          <p:nvPr userDrawn="1"/>
        </p:nvSpPr>
        <p:spPr>
          <a:xfrm>
            <a:off x="203199" y="6100950"/>
            <a:ext cx="9681029" cy="369332"/>
          </a:xfrm>
          <a:prstGeom prst="rect">
            <a:avLst/>
          </a:prstGeom>
          <a:noFill/>
        </p:spPr>
        <p:txBody>
          <a:bodyPr wrap="square" rtlCol="0">
            <a:spAutoFit/>
          </a:bodyPr>
          <a:lstStyle/>
          <a:p>
            <a:r>
              <a:rPr lang="en-US" sz="1800" b="1" dirty="0" err="1">
                <a:solidFill>
                  <a:srgbClr val="002060"/>
                </a:solidFill>
                <a:latin typeface="Arial" panose="020B0604020202020204" pitchFamily="34" charset="0"/>
                <a:cs typeface="Arial" panose="020B0604020202020204" pitchFamily="34" charset="0"/>
              </a:rPr>
              <a:t>Análisis</a:t>
            </a:r>
            <a:r>
              <a:rPr lang="en-US" sz="1800" b="1" dirty="0">
                <a:solidFill>
                  <a:srgbClr val="002060"/>
                </a:solidFill>
                <a:latin typeface="Arial" panose="020B0604020202020204" pitchFamily="34" charset="0"/>
                <a:cs typeface="Arial" panose="020B0604020202020204" pitchFamily="34" charset="0"/>
              </a:rPr>
              <a:t> de la </a:t>
            </a:r>
            <a:r>
              <a:rPr lang="en-US" sz="1800" b="1" dirty="0" err="1">
                <a:solidFill>
                  <a:srgbClr val="002060"/>
                </a:solidFill>
                <a:latin typeface="Arial" panose="020B0604020202020204" pitchFamily="34" charset="0"/>
                <a:cs typeface="Arial" panose="020B0604020202020204" pitchFamily="34" charset="0"/>
              </a:rPr>
              <a:t>Industria</a:t>
            </a:r>
            <a:r>
              <a:rPr lang="en-US" sz="1800" b="1" dirty="0">
                <a:solidFill>
                  <a:srgbClr val="002060"/>
                </a:solidFill>
                <a:latin typeface="Arial" panose="020B0604020202020204" pitchFamily="34" charset="0"/>
                <a:cs typeface="Arial" panose="020B0604020202020204" pitchFamily="34" charset="0"/>
              </a:rPr>
              <a:t> </a:t>
            </a:r>
            <a:r>
              <a:rPr lang="en-US" sz="1800" b="1" dirty="0" err="1">
                <a:solidFill>
                  <a:srgbClr val="002060"/>
                </a:solidFill>
                <a:latin typeface="Arial" panose="020B0604020202020204" pitchFamily="34" charset="0"/>
                <a:cs typeface="Arial" panose="020B0604020202020204" pitchFamily="34" charset="0"/>
              </a:rPr>
              <a:t>en</a:t>
            </a:r>
            <a:r>
              <a:rPr lang="en-US" sz="1800" b="1" dirty="0">
                <a:solidFill>
                  <a:srgbClr val="002060"/>
                </a:solidFill>
                <a:latin typeface="Arial" panose="020B0604020202020204" pitchFamily="34" charset="0"/>
                <a:cs typeface="Arial" panose="020B0604020202020204" pitchFamily="34" charset="0"/>
              </a:rPr>
              <a:t> </a:t>
            </a:r>
            <a:r>
              <a:rPr lang="en-US" sz="1800" b="1" dirty="0" err="1">
                <a:solidFill>
                  <a:srgbClr val="002060"/>
                </a:solidFill>
                <a:latin typeface="Arial" panose="020B0604020202020204" pitchFamily="34" charset="0"/>
                <a:cs typeface="Arial" panose="020B0604020202020204" pitchFamily="34" charset="0"/>
              </a:rPr>
              <a:t>Brasil</a:t>
            </a:r>
            <a:endParaRPr lang="en-US" sz="18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868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6491"/>
          </a:xfrm>
          <a:prstGeom prst="rect">
            <a:avLst/>
          </a:prstGeom>
        </p:spPr>
      </p:pic>
      <p:sp>
        <p:nvSpPr>
          <p:cNvPr id="2" name="Title 1"/>
          <p:cNvSpPr>
            <a:spLocks noGrp="1"/>
          </p:cNvSpPr>
          <p:nvPr>
            <p:ph type="title" hasCustomPrompt="1"/>
          </p:nvPr>
        </p:nvSpPr>
        <p:spPr>
          <a:xfrm>
            <a:off x="537030" y="269296"/>
            <a:ext cx="10972800" cy="527293"/>
          </a:xfrm>
          <a:prstGeom prst="rect">
            <a:avLst/>
          </a:prstGeom>
        </p:spPr>
        <p:txBody>
          <a:bodyPr>
            <a:noAutofit/>
          </a:bodyPr>
          <a:lstStyle>
            <a:lvl1pPr algn="l">
              <a:defRPr sz="2800" b="0" spc="0">
                <a:solidFill>
                  <a:schemeClr val="accent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10" name="Rectangle 9"/>
          <p:cNvSpPr/>
          <p:nvPr userDrawn="1"/>
        </p:nvSpPr>
        <p:spPr>
          <a:xfrm>
            <a:off x="7187912" y="240268"/>
            <a:ext cx="3600666" cy="369332"/>
          </a:xfrm>
          <a:prstGeom prst="rect">
            <a:avLst/>
          </a:prstGeom>
        </p:spPr>
        <p:txBody>
          <a:bodyPr wrap="none">
            <a:spAutoFit/>
          </a:bodyPr>
          <a:lstStyle/>
          <a:p>
            <a:r>
              <a:rPr lang="en-US" sz="1800" dirty="0">
                <a:solidFill>
                  <a:schemeClr val="bg1"/>
                </a:solidFill>
              </a:rPr>
              <a:t>ANÁLISIS DE LA INDUSTRIA EN CHILE</a:t>
            </a:r>
          </a:p>
        </p:txBody>
      </p:sp>
      <p:sp>
        <p:nvSpPr>
          <p:cNvPr id="7" name="TextBox 6"/>
          <p:cNvSpPr txBox="1"/>
          <p:nvPr userDrawn="1"/>
        </p:nvSpPr>
        <p:spPr>
          <a:xfrm>
            <a:off x="217714" y="6447126"/>
            <a:ext cx="96810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altLang="en-US" sz="1300" b="1" dirty="0">
                <a:solidFill>
                  <a:schemeClr val="tx1">
                    <a:lumMod val="65000"/>
                    <a:lumOff val="35000"/>
                  </a:schemeClr>
                </a:solidFill>
                <a:latin typeface="Arial" panose="020B0604020202020204" pitchFamily="34" charset="0"/>
                <a:cs typeface="Arial" panose="020B0604020202020204" pitchFamily="34" charset="0"/>
              </a:rPr>
              <a:t>ASOCIACIÓN LATINOAMERICANA Y DEL CARIBE DE TRANSPORTE AÉREO</a:t>
            </a:r>
            <a:endParaRPr lang="en-US" altLang="en-US" sz="1300" b="1" dirty="0">
              <a:solidFill>
                <a:schemeClr val="tx1">
                  <a:lumMod val="65000"/>
                  <a:lumOff val="35000"/>
                </a:schemeClr>
              </a:solidFill>
              <a:latin typeface="Arial" panose="020B0604020202020204" pitchFamily="34" charset="0"/>
              <a:cs typeface="Arial" panose="020B0604020202020204" pitchFamily="34" charset="0"/>
            </a:endParaRPr>
          </a:p>
          <a:p>
            <a:endParaRPr lang="en-US" dirty="0">
              <a:solidFill>
                <a:schemeClr val="tx1">
                  <a:lumMod val="65000"/>
                  <a:lumOff val="35000"/>
                </a:schemeClr>
              </a:solidFill>
            </a:endParaRPr>
          </a:p>
        </p:txBody>
      </p:sp>
      <p:sp>
        <p:nvSpPr>
          <p:cNvPr id="11" name="TextBox 10"/>
          <p:cNvSpPr txBox="1"/>
          <p:nvPr userDrawn="1"/>
        </p:nvSpPr>
        <p:spPr>
          <a:xfrm>
            <a:off x="203199" y="6100950"/>
            <a:ext cx="9681029" cy="646331"/>
          </a:xfrm>
          <a:prstGeom prst="rect">
            <a:avLst/>
          </a:prstGeom>
          <a:noFill/>
        </p:spPr>
        <p:txBody>
          <a:bodyPr wrap="square" rtlCol="0">
            <a:spAutoFit/>
          </a:bodyPr>
          <a:lstStyle/>
          <a:p>
            <a:r>
              <a:rPr lang="en-US" sz="1800" b="1" dirty="0">
                <a:solidFill>
                  <a:srgbClr val="002060"/>
                </a:solidFill>
                <a:latin typeface="Arial" panose="020B0604020202020204" pitchFamily="34" charset="0"/>
                <a:cs typeface="Arial" panose="020B0604020202020204" pitchFamily="34" charset="0"/>
              </a:rPr>
              <a:t>Chile Aviation Insight</a:t>
            </a:r>
          </a:p>
          <a:p>
            <a:endParaRPr lang="en-US" sz="1800" b="1" dirty="0">
              <a:solidFill>
                <a:srgbClr val="002060"/>
              </a:solidFill>
              <a:latin typeface="Arial" panose="020B0604020202020204" pitchFamily="34" charset="0"/>
              <a:cs typeface="Arial" panose="020B0604020202020204" pitchFamily="34" charset="0"/>
            </a:endParaRP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5772" y="367635"/>
            <a:ext cx="160338" cy="241965"/>
          </a:xfrm>
          <a:prstGeom prst="rect">
            <a:avLst/>
          </a:prstGeom>
        </p:spPr>
      </p:pic>
    </p:spTree>
    <p:extLst>
      <p:ext uri="{BB962C8B-B14F-4D97-AF65-F5344CB8AC3E}">
        <p14:creationId xmlns:p14="http://schemas.microsoft.com/office/powerpoint/2010/main" val="129749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FCECB-D7EF-4070-A982-13DF54042C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231EE0-63EA-436A-A7AD-3FA2EBCE0E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0509A2-4BCB-4343-AA90-661059EC3FD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3FEC049-40BB-4D30-AA8B-6A1D40F14A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A07F72-3FD7-4901-90F3-D91CD2C0D817}"/>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195589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AA28D-28C5-4760-B9C4-67B7434BE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485F66-D5B0-4432-8AEF-4B24F3D1B32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D87DF0-4AEB-4C7C-B3B4-88052FC54DE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3063A35-180D-4ED6-AFB4-8D4FA89EC9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0FC251-7743-46F1-89A8-2C7741512D79}"/>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894991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C4F2B-4FDF-4B74-B188-58083BDCC3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32C624-5709-47B6-902E-A63D09CF0A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67D6302-8BF2-4649-98A5-CC0D55CD95C7}"/>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FABC7EF-8C8B-4113-B19E-6D83B74E2D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023C66-C9E1-41E4-A756-E942BFB47FB5}"/>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2402754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95A6F-4245-4906-82F8-EFB87E0492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06C0FE-A427-44C6-A143-A638BE39C03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8D26D0C-A035-449D-81FA-C25B1A157AF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DE7A5E-B315-47C7-8296-188BA7E95251}"/>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AD23842-E20C-4ABF-BEE8-5654851457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0D8A1E-7254-46E6-86C8-4724086E443E}"/>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1560916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162C6-33A5-4072-9ADD-CFE5B8E350D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7111B75-472E-4E9E-B109-FBD1AF13D9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F1181CF-6FB7-4C35-BFA7-3CA86D74556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A7E886-3D2B-4F18-8F60-14F09B82A4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10B7C3C-7FAD-4B3C-976E-E181AC7B5BD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1D56D31-5AE3-4A9D-91F7-7D84F28D15F6}"/>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B15AC845-EFC7-4437-A89C-FC4AEA981C4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39CC6AF-2ED6-49BD-9A1A-FD357A9A6B7D}"/>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2351993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D03FE-46AD-41DC-B7B6-1176A6C327B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2D8E26-FC65-41A1-BE2F-4B3A0EABF000}"/>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0C5A4616-6B35-4FC9-94B6-9AB033C5FA9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D188106-E8E4-44F2-B3AA-A5EF23A87C5C}"/>
              </a:ext>
            </a:extLst>
          </p:cNvPr>
          <p:cNvSpPr>
            <a:spLocks noGrp="1"/>
          </p:cNvSpPr>
          <p:nvPr>
            <p:ph type="sldNum" sz="quarter" idx="12"/>
          </p:nvPr>
        </p:nvSpPr>
        <p:spPr/>
        <p:txBody>
          <a:bodyPr/>
          <a:lstStyle/>
          <a:p>
            <a:fld id="{9A125816-166E-4776-8642-46C167B9ACFE}" type="slidenum">
              <a:rPr lang="en-US" smtClean="0"/>
              <a:t>‹#›</a:t>
            </a:fld>
            <a:endParaRPr lang="en-US"/>
          </a:p>
        </p:txBody>
      </p:sp>
    </p:spTree>
    <p:extLst>
      <p:ext uri="{BB962C8B-B14F-4D97-AF65-F5344CB8AC3E}">
        <p14:creationId xmlns:p14="http://schemas.microsoft.com/office/powerpoint/2010/main" val="33399880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0172825"/>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63"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F9B141-2C44-4A33-B9D0-3D10A23891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B4C510-FFC5-4EF9-903E-1AB2D1C87C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8B7F-B5D5-486A-BDB8-BCBD06B5B5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41943349-7278-4448-85A8-491CE7A77B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660F69D-1E74-48E8-AF8B-905A7F3F5F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125816-166E-4776-8642-46C167B9ACFE}" type="slidenum">
              <a:rPr lang="en-US" smtClean="0"/>
              <a:t>‹#›</a:t>
            </a:fld>
            <a:endParaRPr lang="en-US"/>
          </a:p>
        </p:txBody>
      </p:sp>
    </p:spTree>
    <p:extLst>
      <p:ext uri="{BB962C8B-B14F-4D97-AF65-F5344CB8AC3E}">
        <p14:creationId xmlns:p14="http://schemas.microsoft.com/office/powerpoint/2010/main" val="12006870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491495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9.png"/><Relationship Id="rId7" Type="http://schemas.openxmlformats.org/officeDocument/2006/relationships/chart" Target="../charts/chart15.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chart" Target="../charts/chart14.xml"/><Relationship Id="rId5" Type="http://schemas.openxmlformats.org/officeDocument/2006/relationships/chart" Target="../charts/chart13.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chart" Target="../charts/chart17.xml"/><Relationship Id="rId5" Type="http://schemas.openxmlformats.org/officeDocument/2006/relationships/chart" Target="../charts/chart16.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chart" Target="../charts/chart18.xml"/><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chart" Target="../charts/chart19.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chart" Target="../charts/chart21.xml"/><Relationship Id="rId5" Type="http://schemas.openxmlformats.org/officeDocument/2006/relationships/chart" Target="../charts/chart20.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2.xml"/><Relationship Id="rId6" Type="http://schemas.openxmlformats.org/officeDocument/2006/relationships/image" Target="../media/image5.png"/><Relationship Id="rId5" Type="http://schemas.openxmlformats.org/officeDocument/2006/relationships/chart" Target="../charts/chart2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3.png"/><Relationship Id="rId3" Type="http://schemas.openxmlformats.org/officeDocument/2006/relationships/chart" Target="../charts/chart23.xml"/><Relationship Id="rId7" Type="http://schemas.openxmlformats.org/officeDocument/2006/relationships/image" Target="../media/image9.png"/><Relationship Id="rId12"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1.png"/><Relationship Id="rId11" Type="http://schemas.openxmlformats.org/officeDocument/2006/relationships/image" Target="../media/image5.png"/><Relationship Id="rId5" Type="http://schemas.openxmlformats.org/officeDocument/2006/relationships/image" Target="../media/image7.png"/><Relationship Id="rId10" Type="http://schemas.openxmlformats.org/officeDocument/2006/relationships/image" Target="../media/image23.png"/><Relationship Id="rId4" Type="http://schemas.openxmlformats.org/officeDocument/2006/relationships/image" Target="../media/image6.png"/><Relationship Id="rId9" Type="http://schemas.openxmlformats.org/officeDocument/2006/relationships/image" Target="../media/image22.png"/><Relationship Id="rId1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5.png"/><Relationship Id="rId4" Type="http://schemas.openxmlformats.org/officeDocument/2006/relationships/chart" Target="../charts/chart24.xml"/></Relationships>
</file>

<file path=ppt/slides/_rels/slide19.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chart" Target="../charts/chart3.xml"/><Relationship Id="rId4" Type="http://schemas.openxmlformats.org/officeDocument/2006/relationships/chart" Target="../charts/chart2.xml"/></Relationships>
</file>

<file path=ppt/slides/_rels/slide2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9.png"/><Relationship Id="rId7" Type="http://schemas.openxmlformats.org/officeDocument/2006/relationships/chart" Target="../charts/chart28.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chart" Target="../charts/chart27.xml"/><Relationship Id="rId5" Type="http://schemas.openxmlformats.org/officeDocument/2006/relationships/chart" Target="../charts/chart26.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chart" Target="../charts/chart30.xml"/><Relationship Id="rId5" Type="http://schemas.openxmlformats.org/officeDocument/2006/relationships/chart" Target="../charts/chart29.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chart" Target="../charts/chart31.xml"/><Relationship Id="rId7"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chart" Target="../charts/chart3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chart" Target="../charts/chart33.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chart" Target="../charts/chart34.xml"/></Relationships>
</file>

<file path=ppt/slides/_rels/slide25.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chart" Target="../charts/chart37.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notesSlide" Target="../notesSlides/notesSlide3.xml"/><Relationship Id="rId7" Type="http://schemas.openxmlformats.org/officeDocument/2006/relationships/image" Target="../media/image5.png"/><Relationship Id="rId12" Type="http://schemas.openxmlformats.org/officeDocument/2006/relationships/image" Target="../media/image13.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8.png"/><Relationship Id="rId11" Type="http://schemas.openxmlformats.org/officeDocument/2006/relationships/image" Target="../media/image12.png"/><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10.png"/><Relationship Id="rId1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17.png"/><Relationship Id="rId4" Type="http://schemas.openxmlformats.org/officeDocument/2006/relationships/chart" Target="../charts/chart6.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chart" Target="../charts/chart8.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chart" Target="../charts/chart7.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chart" Target="../charts/chart10.xml"/><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D8F58E3-9E53-4419-82C5-BFA33DDC4C7D}"/>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32E09504-BA2F-4929-89A1-2FAD69DC4F45}"/>
              </a:ext>
            </a:extLst>
          </p:cNvPr>
          <p:cNvSpPr/>
          <p:nvPr/>
        </p:nvSpPr>
        <p:spPr>
          <a:xfrm>
            <a:off x="770602" y="4180262"/>
            <a:ext cx="10805513" cy="1146468"/>
          </a:xfrm>
          <a:prstGeom prst="rect">
            <a:avLst/>
          </a:prstGeom>
        </p:spPr>
        <p:txBody>
          <a:bodyPr wrap="square">
            <a:spAutoFit/>
          </a:bodyPr>
          <a:lstStyle/>
          <a:p>
            <a:pPr>
              <a:spcAft>
                <a:spcPts val="1500"/>
              </a:spcAft>
            </a:pPr>
            <a:r>
              <a:rPr lang="en-US" sz="2800" kern="1400" spc="25" dirty="0" err="1">
                <a:solidFill>
                  <a:srgbClr val="17365D"/>
                </a:solidFill>
                <a:ea typeface="Times New Roman" panose="02020603050405020304" pitchFamily="18" charset="0"/>
                <a:cs typeface="Times New Roman" panose="02020603050405020304" pitchFamily="18" charset="0"/>
              </a:rPr>
              <a:t>Exclusión</a:t>
            </a:r>
            <a:r>
              <a:rPr lang="en-US" sz="2800" kern="1400" spc="25" dirty="0">
                <a:solidFill>
                  <a:srgbClr val="17365D"/>
                </a:solidFill>
                <a:ea typeface="Times New Roman" panose="02020603050405020304" pitchFamily="18" charset="0"/>
                <a:cs typeface="Times New Roman" panose="02020603050405020304" pitchFamily="18" charset="0"/>
              </a:rPr>
              <a:t> de </a:t>
            </a:r>
            <a:r>
              <a:rPr lang="en-US" sz="2800" kern="1400" spc="25" dirty="0" err="1">
                <a:solidFill>
                  <a:srgbClr val="17365D"/>
                </a:solidFill>
                <a:ea typeface="Times New Roman" panose="02020603050405020304" pitchFamily="18" charset="0"/>
                <a:cs typeface="Times New Roman" panose="02020603050405020304" pitchFamily="18" charset="0"/>
              </a:rPr>
              <a:t>Responsabilidad</a:t>
            </a:r>
            <a:endParaRPr lang="en-US" sz="2800" kern="1400" spc="25" dirty="0">
              <a:solidFill>
                <a:srgbClr val="17365D"/>
              </a:solidFill>
              <a:ea typeface="Times New Roman" panose="02020603050405020304" pitchFamily="18" charset="0"/>
              <a:cs typeface="Times New Roman" panose="02020603050405020304" pitchFamily="18" charset="0"/>
            </a:endParaRPr>
          </a:p>
          <a:p>
            <a:pPr>
              <a:spcAft>
                <a:spcPts val="1500"/>
              </a:spcAft>
            </a:pPr>
            <a:r>
              <a:rPr lang="es-ES" sz="1400" dirty="0">
                <a:ea typeface="Calibri" panose="020F0502020204030204" pitchFamily="34" charset="0"/>
                <a:cs typeface="Times New Roman" panose="02020603050405020304" pitchFamily="18" charset="0"/>
              </a:rPr>
              <a:t>Se autoriza la reproducción más allá del uso personal cuando se reconozca la fuente. Al máximo permitido por la ley, ALTA excluye de toda responsabilidad a cualquier persona ante el uso directo o indirecto de este documento y cualquier información o material incluido en él.</a:t>
            </a:r>
            <a:endParaRPr lang="en-US" sz="1400" dirty="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C2350843-9470-4637-8973-82B9C9F4F773}"/>
              </a:ext>
            </a:extLst>
          </p:cNvPr>
          <p:cNvSpPr/>
          <p:nvPr/>
        </p:nvSpPr>
        <p:spPr>
          <a:xfrm>
            <a:off x="770602" y="378412"/>
            <a:ext cx="10711245" cy="2870914"/>
          </a:xfrm>
          <a:prstGeom prst="rect">
            <a:avLst/>
          </a:prstGeom>
        </p:spPr>
        <p:txBody>
          <a:bodyPr wrap="square">
            <a:spAutoFit/>
          </a:bodyPr>
          <a:lstStyle/>
          <a:p>
            <a:pPr>
              <a:spcAft>
                <a:spcPts val="1500"/>
              </a:spcAft>
            </a:pPr>
            <a:r>
              <a:rPr lang="en-US" sz="2800" kern="1400" spc="25" dirty="0" err="1">
                <a:solidFill>
                  <a:srgbClr val="17365D"/>
                </a:solidFill>
                <a:ea typeface="Times New Roman" panose="02020603050405020304" pitchFamily="18" charset="0"/>
                <a:cs typeface="Times New Roman" panose="02020603050405020304" pitchFamily="18" charset="0"/>
              </a:rPr>
              <a:t>Sobre</a:t>
            </a:r>
            <a:r>
              <a:rPr lang="en-US" sz="2800" kern="1400" spc="25" dirty="0">
                <a:solidFill>
                  <a:srgbClr val="17365D"/>
                </a:solidFill>
                <a:ea typeface="Times New Roman" panose="02020603050405020304" pitchFamily="18" charset="0"/>
                <a:cs typeface="Times New Roman" panose="02020603050405020304" pitchFamily="18" charset="0"/>
              </a:rPr>
              <a:t> </a:t>
            </a:r>
            <a:r>
              <a:rPr lang="en-US" sz="2800" kern="1400" spc="25" dirty="0" err="1">
                <a:solidFill>
                  <a:srgbClr val="17365D"/>
                </a:solidFill>
                <a:ea typeface="Times New Roman" panose="02020603050405020304" pitchFamily="18" charset="0"/>
                <a:cs typeface="Times New Roman" panose="02020603050405020304" pitchFamily="18" charset="0"/>
              </a:rPr>
              <a:t>este</a:t>
            </a:r>
            <a:r>
              <a:rPr lang="en-US" sz="2800" kern="1400" spc="25" dirty="0">
                <a:solidFill>
                  <a:srgbClr val="17365D"/>
                </a:solidFill>
                <a:ea typeface="Times New Roman" panose="02020603050405020304" pitchFamily="18" charset="0"/>
                <a:cs typeface="Times New Roman" panose="02020603050405020304" pitchFamily="18" charset="0"/>
              </a:rPr>
              <a:t> </a:t>
            </a:r>
            <a:r>
              <a:rPr lang="en-US" sz="2800" kern="1400" spc="25" dirty="0" err="1">
                <a:solidFill>
                  <a:srgbClr val="17365D"/>
                </a:solidFill>
                <a:ea typeface="Times New Roman" panose="02020603050405020304" pitchFamily="18" charset="0"/>
                <a:cs typeface="Times New Roman" panose="02020603050405020304" pitchFamily="18" charset="0"/>
              </a:rPr>
              <a:t>Reporte</a:t>
            </a:r>
            <a:endParaRPr lang="en-US" sz="4000" kern="1400" spc="25" dirty="0">
              <a:solidFill>
                <a:srgbClr val="17365D"/>
              </a:solidFill>
              <a:ea typeface="Times New Roman" panose="02020603050405020304" pitchFamily="18" charset="0"/>
              <a:cs typeface="Times New Roman" panose="02020603050405020304" pitchFamily="18" charset="0"/>
            </a:endParaRPr>
          </a:p>
          <a:p>
            <a:pPr algn="just">
              <a:lnSpc>
                <a:spcPct val="115000"/>
              </a:lnSpc>
              <a:spcAft>
                <a:spcPts val="1000"/>
              </a:spcAft>
            </a:pPr>
            <a:r>
              <a:rPr lang="es-ES" sz="1200" dirty="0">
                <a:ea typeface="Calibri" panose="020F0502020204030204" pitchFamily="34" charset="0"/>
                <a:cs typeface="Times New Roman" panose="02020603050405020304" pitchFamily="18" charset="0"/>
              </a:rPr>
              <a:t>El ALTA Aviation Insight Chile es un compendio completo de estadísticas de transporte aéreo de Chile. El informe clasifica varios indicadores clave de demanda y capacidad de la aviación, como los principales aeropuertos y pares de ciudades en el país en términos de volumen y crecimiento.</a:t>
            </a:r>
          </a:p>
          <a:p>
            <a:pPr algn="just">
              <a:lnSpc>
                <a:spcPct val="115000"/>
              </a:lnSpc>
              <a:spcAft>
                <a:spcPts val="1000"/>
              </a:spcAft>
            </a:pPr>
            <a:r>
              <a:rPr lang="es-ES" sz="1200" dirty="0">
                <a:ea typeface="Calibri" panose="020F0502020204030204" pitchFamily="34" charset="0"/>
                <a:cs typeface="Times New Roman" panose="02020603050405020304" pitchFamily="18" charset="0"/>
              </a:rPr>
              <a:t>El análisis identifica los aeropuertos y mercados más importantes y de mayor crecimiento en todo el país y organiza la data de manera jerárquica para permitir la rápida identificación de cualquier información dada. Hay discriminación por vuelos internacionales, nacionales y totales.</a:t>
            </a:r>
          </a:p>
          <a:p>
            <a:pPr algn="just">
              <a:lnSpc>
                <a:spcPct val="115000"/>
              </a:lnSpc>
              <a:spcAft>
                <a:spcPts val="1000"/>
              </a:spcAft>
            </a:pPr>
            <a:r>
              <a:rPr lang="es-ES" sz="1200" dirty="0">
                <a:ea typeface="Calibri" panose="020F0502020204030204" pitchFamily="34" charset="0"/>
                <a:cs typeface="Times New Roman" panose="02020603050405020304" pitchFamily="18" charset="0"/>
              </a:rPr>
              <a:t>La información se basa en datos proporcionados por Amadeus Travel Intelligence </a:t>
            </a:r>
            <a:r>
              <a:rPr lang="es-ES" sz="1200" dirty="0" err="1">
                <a:ea typeface="Calibri" panose="020F0502020204030204" pitchFamily="34" charset="0"/>
                <a:cs typeface="Times New Roman" panose="02020603050405020304" pitchFamily="18" charset="0"/>
              </a:rPr>
              <a:t>Platform</a:t>
            </a:r>
            <a:r>
              <a:rPr lang="es-ES" sz="1200" dirty="0">
                <a:ea typeface="Calibri" panose="020F0502020204030204" pitchFamily="34" charset="0"/>
                <a:cs typeface="Times New Roman" panose="02020603050405020304" pitchFamily="18" charset="0"/>
              </a:rPr>
              <a:t>, que contienen información del tráfico de las aerolíneas y las bases de datos de horarios que alimentan los sistemas de distribución global y los portales de viajes del mundo. Los vuelos no programados, o los vuelos de compañías aéreas cuya información no se incluye o se eliminó de las bases de datos de Amadeus, no se incluyen en el análisis. Por esta razón, la información presentada para ciertos aeropuertos o pares de ciudades puede presentar un cierto grado de desviación de los eventos reales. Los datos oficiales del gobierno y otras fuentes también se utilizan para elaborar este informe.</a:t>
            </a:r>
            <a:endParaRPr lang="en-US" sz="1200" dirty="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86A88E70-3DAB-4634-97D3-0BDA0E26FD1D}"/>
              </a:ext>
            </a:extLst>
          </p:cNvPr>
          <p:cNvSpPr/>
          <p:nvPr/>
        </p:nvSpPr>
        <p:spPr>
          <a:xfrm>
            <a:off x="770602" y="3400094"/>
            <a:ext cx="10711245" cy="523220"/>
          </a:xfrm>
          <a:prstGeom prst="rect">
            <a:avLst/>
          </a:prstGeom>
        </p:spPr>
        <p:txBody>
          <a:bodyPr wrap="square">
            <a:spAutoFit/>
          </a:bodyPr>
          <a:lstStyle/>
          <a:p>
            <a:pPr>
              <a:spcAft>
                <a:spcPts val="1500"/>
              </a:spcAft>
            </a:pPr>
            <a:r>
              <a:rPr lang="en-US" sz="2800" kern="1400" spc="25" dirty="0">
                <a:solidFill>
                  <a:srgbClr val="17365D"/>
                </a:solidFill>
                <a:ea typeface="Times New Roman" panose="02020603050405020304" pitchFamily="18" charset="0"/>
                <a:cs typeface="Times New Roman" panose="02020603050405020304" pitchFamily="18" charset="0"/>
              </a:rPr>
              <a:t>Powered by</a:t>
            </a:r>
            <a:endParaRPr lang="en-US" sz="1200" dirty="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CA7C0417-A2D1-4DC3-9603-B7EC7AD3A1BC}"/>
              </a:ext>
            </a:extLst>
          </p:cNvPr>
          <p:cNvPicPr>
            <a:picLocks noChangeAspect="1"/>
          </p:cNvPicPr>
          <p:nvPr/>
        </p:nvPicPr>
        <p:blipFill>
          <a:blip r:embed="rId3"/>
          <a:stretch>
            <a:fillRect/>
          </a:stretch>
        </p:blipFill>
        <p:spPr>
          <a:xfrm>
            <a:off x="5595937" y="3432087"/>
            <a:ext cx="3076575" cy="419100"/>
          </a:xfrm>
          <a:prstGeom prst="rect">
            <a:avLst/>
          </a:prstGeom>
        </p:spPr>
      </p:pic>
      <p:grpSp>
        <p:nvGrpSpPr>
          <p:cNvPr id="14" name="Group 13">
            <a:extLst>
              <a:ext uri="{FF2B5EF4-FFF2-40B4-BE49-F238E27FC236}">
                <a16:creationId xmlns:a16="http://schemas.microsoft.com/office/drawing/2014/main" id="{F098E783-2545-2622-7969-4D6EB3538DC3}"/>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80C07FC8-2B15-B2EF-668F-7B6E94C78607}"/>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3" name="Rectangle 12">
              <a:extLst>
                <a:ext uri="{FF2B5EF4-FFF2-40B4-BE49-F238E27FC236}">
                  <a16:creationId xmlns:a16="http://schemas.microsoft.com/office/drawing/2014/main" id="{B8A675EB-6BDC-DB6E-0881-181170CAC80E}"/>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Picture 11" descr="A picture containing object, clock, drawing&#10;&#10;Description automatically generated">
              <a:extLst>
                <a:ext uri="{FF2B5EF4-FFF2-40B4-BE49-F238E27FC236}">
                  <a16:creationId xmlns:a16="http://schemas.microsoft.com/office/drawing/2014/main" id="{341DFA86-EC32-8E86-EFCC-616D027B165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6188043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1378569045"/>
              </p:ext>
            </p:extLst>
          </p:nvPr>
        </p:nvGraphicFramePr>
        <p:xfrm>
          <a:off x="278233" y="1352550"/>
          <a:ext cx="11833938" cy="45471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a 2"/>
          <p:cNvGraphicFramePr>
            <a:graphicFrameLocks noGrp="1"/>
          </p:cNvGraphicFramePr>
          <p:nvPr>
            <p:extLst>
              <p:ext uri="{D42A27DB-BD31-4B8C-83A1-F6EECF244321}">
                <p14:modId xmlns:p14="http://schemas.microsoft.com/office/powerpoint/2010/main" val="3020613252"/>
              </p:ext>
            </p:extLst>
          </p:nvPr>
        </p:nvGraphicFramePr>
        <p:xfrm>
          <a:off x="748801" y="271267"/>
          <a:ext cx="5832974" cy="393842"/>
        </p:xfrm>
        <a:graphic>
          <a:graphicData uri="http://schemas.openxmlformats.org/drawingml/2006/table">
            <a:tbl>
              <a:tblPr>
                <a:tableStyleId>{1FECB4D8-DB02-4DC6-A0A2-4F2EBAE1DC90}</a:tableStyleId>
              </a:tblPr>
              <a:tblGrid>
                <a:gridCol w="5832974">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Mercados Domésticos (Tráfico por Segmento)</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21" y="157765"/>
            <a:ext cx="661761" cy="661761"/>
          </a:xfrm>
          <a:prstGeom prst="rect">
            <a:avLst/>
          </a:prstGeom>
        </p:spPr>
      </p:pic>
      <p:sp>
        <p:nvSpPr>
          <p:cNvPr id="12" name="Right Arrow 11"/>
          <p:cNvSpPr/>
          <p:nvPr/>
        </p:nvSpPr>
        <p:spPr>
          <a:xfrm rot="16200000">
            <a:off x="341681" y="315788"/>
            <a:ext cx="306240" cy="304802"/>
          </a:xfrm>
          <a:prstGeom prst="rightArrow">
            <a:avLst/>
          </a:prstGeom>
          <a:solidFill>
            <a:srgbClr val="7C6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4780416" y="1588814"/>
            <a:ext cx="6868659" cy="738664"/>
          </a:xfrm>
          <a:prstGeom prst="rect">
            <a:avLst/>
          </a:prstGeom>
        </p:spPr>
        <p:txBody>
          <a:bodyPr wrap="square">
            <a:spAutoFit/>
          </a:bodyPr>
          <a:lstStyle/>
          <a:p>
            <a:pPr algn="just"/>
            <a:r>
              <a:rPr lang="es-ES" sz="1400" dirty="0">
                <a:solidFill>
                  <a:srgbClr val="6C6C6C"/>
                </a:solidFill>
              </a:rPr>
              <a:t>Guayaquil - Quito fue el par de ciudades con mayor demanda en el mercado doméstico (medido en tráfico por segmento) con 1.84 millones de pasajeros y 2.37 millones de asientos que conectaron ambas ciudades durante el año, alcanzando un factor de ocupación del 78%.</a:t>
            </a:r>
            <a:endParaRPr lang="en-US" sz="14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1">
            <a:extLst>
              <a:ext uri="{FF2B5EF4-FFF2-40B4-BE49-F238E27FC236}">
                <a16:creationId xmlns:a16="http://schemas.microsoft.com/office/drawing/2014/main" id="{3BACDB3A-8CEB-49AB-BCCF-C399A2187AD9}"/>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000" b="1" dirty="0">
                <a:solidFill>
                  <a:srgbClr val="002060"/>
                </a:solidFill>
                <a:latin typeface="Museo Sans 300" panose="02000000000000000000" pitchFamily="50" charset="0"/>
                <a:ea typeface="+mj-ea"/>
                <a:cs typeface="Arial" panose="020B0604020202020204" pitchFamily="34" charset="0"/>
              </a:rPr>
              <a:t>Chile Aviación </a:t>
            </a:r>
            <a:r>
              <a:rPr lang="es-AR" sz="2000" b="1" dirty="0" err="1">
                <a:solidFill>
                  <a:srgbClr val="002060"/>
                </a:solidFill>
                <a:latin typeface="Museo Sans 300" panose="02000000000000000000" pitchFamily="50" charset="0"/>
                <a:ea typeface="+mj-ea"/>
                <a:cs typeface="Arial" panose="020B0604020202020204" pitchFamily="34" charset="0"/>
              </a:rPr>
              <a:t>Insight</a:t>
            </a:r>
            <a:endParaRPr lang="es-AR" sz="2000" b="1" dirty="0">
              <a:solidFill>
                <a:srgbClr val="002060"/>
              </a:solidFill>
              <a:latin typeface="Museo Sans 300" panose="02000000000000000000" pitchFamily="50" charset="0"/>
              <a:ea typeface="+mj-ea"/>
              <a:cs typeface="Arial" panose="020B0604020202020204" pitchFamily="34" charset="0"/>
            </a:endParaRPr>
          </a:p>
          <a:p>
            <a:pPr marL="0" indent="0">
              <a:buNone/>
            </a:pPr>
            <a:r>
              <a:rPr lang="es-AR" sz="1800" dirty="0" err="1">
                <a:solidFill>
                  <a:schemeClr val="accent1"/>
                </a:solidFill>
                <a:latin typeface="Museo Sans 300" panose="02000000000000000000" pitchFamily="50" charset="0"/>
                <a:ea typeface="+mj-ea"/>
                <a:cs typeface="Arial" panose="020B0604020202020204" pitchFamily="34" charset="0"/>
              </a:rPr>
              <a:t>Latin</a:t>
            </a:r>
            <a:r>
              <a:rPr lang="es-AR" sz="1800" dirty="0">
                <a:solidFill>
                  <a:schemeClr val="accent1"/>
                </a:solidFill>
                <a:latin typeface="Museo Sans 300" panose="02000000000000000000" pitchFamily="50" charset="0"/>
                <a:ea typeface="+mj-ea"/>
                <a:cs typeface="Arial" panose="020B0604020202020204" pitchFamily="34" charset="0"/>
              </a:rPr>
              <a:t> American and </a:t>
            </a:r>
            <a:r>
              <a:rPr lang="es-AR" sz="1800" dirty="0" err="1">
                <a:solidFill>
                  <a:schemeClr val="accent1"/>
                </a:solidFill>
                <a:latin typeface="Museo Sans 300" panose="02000000000000000000" pitchFamily="50" charset="0"/>
                <a:ea typeface="+mj-ea"/>
                <a:cs typeface="Arial" panose="020B0604020202020204" pitchFamily="34" charset="0"/>
              </a:rPr>
              <a:t>Caribbean</a:t>
            </a:r>
            <a:r>
              <a:rPr lang="es-AR" sz="1800" dirty="0">
                <a:solidFill>
                  <a:schemeClr val="accent1"/>
                </a:solidFill>
                <a:latin typeface="Museo Sans 300" panose="02000000000000000000" pitchFamily="50" charset="0"/>
                <a:ea typeface="+mj-ea"/>
                <a:cs typeface="Arial" panose="020B0604020202020204" pitchFamily="34" charset="0"/>
              </a:rPr>
              <a:t> Air </a:t>
            </a:r>
            <a:r>
              <a:rPr lang="es-AR" sz="1800" dirty="0" err="1">
                <a:solidFill>
                  <a:schemeClr val="accent1"/>
                </a:solidFill>
                <a:latin typeface="Museo Sans 300" panose="02000000000000000000" pitchFamily="50" charset="0"/>
                <a:ea typeface="+mj-ea"/>
                <a:cs typeface="Arial" panose="020B0604020202020204" pitchFamily="34" charset="0"/>
              </a:rPr>
              <a:t>Transport</a:t>
            </a:r>
            <a:r>
              <a:rPr lang="es-AR" sz="1800" dirty="0">
                <a:solidFill>
                  <a:schemeClr val="accent1"/>
                </a:solidFill>
                <a:latin typeface="Museo Sans 300" panose="02000000000000000000" pitchFamily="50" charset="0"/>
                <a:ea typeface="+mj-ea"/>
                <a:cs typeface="Arial" panose="020B0604020202020204" pitchFamily="34" charset="0"/>
              </a:rPr>
              <a:t> </a:t>
            </a:r>
            <a:r>
              <a:rPr lang="es-AR" sz="1800" dirty="0" err="1">
                <a:solidFill>
                  <a:schemeClr val="accent1"/>
                </a:solidFill>
                <a:latin typeface="Museo Sans 300" panose="02000000000000000000" pitchFamily="50" charset="0"/>
                <a:ea typeface="+mj-ea"/>
                <a:cs typeface="Arial" panose="020B0604020202020204" pitchFamily="34" charset="0"/>
              </a:rPr>
              <a:t>Association</a:t>
            </a:r>
            <a:endParaRPr lang="en-US" sz="1800" dirty="0">
              <a:solidFill>
                <a:schemeClr val="accent1"/>
              </a:solidFill>
              <a:latin typeface="Museo Sans 300" panose="02000000000000000000" pitchFamily="50" charset="0"/>
              <a:ea typeface="+mj-ea"/>
              <a:cs typeface="Arial" panose="020B0604020202020204" pitchFamily="34" charset="0"/>
            </a:endParaRPr>
          </a:p>
        </p:txBody>
      </p:sp>
      <p:sp>
        <p:nvSpPr>
          <p:cNvPr id="13" name="Rectangle 12">
            <a:extLst>
              <a:ext uri="{FF2B5EF4-FFF2-40B4-BE49-F238E27FC236}">
                <a16:creationId xmlns:a16="http://schemas.microsoft.com/office/drawing/2014/main" id="{B78168F0-051F-4A0B-B45E-9BD3C8BBBFF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1B518CDA-C40F-4FC6-934E-D8379F41442B}"/>
              </a:ext>
            </a:extLst>
          </p:cNvPr>
          <p:cNvSpPr/>
          <p:nvPr/>
        </p:nvSpPr>
        <p:spPr>
          <a:xfrm>
            <a:off x="1188787" y="3429000"/>
            <a:ext cx="11308013" cy="400110"/>
          </a:xfrm>
          <a:prstGeom prst="rect">
            <a:avLst/>
          </a:prstGeom>
        </p:spPr>
        <p:txBody>
          <a:bodyPr wrap="square">
            <a:spAutoFit/>
          </a:bodyPr>
          <a:lstStyle/>
          <a:p>
            <a:r>
              <a:rPr lang="en-US" sz="2000" b="1" dirty="0">
                <a:solidFill>
                  <a:schemeClr val="tx2"/>
                </a:solidFill>
                <a:latin typeface="Calibri" panose="020F0502020204030204" pitchFamily="34" charset="0"/>
              </a:rPr>
              <a:t>78%</a:t>
            </a:r>
            <a:r>
              <a:rPr lang="en-US" sz="2000" b="1" dirty="0">
                <a:solidFill>
                  <a:schemeClr val="tx2"/>
                </a:solidFill>
              </a:rPr>
              <a:t>            </a:t>
            </a:r>
            <a:r>
              <a:rPr lang="en-US" sz="2000" b="1" dirty="0">
                <a:solidFill>
                  <a:schemeClr val="tx2"/>
                </a:solidFill>
                <a:latin typeface="Calibri" panose="020F0502020204030204" pitchFamily="34" charset="0"/>
              </a:rPr>
              <a:t>86%</a:t>
            </a:r>
            <a:r>
              <a:rPr lang="en-US" sz="2000" b="1" dirty="0">
                <a:solidFill>
                  <a:schemeClr val="tx2"/>
                </a:solidFill>
              </a:rPr>
              <a:t>          </a:t>
            </a:r>
            <a:r>
              <a:rPr lang="en-US" sz="2000" b="1" dirty="0">
                <a:solidFill>
                  <a:schemeClr val="tx2"/>
                </a:solidFill>
                <a:latin typeface="Calibri" panose="020F0502020204030204" pitchFamily="34" charset="0"/>
              </a:rPr>
              <a:t>71%</a:t>
            </a:r>
            <a:r>
              <a:rPr lang="en-US" sz="2000" b="1" dirty="0">
                <a:solidFill>
                  <a:schemeClr val="tx2"/>
                </a:solidFill>
              </a:rPr>
              <a:t>            </a:t>
            </a:r>
            <a:r>
              <a:rPr lang="en-US" sz="2000" b="1" dirty="0">
                <a:solidFill>
                  <a:schemeClr val="tx2"/>
                </a:solidFill>
                <a:latin typeface="Calibri" panose="020F0502020204030204" pitchFamily="34" charset="0"/>
              </a:rPr>
              <a:t>69%</a:t>
            </a:r>
            <a:r>
              <a:rPr lang="en-US" sz="2000" b="1" dirty="0">
                <a:solidFill>
                  <a:schemeClr val="tx2"/>
                </a:solidFill>
              </a:rPr>
              <a:t>          </a:t>
            </a:r>
            <a:r>
              <a:rPr lang="en-US" sz="2000" b="1" dirty="0">
                <a:solidFill>
                  <a:schemeClr val="tx2"/>
                </a:solidFill>
                <a:latin typeface="Calibri" panose="020F0502020204030204" pitchFamily="34" charset="0"/>
              </a:rPr>
              <a:t>69%</a:t>
            </a:r>
            <a:r>
              <a:rPr lang="en-US" sz="2000" b="1" dirty="0">
                <a:solidFill>
                  <a:schemeClr val="tx2"/>
                </a:solidFill>
              </a:rPr>
              <a:t>            </a:t>
            </a:r>
            <a:r>
              <a:rPr lang="en-US" sz="2000" b="1" dirty="0">
                <a:solidFill>
                  <a:schemeClr val="tx2"/>
                </a:solidFill>
                <a:latin typeface="Calibri" panose="020F0502020204030204" pitchFamily="34" charset="0"/>
              </a:rPr>
              <a:t>63%</a:t>
            </a:r>
            <a:r>
              <a:rPr lang="en-US" sz="2000" b="1" dirty="0">
                <a:solidFill>
                  <a:schemeClr val="tx2"/>
                </a:solidFill>
              </a:rPr>
              <a:t>           </a:t>
            </a:r>
            <a:r>
              <a:rPr lang="en-US" sz="2000" b="1" dirty="0">
                <a:solidFill>
                  <a:schemeClr val="tx2"/>
                </a:solidFill>
                <a:latin typeface="Calibri" panose="020F0502020204030204" pitchFamily="34" charset="0"/>
              </a:rPr>
              <a:t>48%</a:t>
            </a:r>
            <a:r>
              <a:rPr lang="en-US" sz="2000" b="1" dirty="0">
                <a:solidFill>
                  <a:schemeClr val="tx2"/>
                </a:solidFill>
              </a:rPr>
              <a:t>          </a:t>
            </a:r>
            <a:r>
              <a:rPr lang="en-US" sz="2000" b="1" dirty="0">
                <a:solidFill>
                  <a:schemeClr val="tx2"/>
                </a:solidFill>
                <a:latin typeface="Calibri" panose="020F0502020204030204" pitchFamily="34" charset="0"/>
              </a:rPr>
              <a:t>86%</a:t>
            </a:r>
            <a:r>
              <a:rPr lang="en-US" sz="2000" b="1" dirty="0">
                <a:solidFill>
                  <a:schemeClr val="tx2"/>
                </a:solidFill>
              </a:rPr>
              <a:t>            </a:t>
            </a:r>
            <a:r>
              <a:rPr lang="en-US" sz="2000" b="1" dirty="0">
                <a:solidFill>
                  <a:schemeClr val="tx2"/>
                </a:solidFill>
                <a:latin typeface="Calibri" panose="020F0502020204030204" pitchFamily="34" charset="0"/>
              </a:rPr>
              <a:t>46%</a:t>
            </a:r>
            <a:r>
              <a:rPr lang="en-US" sz="2000" b="1" dirty="0">
                <a:solidFill>
                  <a:schemeClr val="tx2"/>
                </a:solidFill>
              </a:rPr>
              <a:t>           </a:t>
            </a:r>
            <a:r>
              <a:rPr lang="en-US" sz="2000" b="1" dirty="0">
                <a:solidFill>
                  <a:schemeClr val="tx2"/>
                </a:solidFill>
                <a:latin typeface="Calibri" panose="020F0502020204030204" pitchFamily="34" charset="0"/>
              </a:rPr>
              <a:t>75%</a:t>
            </a:r>
            <a:r>
              <a:rPr lang="en-US" sz="2000" b="1" dirty="0">
                <a:solidFill>
                  <a:schemeClr val="tx2"/>
                </a:solidFill>
              </a:rPr>
              <a:t> </a:t>
            </a:r>
          </a:p>
        </p:txBody>
      </p:sp>
      <p:grpSp>
        <p:nvGrpSpPr>
          <p:cNvPr id="5" name="Group 4">
            <a:extLst>
              <a:ext uri="{FF2B5EF4-FFF2-40B4-BE49-F238E27FC236}">
                <a16:creationId xmlns:a16="http://schemas.microsoft.com/office/drawing/2014/main" id="{0C02CF82-FBC0-474E-E3EB-FB986253C0F7}"/>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A5E9F636-FB89-3BAA-39B4-D5C247C89DF9}"/>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A73DCD2B-75A7-457A-8417-DFEA9026E0E3}"/>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97F3C889-36D3-CDA2-0685-1D27B2D10F4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2953528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2674957958"/>
              </p:ext>
            </p:extLst>
          </p:nvPr>
        </p:nvGraphicFramePr>
        <p:xfrm>
          <a:off x="278233" y="927635"/>
          <a:ext cx="11833938" cy="47771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a 2"/>
          <p:cNvGraphicFramePr>
            <a:graphicFrameLocks noGrp="1"/>
          </p:cNvGraphicFramePr>
          <p:nvPr>
            <p:extLst>
              <p:ext uri="{D42A27DB-BD31-4B8C-83A1-F6EECF244321}">
                <p14:modId xmlns:p14="http://schemas.microsoft.com/office/powerpoint/2010/main" val="3634288782"/>
              </p:ext>
            </p:extLst>
          </p:nvPr>
        </p:nvGraphicFramePr>
        <p:xfrm>
          <a:off x="748800" y="271267"/>
          <a:ext cx="5347200" cy="393842"/>
        </p:xfrm>
        <a:graphic>
          <a:graphicData uri="http://schemas.openxmlformats.org/drawingml/2006/table">
            <a:tbl>
              <a:tblPr>
                <a:tableStyleId>{1FECB4D8-DB02-4DC6-A0A2-4F2EBAE1DC90}</a:tableStyleId>
              </a:tblPr>
              <a:tblGrid>
                <a:gridCol w="5347200">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Mercados Domésticos (Tráfico O&amp;D)</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21" y="157765"/>
            <a:ext cx="661761" cy="661761"/>
          </a:xfrm>
          <a:prstGeom prst="rect">
            <a:avLst/>
          </a:prstGeom>
        </p:spPr>
      </p:pic>
      <p:sp>
        <p:nvSpPr>
          <p:cNvPr id="12" name="Right Arrow 11"/>
          <p:cNvSpPr/>
          <p:nvPr/>
        </p:nvSpPr>
        <p:spPr>
          <a:xfrm rot="16200000">
            <a:off x="341681" y="315788"/>
            <a:ext cx="306240" cy="304802"/>
          </a:xfrm>
          <a:prstGeom prst="rightArrow">
            <a:avLst/>
          </a:prstGeom>
          <a:solidFill>
            <a:srgbClr val="12B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4572033" y="1037243"/>
            <a:ext cx="7275059" cy="1200329"/>
          </a:xfrm>
          <a:prstGeom prst="rect">
            <a:avLst/>
          </a:prstGeom>
        </p:spPr>
        <p:txBody>
          <a:bodyPr wrap="square">
            <a:spAutoFit/>
          </a:bodyPr>
          <a:lstStyle/>
          <a:p>
            <a:pPr algn="just"/>
            <a:r>
              <a:rPr lang="es-ES" dirty="0">
                <a:solidFill>
                  <a:srgbClr val="6C6C6C"/>
                </a:solidFill>
              </a:rPr>
              <a:t>Medido en tráfico O&amp;D, Guayaquil-Quito fue el mayor par de ciudades en el mercado doméstico con 1.37 millones de pasajeros viajando entre ambas ciudades durante el año.</a:t>
            </a:r>
            <a:endParaRPr lang="en-US" dirty="0">
              <a:solidFill>
                <a:srgbClr val="6C6C6C"/>
              </a:solidFill>
            </a:endParaRPr>
          </a:p>
          <a:p>
            <a:pPr algn="just"/>
            <a:endParaRPr lang="en-US"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33">
            <a:extLst>
              <a:ext uri="{FF2B5EF4-FFF2-40B4-BE49-F238E27FC236}">
                <a16:creationId xmlns:a16="http://schemas.microsoft.com/office/drawing/2014/main" id="{DC628EB1-6C06-46D3-8B3D-115E41C6AD05}"/>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4" name="Group 3">
            <a:extLst>
              <a:ext uri="{FF2B5EF4-FFF2-40B4-BE49-F238E27FC236}">
                <a16:creationId xmlns:a16="http://schemas.microsoft.com/office/drawing/2014/main" id="{5663B849-783D-D5C0-FF70-C7CAE6A254E7}"/>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5DF9C1CD-E0AF-76B0-BF05-B267003CEE9B}"/>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0E9CD172-1EBE-7BC6-D9FC-FBFB9BEE32FA}"/>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Picture 7" descr="A picture containing object, clock, drawing&#10;&#10;Description automatically generated">
              <a:extLst>
                <a:ext uri="{FF2B5EF4-FFF2-40B4-BE49-F238E27FC236}">
                  <a16:creationId xmlns:a16="http://schemas.microsoft.com/office/drawing/2014/main" id="{5F397A5A-D9B6-2CC7-AF95-0B8D4CB4BE3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1161948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614647492"/>
              </p:ext>
            </p:extLst>
          </p:nvPr>
        </p:nvGraphicFramePr>
        <p:xfrm>
          <a:off x="748800" y="271267"/>
          <a:ext cx="4528878" cy="393842"/>
        </p:xfrm>
        <a:graphic>
          <a:graphicData uri="http://schemas.openxmlformats.org/drawingml/2006/table">
            <a:tbl>
              <a:tblPr>
                <a:tableStyleId>{1FECB4D8-DB02-4DC6-A0A2-4F2EBAE1DC90}</a:tableStyleId>
              </a:tblPr>
              <a:tblGrid>
                <a:gridCol w="4528878">
                  <a:extLst>
                    <a:ext uri="{9D8B030D-6E8A-4147-A177-3AD203B41FA5}">
                      <a16:colId xmlns:a16="http://schemas.microsoft.com/office/drawing/2014/main" val="20000"/>
                    </a:ext>
                  </a:extLst>
                </a:gridCol>
              </a:tblGrid>
              <a:tr h="393842">
                <a:tc>
                  <a:txBody>
                    <a:bodyPr/>
                    <a:lstStyle/>
                    <a:p>
                      <a:pPr algn="ctr" fontAlgn="ctr"/>
                      <a:r>
                        <a:rPr lang="es-ES" sz="1600" b="1" u="none" strike="noStrike" dirty="0">
                          <a:solidFill>
                            <a:schemeClr val="bg1"/>
                          </a:solidFill>
                          <a:effectLst/>
                          <a:latin typeface="Museo Sans 300" panose="02000000000000000000" pitchFamily="50" charset="0"/>
                        </a:rPr>
                        <a:t>Discriminación del Tráfico Doméstico O&amp;D</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1" y="157765"/>
            <a:ext cx="661761" cy="661761"/>
          </a:xfrm>
          <a:prstGeom prst="rect">
            <a:avLst/>
          </a:prstGeom>
        </p:spPr>
      </p:pic>
      <p:sp>
        <p:nvSpPr>
          <p:cNvPr id="12" name="Right Arrow 11"/>
          <p:cNvSpPr/>
          <p:nvPr/>
        </p:nvSpPr>
        <p:spPr>
          <a:xfrm rot="16200000">
            <a:off x="341681" y="315788"/>
            <a:ext cx="306240" cy="304802"/>
          </a:xfrm>
          <a:prstGeom prst="rightArrow">
            <a:avLst/>
          </a:prstGeom>
          <a:solidFill>
            <a:srgbClr val="7C6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5998607" y="245321"/>
            <a:ext cx="5642176" cy="1323439"/>
          </a:xfrm>
          <a:prstGeom prst="rect">
            <a:avLst/>
          </a:prstGeom>
        </p:spPr>
        <p:txBody>
          <a:bodyPr wrap="square">
            <a:spAutoFit/>
          </a:bodyPr>
          <a:lstStyle/>
          <a:p>
            <a:pPr algn="just"/>
            <a:r>
              <a:rPr lang="es-ES" sz="1600" dirty="0">
                <a:solidFill>
                  <a:srgbClr val="6C6C6C"/>
                </a:solidFill>
              </a:rPr>
              <a:t>El 92% de las rutas O&amp;D en el mercado doméstico de Chile fueron vuelos directos y 8% fueron itinerarios con una o más conexiones, siendo GYE el principal centro de conexiones con más de 251.000de pasajeros conectando en el año.</a:t>
            </a:r>
            <a:endParaRPr lang="en-US" sz="1600" dirty="0">
              <a:solidFill>
                <a:srgbClr val="6C6C6C"/>
              </a:solidFill>
            </a:endParaRPr>
          </a:p>
          <a:p>
            <a:pPr algn="just"/>
            <a:endParaRPr lang="en-US" sz="16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1">
            <a:extLst>
              <a:ext uri="{FF2B5EF4-FFF2-40B4-BE49-F238E27FC236}">
                <a16:creationId xmlns:a16="http://schemas.microsoft.com/office/drawing/2014/main" id="{3BACDB3A-8CEB-49AB-BCCF-C399A2187AD9}"/>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000" b="1" dirty="0">
                <a:solidFill>
                  <a:srgbClr val="002060"/>
                </a:solidFill>
                <a:latin typeface="Museo Sans 300" panose="02000000000000000000" pitchFamily="50" charset="0"/>
                <a:ea typeface="+mj-ea"/>
                <a:cs typeface="Arial" panose="020B0604020202020204" pitchFamily="34" charset="0"/>
              </a:rPr>
              <a:t>Chile Aviación </a:t>
            </a:r>
            <a:r>
              <a:rPr lang="es-AR" sz="2000" b="1" dirty="0" err="1">
                <a:solidFill>
                  <a:srgbClr val="002060"/>
                </a:solidFill>
                <a:latin typeface="Museo Sans 300" panose="02000000000000000000" pitchFamily="50" charset="0"/>
                <a:ea typeface="+mj-ea"/>
                <a:cs typeface="Arial" panose="020B0604020202020204" pitchFamily="34" charset="0"/>
              </a:rPr>
              <a:t>Insight</a:t>
            </a:r>
            <a:endParaRPr lang="es-AR" sz="2000" b="1" dirty="0">
              <a:solidFill>
                <a:srgbClr val="002060"/>
              </a:solidFill>
              <a:latin typeface="Museo Sans 300" panose="02000000000000000000" pitchFamily="50" charset="0"/>
              <a:ea typeface="+mj-ea"/>
              <a:cs typeface="Arial" panose="020B0604020202020204" pitchFamily="34" charset="0"/>
            </a:endParaRPr>
          </a:p>
          <a:p>
            <a:pPr marL="0" indent="0">
              <a:buNone/>
            </a:pPr>
            <a:r>
              <a:rPr lang="es-AR" sz="1800" dirty="0" err="1">
                <a:solidFill>
                  <a:schemeClr val="accent1"/>
                </a:solidFill>
                <a:latin typeface="Museo Sans 300" panose="02000000000000000000" pitchFamily="50" charset="0"/>
                <a:ea typeface="+mj-ea"/>
                <a:cs typeface="Arial" panose="020B0604020202020204" pitchFamily="34" charset="0"/>
              </a:rPr>
              <a:t>Latin</a:t>
            </a:r>
            <a:r>
              <a:rPr lang="es-AR" sz="1800" dirty="0">
                <a:solidFill>
                  <a:schemeClr val="accent1"/>
                </a:solidFill>
                <a:latin typeface="Museo Sans 300" panose="02000000000000000000" pitchFamily="50" charset="0"/>
                <a:ea typeface="+mj-ea"/>
                <a:cs typeface="Arial" panose="020B0604020202020204" pitchFamily="34" charset="0"/>
              </a:rPr>
              <a:t> American and </a:t>
            </a:r>
            <a:r>
              <a:rPr lang="es-AR" sz="1800" dirty="0" err="1">
                <a:solidFill>
                  <a:schemeClr val="accent1"/>
                </a:solidFill>
                <a:latin typeface="Museo Sans 300" panose="02000000000000000000" pitchFamily="50" charset="0"/>
                <a:ea typeface="+mj-ea"/>
                <a:cs typeface="Arial" panose="020B0604020202020204" pitchFamily="34" charset="0"/>
              </a:rPr>
              <a:t>Caribbean</a:t>
            </a:r>
            <a:r>
              <a:rPr lang="es-AR" sz="1800" dirty="0">
                <a:solidFill>
                  <a:schemeClr val="accent1"/>
                </a:solidFill>
                <a:latin typeface="Museo Sans 300" panose="02000000000000000000" pitchFamily="50" charset="0"/>
                <a:ea typeface="+mj-ea"/>
                <a:cs typeface="Arial" panose="020B0604020202020204" pitchFamily="34" charset="0"/>
              </a:rPr>
              <a:t> Air </a:t>
            </a:r>
            <a:r>
              <a:rPr lang="es-AR" sz="1800" dirty="0" err="1">
                <a:solidFill>
                  <a:schemeClr val="accent1"/>
                </a:solidFill>
                <a:latin typeface="Museo Sans 300" panose="02000000000000000000" pitchFamily="50" charset="0"/>
                <a:ea typeface="+mj-ea"/>
                <a:cs typeface="Arial" panose="020B0604020202020204" pitchFamily="34" charset="0"/>
              </a:rPr>
              <a:t>Transport</a:t>
            </a:r>
            <a:r>
              <a:rPr lang="es-AR" sz="1800" dirty="0">
                <a:solidFill>
                  <a:schemeClr val="accent1"/>
                </a:solidFill>
                <a:latin typeface="Museo Sans 300" panose="02000000000000000000" pitchFamily="50" charset="0"/>
                <a:ea typeface="+mj-ea"/>
                <a:cs typeface="Arial" panose="020B0604020202020204" pitchFamily="34" charset="0"/>
              </a:rPr>
              <a:t> </a:t>
            </a:r>
            <a:r>
              <a:rPr lang="es-AR" sz="1800" dirty="0" err="1">
                <a:solidFill>
                  <a:schemeClr val="accent1"/>
                </a:solidFill>
                <a:latin typeface="Museo Sans 300" panose="02000000000000000000" pitchFamily="50" charset="0"/>
                <a:ea typeface="+mj-ea"/>
                <a:cs typeface="Arial" panose="020B0604020202020204" pitchFamily="34" charset="0"/>
              </a:rPr>
              <a:t>Association</a:t>
            </a:r>
            <a:endParaRPr lang="en-US" sz="1800" dirty="0">
              <a:solidFill>
                <a:schemeClr val="accent1"/>
              </a:solidFill>
              <a:latin typeface="Museo Sans 300" panose="02000000000000000000" pitchFamily="50" charset="0"/>
              <a:ea typeface="+mj-ea"/>
              <a:cs typeface="Arial" panose="020B0604020202020204" pitchFamily="34" charset="0"/>
            </a:endParaRPr>
          </a:p>
        </p:txBody>
      </p:sp>
      <p:sp>
        <p:nvSpPr>
          <p:cNvPr id="13" name="Rectangle 12">
            <a:extLst>
              <a:ext uri="{FF2B5EF4-FFF2-40B4-BE49-F238E27FC236}">
                <a16:creationId xmlns:a16="http://schemas.microsoft.com/office/drawing/2014/main" id="{B78168F0-051F-4A0B-B45E-9BD3C8BBBFF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390A6D3D-BC33-49A2-9BFF-FE1BE5F6C526}"/>
              </a:ext>
            </a:extLst>
          </p:cNvPr>
          <p:cNvGraphicFramePr/>
          <p:nvPr>
            <p:extLst>
              <p:ext uri="{D42A27DB-BD31-4B8C-83A1-F6EECF244321}">
                <p14:modId xmlns:p14="http://schemas.microsoft.com/office/powerpoint/2010/main" val="386411385"/>
              </p:ext>
            </p:extLst>
          </p:nvPr>
        </p:nvGraphicFramePr>
        <p:xfrm>
          <a:off x="-714617" y="861543"/>
          <a:ext cx="7328777" cy="537733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 name="Chart 18">
            <a:extLst>
              <a:ext uri="{FF2B5EF4-FFF2-40B4-BE49-F238E27FC236}">
                <a16:creationId xmlns:a16="http://schemas.microsoft.com/office/drawing/2014/main" id="{5FBE2D5D-86B3-4751-A7F3-8370F3CD408F}"/>
              </a:ext>
            </a:extLst>
          </p:cNvPr>
          <p:cNvGraphicFramePr/>
          <p:nvPr>
            <p:extLst>
              <p:ext uri="{D42A27DB-BD31-4B8C-83A1-F6EECF244321}">
                <p14:modId xmlns:p14="http://schemas.microsoft.com/office/powerpoint/2010/main" val="2643426367"/>
              </p:ext>
            </p:extLst>
          </p:nvPr>
        </p:nvGraphicFramePr>
        <p:xfrm>
          <a:off x="5383530" y="1520612"/>
          <a:ext cx="6633315" cy="231362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Chart 21">
            <a:extLst>
              <a:ext uri="{FF2B5EF4-FFF2-40B4-BE49-F238E27FC236}">
                <a16:creationId xmlns:a16="http://schemas.microsoft.com/office/drawing/2014/main" id="{F4342CE4-03DA-43FC-9FEF-5AAA580D0F30}"/>
              </a:ext>
            </a:extLst>
          </p:cNvPr>
          <p:cNvGraphicFramePr/>
          <p:nvPr>
            <p:extLst>
              <p:ext uri="{D42A27DB-BD31-4B8C-83A1-F6EECF244321}">
                <p14:modId xmlns:p14="http://schemas.microsoft.com/office/powerpoint/2010/main" val="2643451255"/>
              </p:ext>
            </p:extLst>
          </p:nvPr>
        </p:nvGraphicFramePr>
        <p:xfrm>
          <a:off x="5137761" y="3639985"/>
          <a:ext cx="6961750" cy="2313626"/>
        </p:xfrm>
        <a:graphic>
          <a:graphicData uri="http://schemas.openxmlformats.org/drawingml/2006/chart">
            <c:chart xmlns:c="http://schemas.openxmlformats.org/drawingml/2006/chart" xmlns:r="http://schemas.openxmlformats.org/officeDocument/2006/relationships" r:id="rId7"/>
          </a:graphicData>
        </a:graphic>
      </p:graphicFrame>
      <p:sp>
        <p:nvSpPr>
          <p:cNvPr id="4" name="TextBox 33">
            <a:extLst>
              <a:ext uri="{FF2B5EF4-FFF2-40B4-BE49-F238E27FC236}">
                <a16:creationId xmlns:a16="http://schemas.microsoft.com/office/drawing/2014/main" id="{4903C151-06FF-DE26-A4B4-7740187C375B}"/>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5" name="Group 4">
            <a:extLst>
              <a:ext uri="{FF2B5EF4-FFF2-40B4-BE49-F238E27FC236}">
                <a16:creationId xmlns:a16="http://schemas.microsoft.com/office/drawing/2014/main" id="{BA3BFCEE-9A96-A75E-7DD3-B1414323F147}"/>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9CAE212A-56E5-F2BE-84B6-6E177C55F130}"/>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FA3FE229-A0C7-56D6-3122-F4C2747A9A70}"/>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E522DA75-1BCF-CCD7-EB1F-D657736BF4B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321729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313585308"/>
              </p:ext>
            </p:extLst>
          </p:nvPr>
        </p:nvGraphicFramePr>
        <p:xfrm>
          <a:off x="781876" y="299488"/>
          <a:ext cx="8559055" cy="329724"/>
        </p:xfrm>
        <a:graphic>
          <a:graphicData uri="http://schemas.openxmlformats.org/drawingml/2006/table">
            <a:tbl>
              <a:tblPr>
                <a:tableStyleId>{1FECB4D8-DB02-4DC6-A0A2-4F2EBAE1DC90}</a:tableStyleId>
              </a:tblPr>
              <a:tblGrid>
                <a:gridCol w="8559055">
                  <a:extLst>
                    <a:ext uri="{9D8B030D-6E8A-4147-A177-3AD203B41FA5}">
                      <a16:colId xmlns:a16="http://schemas.microsoft.com/office/drawing/2014/main" val="20000"/>
                    </a:ext>
                  </a:extLst>
                </a:gridCol>
              </a:tblGrid>
              <a:tr h="0">
                <a:tc>
                  <a:txBody>
                    <a:bodyPr/>
                    <a:lstStyle/>
                    <a:p>
                      <a:pPr algn="ctr" fontAlgn="ctr"/>
                      <a:r>
                        <a:rPr lang="es-ES" sz="1600" b="1" u="none" strike="noStrike" dirty="0">
                          <a:solidFill>
                            <a:schemeClr val="bg1"/>
                          </a:solidFill>
                          <a:effectLst/>
                          <a:latin typeface="Museo Sans 300" panose="02000000000000000000" pitchFamily="50" charset="0"/>
                        </a:rPr>
                        <a:t>Mercados Domésticos con Mayor Crecimiento 2023 vs 2022 (Tráfico por Segmento)</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0" y="197771"/>
            <a:ext cx="776999" cy="776999"/>
          </a:xfrm>
          <a:prstGeom prst="rect">
            <a:avLst/>
          </a:prstGeom>
        </p:spPr>
      </p:pic>
      <p:sp>
        <p:nvSpPr>
          <p:cNvPr id="12" name="Right Arrow 11"/>
          <p:cNvSpPr/>
          <p:nvPr/>
        </p:nvSpPr>
        <p:spPr>
          <a:xfrm rot="16200000">
            <a:off x="337816" y="339530"/>
            <a:ext cx="442019" cy="43285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useo Sans 300" panose="02000000000000000000" pitchFamily="50"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9779" y="1285493"/>
            <a:ext cx="939457" cy="939457"/>
          </a:xfrm>
          <a:prstGeom prst="rect">
            <a:avLst/>
          </a:prstGeom>
        </p:spPr>
      </p:pic>
      <p:sp>
        <p:nvSpPr>
          <p:cNvPr id="15" name="Right Arrow 14"/>
          <p:cNvSpPr/>
          <p:nvPr/>
        </p:nvSpPr>
        <p:spPr>
          <a:xfrm rot="16200000">
            <a:off x="9838318" y="1616461"/>
            <a:ext cx="749820" cy="39541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useo Sans 300" panose="02000000000000000000" pitchFamily="50" charset="0"/>
            </a:endParaRPr>
          </a:p>
        </p:txBody>
      </p:sp>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3187399338"/>
              </p:ext>
            </p:extLst>
          </p:nvPr>
        </p:nvGraphicFramePr>
        <p:xfrm>
          <a:off x="-273901" y="1937130"/>
          <a:ext cx="6489863" cy="3964398"/>
        </p:xfrm>
        <a:graphic>
          <a:graphicData uri="http://schemas.openxmlformats.org/drawingml/2006/chart">
            <c:chart xmlns:c="http://schemas.openxmlformats.org/drawingml/2006/chart" xmlns:r="http://schemas.openxmlformats.org/officeDocument/2006/relationships" r:id="rId5"/>
          </a:graphicData>
        </a:graphic>
      </p:graphicFrame>
      <p:sp>
        <p:nvSpPr>
          <p:cNvPr id="2" name="Rectangle 1">
            <a:extLst>
              <a:ext uri="{FF2B5EF4-FFF2-40B4-BE49-F238E27FC236}">
                <a16:creationId xmlns:a16="http://schemas.microsoft.com/office/drawing/2014/main" id="{3BAE7F67-0FF4-45B9-B67E-74F35DA3E7DA}"/>
              </a:ext>
            </a:extLst>
          </p:cNvPr>
          <p:cNvSpPr/>
          <p:nvPr/>
        </p:nvSpPr>
        <p:spPr>
          <a:xfrm>
            <a:off x="502764" y="965666"/>
            <a:ext cx="10946286" cy="523220"/>
          </a:xfrm>
          <a:prstGeom prst="rect">
            <a:avLst/>
          </a:prstGeom>
        </p:spPr>
        <p:txBody>
          <a:bodyPr wrap="square">
            <a:spAutoFit/>
          </a:bodyPr>
          <a:lstStyle/>
          <a:p>
            <a:pPr algn="just"/>
            <a:r>
              <a:rPr lang="es-ES" sz="1400" dirty="0">
                <a:solidFill>
                  <a:srgbClr val="6C6C6C"/>
                </a:solidFill>
              </a:rPr>
              <a:t>Quito-Loja fue el mercado doméstico con mayor crecimiento en Chile en términos de capacidad de asientos, con más de 240.000 asientos adicionales. En términos de pasajeros, Guayaquil-Quito fue el par de ciudades con mayor crecimiento con 341.000 pasajeros adicionales en 2023. </a:t>
            </a:r>
            <a:endParaRPr lang="en-US" sz="14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1">
            <a:extLst>
              <a:ext uri="{FF2B5EF4-FFF2-40B4-BE49-F238E27FC236}">
                <a16:creationId xmlns:a16="http://schemas.microsoft.com/office/drawing/2014/main" id="{3BACDB3A-8CEB-49AB-BCCF-C399A2187AD9}"/>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000" b="1" dirty="0">
                <a:solidFill>
                  <a:srgbClr val="002060"/>
                </a:solidFill>
                <a:latin typeface="Museo Sans 300" panose="02000000000000000000" pitchFamily="50" charset="0"/>
                <a:ea typeface="+mj-ea"/>
                <a:cs typeface="Arial" panose="020B0604020202020204" pitchFamily="34" charset="0"/>
              </a:rPr>
              <a:t>Chile Aviación </a:t>
            </a:r>
            <a:r>
              <a:rPr lang="es-AR" sz="2000" b="1" dirty="0" err="1">
                <a:solidFill>
                  <a:srgbClr val="002060"/>
                </a:solidFill>
                <a:latin typeface="Museo Sans 300" panose="02000000000000000000" pitchFamily="50" charset="0"/>
                <a:ea typeface="+mj-ea"/>
                <a:cs typeface="Arial" panose="020B0604020202020204" pitchFamily="34" charset="0"/>
              </a:rPr>
              <a:t>Insight</a:t>
            </a:r>
            <a:endParaRPr lang="es-AR" sz="2000" b="1" dirty="0">
              <a:solidFill>
                <a:srgbClr val="002060"/>
              </a:solidFill>
              <a:latin typeface="Museo Sans 300" panose="02000000000000000000" pitchFamily="50" charset="0"/>
              <a:ea typeface="+mj-ea"/>
              <a:cs typeface="Arial" panose="020B0604020202020204" pitchFamily="34" charset="0"/>
            </a:endParaRPr>
          </a:p>
          <a:p>
            <a:pPr marL="0" indent="0">
              <a:buNone/>
            </a:pPr>
            <a:r>
              <a:rPr lang="es-AR" sz="1800" dirty="0" err="1">
                <a:solidFill>
                  <a:schemeClr val="accent1"/>
                </a:solidFill>
                <a:latin typeface="Museo Sans 300" panose="02000000000000000000" pitchFamily="50" charset="0"/>
                <a:ea typeface="+mj-ea"/>
                <a:cs typeface="Arial" panose="020B0604020202020204" pitchFamily="34" charset="0"/>
              </a:rPr>
              <a:t>Latin</a:t>
            </a:r>
            <a:r>
              <a:rPr lang="es-AR" sz="1800" dirty="0">
                <a:solidFill>
                  <a:schemeClr val="accent1"/>
                </a:solidFill>
                <a:latin typeface="Museo Sans 300" panose="02000000000000000000" pitchFamily="50" charset="0"/>
                <a:ea typeface="+mj-ea"/>
                <a:cs typeface="Arial" panose="020B0604020202020204" pitchFamily="34" charset="0"/>
              </a:rPr>
              <a:t> American and </a:t>
            </a:r>
            <a:r>
              <a:rPr lang="es-AR" sz="1800" dirty="0" err="1">
                <a:solidFill>
                  <a:schemeClr val="accent1"/>
                </a:solidFill>
                <a:latin typeface="Museo Sans 300" panose="02000000000000000000" pitchFamily="50" charset="0"/>
                <a:ea typeface="+mj-ea"/>
                <a:cs typeface="Arial" panose="020B0604020202020204" pitchFamily="34" charset="0"/>
              </a:rPr>
              <a:t>Caribbean</a:t>
            </a:r>
            <a:r>
              <a:rPr lang="es-AR" sz="1800" dirty="0">
                <a:solidFill>
                  <a:schemeClr val="accent1"/>
                </a:solidFill>
                <a:latin typeface="Museo Sans 300" panose="02000000000000000000" pitchFamily="50" charset="0"/>
                <a:ea typeface="+mj-ea"/>
                <a:cs typeface="Arial" panose="020B0604020202020204" pitchFamily="34" charset="0"/>
              </a:rPr>
              <a:t> Air </a:t>
            </a:r>
            <a:r>
              <a:rPr lang="es-AR" sz="1800" dirty="0" err="1">
                <a:solidFill>
                  <a:schemeClr val="accent1"/>
                </a:solidFill>
                <a:latin typeface="Museo Sans 300" panose="02000000000000000000" pitchFamily="50" charset="0"/>
                <a:ea typeface="+mj-ea"/>
                <a:cs typeface="Arial" panose="020B0604020202020204" pitchFamily="34" charset="0"/>
              </a:rPr>
              <a:t>Transport</a:t>
            </a:r>
            <a:r>
              <a:rPr lang="es-AR" sz="1800" dirty="0">
                <a:solidFill>
                  <a:schemeClr val="accent1"/>
                </a:solidFill>
                <a:latin typeface="Museo Sans 300" panose="02000000000000000000" pitchFamily="50" charset="0"/>
                <a:ea typeface="+mj-ea"/>
                <a:cs typeface="Arial" panose="020B0604020202020204" pitchFamily="34" charset="0"/>
              </a:rPr>
              <a:t> </a:t>
            </a:r>
            <a:r>
              <a:rPr lang="es-AR" sz="1800" dirty="0" err="1">
                <a:solidFill>
                  <a:schemeClr val="accent1"/>
                </a:solidFill>
                <a:latin typeface="Museo Sans 300" panose="02000000000000000000" pitchFamily="50" charset="0"/>
                <a:ea typeface="+mj-ea"/>
                <a:cs typeface="Arial" panose="020B0604020202020204" pitchFamily="34" charset="0"/>
              </a:rPr>
              <a:t>Association</a:t>
            </a:r>
            <a:endParaRPr lang="en-US" sz="1800" dirty="0">
              <a:solidFill>
                <a:schemeClr val="accent1"/>
              </a:solidFill>
              <a:latin typeface="Museo Sans 300" panose="02000000000000000000" pitchFamily="50" charset="0"/>
              <a:ea typeface="+mj-ea"/>
              <a:cs typeface="Arial" panose="020B0604020202020204" pitchFamily="34" charset="0"/>
            </a:endParaRPr>
          </a:p>
        </p:txBody>
      </p:sp>
      <p:sp>
        <p:nvSpPr>
          <p:cNvPr id="21" name="Rectangle 20">
            <a:extLst>
              <a:ext uri="{FF2B5EF4-FFF2-40B4-BE49-F238E27FC236}">
                <a16:creationId xmlns:a16="http://schemas.microsoft.com/office/drawing/2014/main" id="{39FB4737-3FB6-49D3-8EB5-BA80F32DD953}"/>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996EEA28-2805-4EFF-BD0C-61D5AFD65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295" y="197771"/>
            <a:ext cx="776999" cy="776999"/>
          </a:xfrm>
          <a:prstGeom prst="rect">
            <a:avLst/>
          </a:prstGeom>
        </p:spPr>
      </p:pic>
      <p:sp>
        <p:nvSpPr>
          <p:cNvPr id="24" name="Right Arrow 11">
            <a:extLst>
              <a:ext uri="{FF2B5EF4-FFF2-40B4-BE49-F238E27FC236}">
                <a16:creationId xmlns:a16="http://schemas.microsoft.com/office/drawing/2014/main" id="{6EC47FCD-A90D-4D69-BB79-E5E748D12F52}"/>
              </a:ext>
            </a:extLst>
          </p:cNvPr>
          <p:cNvSpPr/>
          <p:nvPr/>
        </p:nvSpPr>
        <p:spPr>
          <a:xfrm rot="16200000">
            <a:off x="331191" y="339530"/>
            <a:ext cx="442019" cy="432852"/>
          </a:xfrm>
          <a:prstGeom prst="rightArrow">
            <a:avLst/>
          </a:prstGeom>
          <a:solidFill>
            <a:srgbClr val="7C6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graphicFrame>
        <p:nvGraphicFramePr>
          <p:cNvPr id="17" name="Chart 16">
            <a:extLst>
              <a:ext uri="{FF2B5EF4-FFF2-40B4-BE49-F238E27FC236}">
                <a16:creationId xmlns:a16="http://schemas.microsoft.com/office/drawing/2014/main" id="{31627299-EE23-44A1-88A1-4CEA81EA22E6}"/>
              </a:ext>
            </a:extLst>
          </p:cNvPr>
          <p:cNvGraphicFramePr/>
          <p:nvPr>
            <p:extLst>
              <p:ext uri="{D42A27DB-BD31-4B8C-83A1-F6EECF244321}">
                <p14:modId xmlns:p14="http://schemas.microsoft.com/office/powerpoint/2010/main" val="1481563686"/>
              </p:ext>
            </p:extLst>
          </p:nvPr>
        </p:nvGraphicFramePr>
        <p:xfrm>
          <a:off x="5905955" y="1953642"/>
          <a:ext cx="6219824" cy="3964398"/>
        </p:xfrm>
        <a:graphic>
          <a:graphicData uri="http://schemas.openxmlformats.org/drawingml/2006/chart">
            <c:chart xmlns:c="http://schemas.openxmlformats.org/drawingml/2006/chart" xmlns:r="http://schemas.openxmlformats.org/officeDocument/2006/relationships" r:id="rId6"/>
          </a:graphicData>
        </a:graphic>
      </p:graphicFrame>
      <p:grpSp>
        <p:nvGrpSpPr>
          <p:cNvPr id="4" name="Group 3">
            <a:extLst>
              <a:ext uri="{FF2B5EF4-FFF2-40B4-BE49-F238E27FC236}">
                <a16:creationId xmlns:a16="http://schemas.microsoft.com/office/drawing/2014/main" id="{1A0037D6-DC07-10E1-B5B7-D983B0568957}"/>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B444947A-8A65-4BEB-9B21-C4F3CDB9E1EB}"/>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EC7E97BE-992C-1C0E-39E9-5D76B0424FAA}"/>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Picture 7" descr="A picture containing object, clock, drawing&#10;&#10;Description automatically generated">
              <a:extLst>
                <a:ext uri="{FF2B5EF4-FFF2-40B4-BE49-F238E27FC236}">
                  <a16:creationId xmlns:a16="http://schemas.microsoft.com/office/drawing/2014/main" id="{AB1A18BB-8477-AF27-AD2C-2C2A275688E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9" name="TextBox 33">
            <a:extLst>
              <a:ext uri="{FF2B5EF4-FFF2-40B4-BE49-F238E27FC236}">
                <a16:creationId xmlns:a16="http://schemas.microsoft.com/office/drawing/2014/main" id="{477212BE-7AF6-70EB-61A4-FBB0EF5F4AD5}"/>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spTree>
    <p:extLst>
      <p:ext uri="{BB962C8B-B14F-4D97-AF65-F5344CB8AC3E}">
        <p14:creationId xmlns:p14="http://schemas.microsoft.com/office/powerpoint/2010/main" val="4069209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4138405757"/>
              </p:ext>
            </p:extLst>
          </p:nvPr>
        </p:nvGraphicFramePr>
        <p:xfrm>
          <a:off x="80867" y="1647549"/>
          <a:ext cx="6187853" cy="40424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a 2"/>
          <p:cNvGraphicFramePr>
            <a:graphicFrameLocks noGrp="1"/>
          </p:cNvGraphicFramePr>
          <p:nvPr>
            <p:extLst>
              <p:ext uri="{D42A27DB-BD31-4B8C-83A1-F6EECF244321}">
                <p14:modId xmlns:p14="http://schemas.microsoft.com/office/powerpoint/2010/main" val="4173819547"/>
              </p:ext>
            </p:extLst>
          </p:nvPr>
        </p:nvGraphicFramePr>
        <p:xfrm>
          <a:off x="647202" y="344733"/>
          <a:ext cx="3780038" cy="393842"/>
        </p:xfrm>
        <a:graphic>
          <a:graphicData uri="http://schemas.openxmlformats.org/drawingml/2006/table">
            <a:tbl>
              <a:tblPr>
                <a:tableStyleId>{1FECB4D8-DB02-4DC6-A0A2-4F2EBAE1DC90}</a:tableStyleId>
              </a:tblPr>
              <a:tblGrid>
                <a:gridCol w="3780038">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Aeropuertos Domésticos</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0AB1D1"/>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21" y="210773"/>
            <a:ext cx="661761" cy="661761"/>
          </a:xfrm>
          <a:prstGeom prst="rect">
            <a:avLst/>
          </a:prstGeom>
        </p:spPr>
      </p:pic>
      <p:sp>
        <p:nvSpPr>
          <p:cNvPr id="12" name="Right Arrow 11"/>
          <p:cNvSpPr/>
          <p:nvPr/>
        </p:nvSpPr>
        <p:spPr>
          <a:xfrm rot="16200000">
            <a:off x="341681" y="368796"/>
            <a:ext cx="306240" cy="304802"/>
          </a:xfrm>
          <a:prstGeom prst="rightArrow">
            <a:avLst/>
          </a:prstGeom>
          <a:solidFill>
            <a:srgbClr val="0AB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637677" y="872534"/>
            <a:ext cx="10587706" cy="830997"/>
          </a:xfrm>
          <a:prstGeom prst="rect">
            <a:avLst/>
          </a:prstGeom>
        </p:spPr>
        <p:txBody>
          <a:bodyPr wrap="square">
            <a:spAutoFit/>
          </a:bodyPr>
          <a:lstStyle/>
          <a:p>
            <a:pPr algn="just"/>
            <a:r>
              <a:rPr lang="es-ES" sz="1600" dirty="0">
                <a:solidFill>
                  <a:srgbClr val="6C6C6C"/>
                </a:solidFill>
              </a:rPr>
              <a:t>Con 4.4 millones de asientos disponibles y 3.2 millones de pasajeros en 2023, el Aeropuerto Internacional de Quito fue el más destacado en el mercado doméstico de Chile, seguido por el Aeropuerto Internacional de Guayaquil con 3.2 millones de asientos y 2.4 millones de pasajeros en 2023.</a:t>
            </a:r>
            <a:endParaRPr lang="en-US" sz="16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41670CD-283C-470D-9EDA-6C918AE3E0FA}"/>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595923A0-C810-4CEE-8428-DC2CBC402BEB}"/>
              </a:ext>
            </a:extLst>
          </p:cNvPr>
          <p:cNvGraphicFramePr/>
          <p:nvPr>
            <p:extLst>
              <p:ext uri="{D42A27DB-BD31-4B8C-83A1-F6EECF244321}">
                <p14:modId xmlns:p14="http://schemas.microsoft.com/office/powerpoint/2010/main" val="619368062"/>
              </p:ext>
            </p:extLst>
          </p:nvPr>
        </p:nvGraphicFramePr>
        <p:xfrm>
          <a:off x="6184643" y="1719305"/>
          <a:ext cx="6125442" cy="4002288"/>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Box 33">
            <a:extLst>
              <a:ext uri="{FF2B5EF4-FFF2-40B4-BE49-F238E27FC236}">
                <a16:creationId xmlns:a16="http://schemas.microsoft.com/office/drawing/2014/main" id="{2D6219AC-9E30-F857-1359-275103F952F5}"/>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5" name="Group 4">
            <a:extLst>
              <a:ext uri="{FF2B5EF4-FFF2-40B4-BE49-F238E27FC236}">
                <a16:creationId xmlns:a16="http://schemas.microsoft.com/office/drawing/2014/main" id="{725B83B3-B977-1545-0614-192D096B02B7}"/>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0A96BBFD-2D76-9CB4-51CD-18E535AB9F77}"/>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FE251D60-7D88-3E40-D9AF-B01F1289D2F8}"/>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1627048A-AB33-1EC1-08B1-D601AD48FFE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85567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231297712"/>
              </p:ext>
            </p:extLst>
          </p:nvPr>
        </p:nvGraphicFramePr>
        <p:xfrm>
          <a:off x="781877" y="299488"/>
          <a:ext cx="8733598" cy="393842"/>
        </p:xfrm>
        <a:graphic>
          <a:graphicData uri="http://schemas.openxmlformats.org/drawingml/2006/table">
            <a:tbl>
              <a:tblPr>
                <a:tableStyleId>{1FECB4D8-DB02-4DC6-A0A2-4F2EBAE1DC90}</a:tableStyleId>
              </a:tblPr>
              <a:tblGrid>
                <a:gridCol w="8733598">
                  <a:extLst>
                    <a:ext uri="{9D8B030D-6E8A-4147-A177-3AD203B41FA5}">
                      <a16:colId xmlns:a16="http://schemas.microsoft.com/office/drawing/2014/main" val="20000"/>
                    </a:ext>
                  </a:extLst>
                </a:gridCol>
              </a:tblGrid>
              <a:tr h="393842">
                <a:tc>
                  <a:txBody>
                    <a:bodyPr/>
                    <a:lstStyle/>
                    <a:p>
                      <a:pPr algn="ctr" fontAlgn="ctr"/>
                      <a:r>
                        <a:rPr lang="es-ES" sz="1600" b="1" u="none" strike="noStrike" dirty="0">
                          <a:solidFill>
                            <a:schemeClr val="bg1"/>
                          </a:solidFill>
                          <a:effectLst/>
                          <a:latin typeface="Museo Sans 300" panose="02000000000000000000" pitchFamily="50" charset="0"/>
                        </a:rPr>
                        <a:t>Aeropuertos Domésticos con Mayor Crecimiento2023 vs 2022</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29B3D1"/>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0" y="197771"/>
            <a:ext cx="776999" cy="776999"/>
          </a:xfrm>
          <a:prstGeom prst="rect">
            <a:avLst/>
          </a:prstGeom>
        </p:spPr>
      </p:pic>
      <p:sp>
        <p:nvSpPr>
          <p:cNvPr id="12" name="Right Arrow 11"/>
          <p:cNvSpPr/>
          <p:nvPr/>
        </p:nvSpPr>
        <p:spPr>
          <a:xfrm rot="16200000">
            <a:off x="337816" y="339530"/>
            <a:ext cx="442019" cy="43285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9779" y="1285493"/>
            <a:ext cx="939457" cy="939457"/>
          </a:xfrm>
          <a:prstGeom prst="rect">
            <a:avLst/>
          </a:prstGeom>
        </p:spPr>
      </p:pic>
      <p:sp>
        <p:nvSpPr>
          <p:cNvPr id="15" name="Right Arrow 14"/>
          <p:cNvSpPr/>
          <p:nvPr/>
        </p:nvSpPr>
        <p:spPr>
          <a:xfrm rot="16200000">
            <a:off x="9838318" y="1616461"/>
            <a:ext cx="749820" cy="39541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3412442330"/>
              </p:ext>
            </p:extLst>
          </p:nvPr>
        </p:nvGraphicFramePr>
        <p:xfrm>
          <a:off x="-273901" y="2080005"/>
          <a:ext cx="6489863" cy="3964398"/>
        </p:xfrm>
        <a:graphic>
          <a:graphicData uri="http://schemas.openxmlformats.org/drawingml/2006/chart">
            <c:chart xmlns:c="http://schemas.openxmlformats.org/drawingml/2006/chart" xmlns:r="http://schemas.openxmlformats.org/officeDocument/2006/relationships" r:id="rId5"/>
          </a:graphicData>
        </a:graphic>
      </p:graphicFrame>
      <p:sp>
        <p:nvSpPr>
          <p:cNvPr id="2" name="Rectangle 1">
            <a:extLst>
              <a:ext uri="{FF2B5EF4-FFF2-40B4-BE49-F238E27FC236}">
                <a16:creationId xmlns:a16="http://schemas.microsoft.com/office/drawing/2014/main" id="{3BAE7F67-0FF4-45B9-B67E-74F35DA3E7DA}"/>
              </a:ext>
            </a:extLst>
          </p:cNvPr>
          <p:cNvSpPr/>
          <p:nvPr/>
        </p:nvSpPr>
        <p:spPr>
          <a:xfrm>
            <a:off x="502764" y="973390"/>
            <a:ext cx="11381663" cy="523220"/>
          </a:xfrm>
          <a:prstGeom prst="rect">
            <a:avLst/>
          </a:prstGeom>
        </p:spPr>
        <p:txBody>
          <a:bodyPr wrap="square">
            <a:spAutoFit/>
          </a:bodyPr>
          <a:lstStyle/>
          <a:p>
            <a:pPr algn="just"/>
            <a:r>
              <a:rPr lang="es-ES" sz="1400" dirty="0">
                <a:solidFill>
                  <a:srgbClr val="6C6C6C"/>
                </a:solidFill>
                <a:latin typeface="Museo Sans 300" panose="02000000000000000000" pitchFamily="50" charset="0"/>
              </a:rPr>
              <a:t>El Aeropuerto Internacional de Quito fue el aeropuerto doméstico con mayor crecimiento en Chile en términos de capacidad de asientos y pasajeros embarcados durante el 2023, con más de 654.000 asientos adicionales y 799.000 pasajeros adicionales en comparación con 2022. </a:t>
            </a:r>
            <a:endParaRPr lang="en-US" sz="1400" dirty="0">
              <a:solidFill>
                <a:srgbClr val="6C6C6C"/>
              </a:solidFill>
              <a:latin typeface="Museo Sans 300" panose="02000000000000000000" pitchFamily="50" charset="0"/>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39FB4737-3FB6-49D3-8EB5-BA80F32DD953}"/>
              </a:ext>
            </a:extLst>
          </p:cNvPr>
          <p:cNvSpPr/>
          <p:nvPr/>
        </p:nvSpPr>
        <p:spPr>
          <a:xfrm>
            <a:off x="79829" y="6090439"/>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996EEA28-2805-4EFF-BD0C-61D5AFD65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295" y="197771"/>
            <a:ext cx="776999" cy="776999"/>
          </a:xfrm>
          <a:prstGeom prst="rect">
            <a:avLst/>
          </a:prstGeom>
        </p:spPr>
      </p:pic>
      <p:sp>
        <p:nvSpPr>
          <p:cNvPr id="24" name="Right Arrow 11">
            <a:extLst>
              <a:ext uri="{FF2B5EF4-FFF2-40B4-BE49-F238E27FC236}">
                <a16:creationId xmlns:a16="http://schemas.microsoft.com/office/drawing/2014/main" id="{6EC47FCD-A90D-4D69-BB79-E5E748D12F52}"/>
              </a:ext>
            </a:extLst>
          </p:cNvPr>
          <p:cNvSpPr/>
          <p:nvPr/>
        </p:nvSpPr>
        <p:spPr>
          <a:xfrm rot="16200000">
            <a:off x="331191" y="339530"/>
            <a:ext cx="442019" cy="432852"/>
          </a:xfrm>
          <a:prstGeom prst="rightArrow">
            <a:avLst/>
          </a:prstGeom>
          <a:solidFill>
            <a:srgbClr val="12B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graphicFrame>
        <p:nvGraphicFramePr>
          <p:cNvPr id="17" name="Chart 16">
            <a:extLst>
              <a:ext uri="{FF2B5EF4-FFF2-40B4-BE49-F238E27FC236}">
                <a16:creationId xmlns:a16="http://schemas.microsoft.com/office/drawing/2014/main" id="{31627299-EE23-44A1-88A1-4CEA81EA22E6}"/>
              </a:ext>
            </a:extLst>
          </p:cNvPr>
          <p:cNvGraphicFramePr/>
          <p:nvPr>
            <p:extLst>
              <p:ext uri="{D42A27DB-BD31-4B8C-83A1-F6EECF244321}">
                <p14:modId xmlns:p14="http://schemas.microsoft.com/office/powerpoint/2010/main" val="1984615737"/>
              </p:ext>
            </p:extLst>
          </p:nvPr>
        </p:nvGraphicFramePr>
        <p:xfrm>
          <a:off x="5905955" y="2096516"/>
          <a:ext cx="6219824" cy="4062491"/>
        </p:xfrm>
        <a:graphic>
          <a:graphicData uri="http://schemas.openxmlformats.org/drawingml/2006/chart">
            <c:chart xmlns:c="http://schemas.openxmlformats.org/drawingml/2006/chart" xmlns:r="http://schemas.openxmlformats.org/officeDocument/2006/relationships" r:id="rId6"/>
          </a:graphicData>
        </a:graphic>
      </p:graphicFrame>
      <p:grpSp>
        <p:nvGrpSpPr>
          <p:cNvPr id="4" name="Group 3">
            <a:extLst>
              <a:ext uri="{FF2B5EF4-FFF2-40B4-BE49-F238E27FC236}">
                <a16:creationId xmlns:a16="http://schemas.microsoft.com/office/drawing/2014/main" id="{5345B20F-1BB7-11E1-B88A-A87E235AA36D}"/>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A03462A6-A2FF-ACFF-2A8F-770E1F1136D6}"/>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BCDAF136-B617-589D-27C2-AD21D64D3B4C}"/>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Picture 7" descr="A picture containing object, clock, drawing&#10;&#10;Description automatically generated">
              <a:extLst>
                <a:ext uri="{FF2B5EF4-FFF2-40B4-BE49-F238E27FC236}">
                  <a16:creationId xmlns:a16="http://schemas.microsoft.com/office/drawing/2014/main" id="{C6C93B4C-AB4C-953E-406C-BFE50C1CBC5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9" name="TextBox 33">
            <a:extLst>
              <a:ext uri="{FF2B5EF4-FFF2-40B4-BE49-F238E27FC236}">
                <a16:creationId xmlns:a16="http://schemas.microsoft.com/office/drawing/2014/main" id="{9DA1FD50-C6FA-6B4D-7AB2-B423A9A0F916}"/>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spTree>
    <p:extLst>
      <p:ext uri="{BB962C8B-B14F-4D97-AF65-F5344CB8AC3E}">
        <p14:creationId xmlns:p14="http://schemas.microsoft.com/office/powerpoint/2010/main" val="3391743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608" y="1956897"/>
            <a:ext cx="3618270" cy="3618270"/>
          </a:xfrm>
          <a:prstGeom prst="rect">
            <a:avLst/>
          </a:prstGeom>
        </p:spPr>
      </p:pic>
      <p:sp>
        <p:nvSpPr>
          <p:cNvPr id="2" name="Title 1"/>
          <p:cNvSpPr>
            <a:spLocks noGrp="1"/>
          </p:cNvSpPr>
          <p:nvPr>
            <p:ph type="title"/>
          </p:nvPr>
        </p:nvSpPr>
        <p:spPr/>
        <p:txBody>
          <a:bodyPr>
            <a:normAutofit/>
          </a:bodyPr>
          <a:lstStyle/>
          <a:p>
            <a:r>
              <a:rPr lang="en-US" b="1" dirty="0">
                <a:latin typeface="Museo Sans 300" panose="02000000000000000000" pitchFamily="50" charset="0"/>
              </a:rPr>
              <a:t>Mercado </a:t>
            </a:r>
            <a:r>
              <a:rPr lang="en-US" b="1" dirty="0" err="1">
                <a:latin typeface="Museo Sans 300" panose="02000000000000000000" pitchFamily="50" charset="0"/>
              </a:rPr>
              <a:t>Internacional</a:t>
            </a:r>
            <a:endParaRPr lang="en-US" b="1" dirty="0">
              <a:latin typeface="Museo Sans 300" panose="02000000000000000000" pitchFamily="50" charset="0"/>
            </a:endParaRPr>
          </a:p>
        </p:txBody>
      </p:sp>
      <p:graphicFrame>
        <p:nvGraphicFramePr>
          <p:cNvPr id="6" name="Chart 5"/>
          <p:cNvGraphicFramePr/>
          <p:nvPr>
            <p:extLst>
              <p:ext uri="{D42A27DB-BD31-4B8C-83A1-F6EECF244321}">
                <p14:modId xmlns:p14="http://schemas.microsoft.com/office/powerpoint/2010/main" val="179361569"/>
              </p:ext>
            </p:extLst>
          </p:nvPr>
        </p:nvGraphicFramePr>
        <p:xfrm>
          <a:off x="181429" y="685800"/>
          <a:ext cx="5398892" cy="54864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Table 6"/>
          <p:cNvGraphicFramePr>
            <a:graphicFrameLocks noGrp="1"/>
          </p:cNvGraphicFramePr>
          <p:nvPr>
            <p:custDataLst>
              <p:tags r:id="rId1"/>
            </p:custDataLst>
            <p:extLst>
              <p:ext uri="{D42A27DB-BD31-4B8C-83A1-F6EECF244321}">
                <p14:modId xmlns:p14="http://schemas.microsoft.com/office/powerpoint/2010/main" val="536877556"/>
              </p:ext>
            </p:extLst>
          </p:nvPr>
        </p:nvGraphicFramePr>
        <p:xfrm>
          <a:off x="4401878" y="3184652"/>
          <a:ext cx="4821856" cy="2200020"/>
        </p:xfrm>
        <a:graphic>
          <a:graphicData uri="http://schemas.openxmlformats.org/drawingml/2006/table">
            <a:tbl>
              <a:tblPr firstRow="1">
                <a:tableStyleId>{912C8C85-51F0-491E-9774-3900AFEF0FD7}</a:tableStyleId>
              </a:tblPr>
              <a:tblGrid>
                <a:gridCol w="1580935">
                  <a:extLst>
                    <a:ext uri="{9D8B030D-6E8A-4147-A177-3AD203B41FA5}">
                      <a16:colId xmlns:a16="http://schemas.microsoft.com/office/drawing/2014/main" val="20000"/>
                    </a:ext>
                  </a:extLst>
                </a:gridCol>
                <a:gridCol w="912509">
                  <a:extLst>
                    <a:ext uri="{9D8B030D-6E8A-4147-A177-3AD203B41FA5}">
                      <a16:colId xmlns:a16="http://schemas.microsoft.com/office/drawing/2014/main" val="20001"/>
                    </a:ext>
                  </a:extLst>
                </a:gridCol>
                <a:gridCol w="959330">
                  <a:extLst>
                    <a:ext uri="{9D8B030D-6E8A-4147-A177-3AD203B41FA5}">
                      <a16:colId xmlns:a16="http://schemas.microsoft.com/office/drawing/2014/main" val="20002"/>
                    </a:ext>
                  </a:extLst>
                </a:gridCol>
                <a:gridCol w="1369082">
                  <a:extLst>
                    <a:ext uri="{9D8B030D-6E8A-4147-A177-3AD203B41FA5}">
                      <a16:colId xmlns:a16="http://schemas.microsoft.com/office/drawing/2014/main" val="20003"/>
                    </a:ext>
                  </a:extLst>
                </a:gridCol>
              </a:tblGrid>
              <a:tr h="733340">
                <a:tc>
                  <a:txBody>
                    <a:bodyPr/>
                    <a:lstStyle/>
                    <a:p>
                      <a:pPr algn="ctr" fontAlgn="b"/>
                      <a:r>
                        <a:rPr lang="en-US" sz="1200" u="none" strike="noStrike" dirty="0">
                          <a:effectLst/>
                          <a:latin typeface="Museo Sans 300" panose="02000000000000000000" pitchFamily="50" charset="0"/>
                        </a:rPr>
                        <a:t>REGIÓN DEL OPERADOR</a:t>
                      </a:r>
                      <a:endParaRPr lang="en-US" sz="1200" b="1" i="0" u="none" strike="noStrike" dirty="0">
                        <a:solidFill>
                          <a:srgbClr val="000000"/>
                        </a:solidFill>
                        <a:effectLst/>
                        <a:latin typeface="Museo Sans 300" panose="02000000000000000000" pitchFamily="50" charset="0"/>
                      </a:endParaRPr>
                    </a:p>
                  </a:txBody>
                  <a:tcPr marL="9525" marR="9525" marT="9525" marB="0" anchor="ctr">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200" u="none" strike="noStrike" dirty="0">
                          <a:effectLst/>
                          <a:latin typeface="Museo Sans 300" panose="02000000000000000000" pitchFamily="50" charset="0"/>
                        </a:rPr>
                        <a:t> ASIENTOS 2023 </a:t>
                      </a:r>
                      <a:endParaRPr lang="en-US" sz="1200" b="1" i="0" u="none" strike="noStrike" dirty="0">
                        <a:solidFill>
                          <a:srgbClr val="000000"/>
                        </a:solidFill>
                        <a:effectLst/>
                        <a:latin typeface="Museo Sans 300" panose="02000000000000000000" pitchFamily="50" charset="0"/>
                      </a:endParaRPr>
                    </a:p>
                  </a:txBody>
                  <a:tcPr marL="9525" marR="9525" marT="9525" marB="0" anchor="ctr">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200" u="none" strike="noStrike" dirty="0">
                          <a:effectLst/>
                          <a:latin typeface="Museo Sans 300" panose="02000000000000000000" pitchFamily="50" charset="0"/>
                        </a:rPr>
                        <a:t> ASIENTOS 2022</a:t>
                      </a:r>
                      <a:endParaRPr lang="en-US" sz="1200" b="1" i="0" u="none" strike="noStrike" dirty="0">
                        <a:solidFill>
                          <a:srgbClr val="000000"/>
                        </a:solidFill>
                        <a:effectLst/>
                        <a:latin typeface="Museo Sans 300" panose="02000000000000000000" pitchFamily="50" charset="0"/>
                      </a:endParaRPr>
                    </a:p>
                  </a:txBody>
                  <a:tcPr marL="9525" marR="9525" marT="9525" marB="0" anchor="ctr">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200" u="none" strike="noStrike" dirty="0">
                          <a:effectLst/>
                          <a:latin typeface="Museo Sans 300" panose="02000000000000000000" pitchFamily="50" charset="0"/>
                        </a:rPr>
                        <a:t>% CRECIMIENTO</a:t>
                      </a:r>
                      <a:endParaRPr lang="en-US" sz="1200" b="1" i="0" u="none" strike="noStrike" dirty="0">
                        <a:solidFill>
                          <a:srgbClr val="000000"/>
                        </a:solidFill>
                        <a:effectLst/>
                        <a:latin typeface="Museo Sans 300" panose="02000000000000000000" pitchFamily="50" charset="0"/>
                      </a:endParaRPr>
                    </a:p>
                  </a:txBody>
                  <a:tcPr marL="9525" marR="9525" marT="9525" marB="0" anchor="ctr">
                    <a:lnB w="12700" cap="flat" cmpd="sng" algn="ctr">
                      <a:solidFill>
                        <a:schemeClr val="bg1">
                          <a:lumMod val="65000"/>
                        </a:schemeClr>
                      </a:solidFill>
                      <a:prstDash val="solid"/>
                      <a:round/>
                      <a:headEnd type="none" w="med" len="med"/>
                      <a:tailEnd type="none" w="med" len="med"/>
                    </a:lnB>
                    <a:cell3D prstMaterial="dkEdge">
                      <a:bevel/>
                      <a:lightRig rig="flood" dir="t"/>
                    </a:cell3D>
                  </a:tcPr>
                </a:tc>
                <a:extLst>
                  <a:ext uri="{0D108BD9-81ED-4DB2-BD59-A6C34878D82A}">
                    <a16:rowId xmlns:a16="http://schemas.microsoft.com/office/drawing/2014/main" val="10000"/>
                  </a:ext>
                </a:extLst>
              </a:tr>
              <a:tr h="733340">
                <a:tc>
                  <a:txBody>
                    <a:bodyPr/>
                    <a:lstStyle/>
                    <a:p>
                      <a:pPr algn="ctr" fontAlgn="b"/>
                      <a:r>
                        <a:rPr lang="en-US" sz="1200" b="1" i="0" u="none" strike="noStrike" dirty="0">
                          <a:solidFill>
                            <a:srgbClr val="6C6C6C"/>
                          </a:solidFill>
                          <a:effectLst/>
                          <a:latin typeface="Museo Sans 300" panose="02000000000000000000" pitchFamily="50" charset="0"/>
                        </a:rPr>
                        <a:t>LATINOAMÉRICA</a:t>
                      </a:r>
                    </a:p>
                    <a:p>
                      <a:pPr algn="ctr" fontAlgn="b"/>
                      <a:r>
                        <a:rPr lang="en-US" sz="1200" b="1" i="0" u="none" strike="noStrike" dirty="0">
                          <a:solidFill>
                            <a:srgbClr val="6C6C6C"/>
                          </a:solidFill>
                          <a:effectLst/>
                          <a:latin typeface="Museo Sans 300" panose="02000000000000000000" pitchFamily="50" charset="0"/>
                        </a:rPr>
                        <a:t>Y EL CARIBE</a:t>
                      </a:r>
                    </a:p>
                  </a:txBody>
                  <a:tcPr marL="9525" marR="9525" marT="9525"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                        3.8 M </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                        2.7 M</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40%</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extLst>
                  <a:ext uri="{0D108BD9-81ED-4DB2-BD59-A6C34878D82A}">
                    <a16:rowId xmlns:a16="http://schemas.microsoft.com/office/drawing/2014/main" val="10002"/>
                  </a:ext>
                </a:extLst>
              </a:tr>
              <a:tr h="733340">
                <a:tc>
                  <a:txBody>
                    <a:bodyPr/>
                    <a:lstStyle/>
                    <a:p>
                      <a:pPr algn="ctr" fontAlgn="b"/>
                      <a:r>
                        <a:rPr lang="en-US" sz="1200" b="1" u="none" strike="noStrike" dirty="0">
                          <a:solidFill>
                            <a:srgbClr val="6C6C6C"/>
                          </a:solidFill>
                          <a:effectLst/>
                          <a:latin typeface="Museo Sans 300" panose="02000000000000000000" pitchFamily="50" charset="0"/>
                        </a:rPr>
                        <a:t>OTRAS REGIONES</a:t>
                      </a:r>
                      <a:endParaRPr lang="en-US" sz="1200" b="1" i="0" u="none" strike="noStrike" dirty="0">
                        <a:solidFill>
                          <a:srgbClr val="6C6C6C"/>
                        </a:solidFill>
                        <a:effectLst/>
                        <a:latin typeface="Museo Sans 300" panose="02000000000000000000" pitchFamily="50" charset="0"/>
                      </a:endParaRPr>
                    </a:p>
                  </a:txBody>
                  <a:tcPr marL="9525" marR="9525" marT="9525"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                           2 M</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                          2.1 M </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tc>
                  <a:txBody>
                    <a:bodyPr/>
                    <a:lstStyle/>
                    <a:p>
                      <a:pPr algn="ctr" fontAlgn="b"/>
                      <a:r>
                        <a:rPr lang="en-US" sz="1400" b="0" i="0" u="none" strike="noStrike" dirty="0">
                          <a:solidFill>
                            <a:srgbClr val="000000"/>
                          </a:solidFill>
                          <a:effectLst/>
                          <a:latin typeface="Calibri" panose="020F0502020204030204" pitchFamily="34" charset="0"/>
                        </a:rPr>
                        <a:t>-3%</a:t>
                      </a:r>
                    </a:p>
                  </a:txBody>
                  <a:tcPr marL="6350" marR="6350" marT="635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a:lightRig rig="flood" dir="t"/>
                    </a:cell3D>
                  </a:tcPr>
                </a:tc>
                <a:extLst>
                  <a:ext uri="{0D108BD9-81ED-4DB2-BD59-A6C34878D82A}">
                    <a16:rowId xmlns:a16="http://schemas.microsoft.com/office/drawing/2014/main" val="10003"/>
                  </a:ext>
                </a:extLst>
              </a:tr>
            </a:tbl>
          </a:graphicData>
        </a:graphic>
      </p:graphicFrame>
      <p:sp>
        <p:nvSpPr>
          <p:cNvPr id="3" name="CuadroTexto 2"/>
          <p:cNvSpPr txBox="1"/>
          <p:nvPr/>
        </p:nvSpPr>
        <p:spPr>
          <a:xfrm>
            <a:off x="5323381" y="1738119"/>
            <a:ext cx="4876321" cy="1169551"/>
          </a:xfrm>
          <a:prstGeom prst="rect">
            <a:avLst/>
          </a:prstGeom>
          <a:noFill/>
          <a:scene3d>
            <a:camera prst="orthographicFront"/>
            <a:lightRig rig="threePt" dir="t"/>
          </a:scene3d>
          <a:sp3d>
            <a:bevelT/>
          </a:sp3d>
        </p:spPr>
        <p:txBody>
          <a:bodyPr wrap="square" rtlCol="0">
            <a:spAutoFit/>
          </a:bodyPr>
          <a:lstStyle/>
          <a:p>
            <a:r>
              <a:rPr lang="es-CO" sz="1400" b="1" dirty="0">
                <a:solidFill>
                  <a:srgbClr val="6C6C6C"/>
                </a:solidFill>
                <a:latin typeface="Museo Sans 300" panose="02000000000000000000" pitchFamily="50" charset="0"/>
              </a:rPr>
              <a:t>RESUMEN DEL MERCADO INTERNACIONAL (2023)</a:t>
            </a:r>
          </a:p>
          <a:p>
            <a:pPr marL="285750" indent="-285750">
              <a:buFont typeface="Arial" panose="020B0604020202020204" pitchFamily="34" charset="0"/>
              <a:buChar char="•"/>
            </a:pPr>
            <a:r>
              <a:rPr lang="es-ES" sz="1400" dirty="0">
                <a:solidFill>
                  <a:schemeClr val="tx1">
                    <a:lumMod val="65000"/>
                    <a:lumOff val="35000"/>
                  </a:schemeClr>
                </a:solidFill>
                <a:latin typeface="Museo Sans 300" panose="02000000000000000000" pitchFamily="50" charset="0"/>
              </a:rPr>
              <a:t>5.8 millones de asientos</a:t>
            </a:r>
          </a:p>
          <a:p>
            <a:pPr marL="285750" indent="-285750">
              <a:buFont typeface="Arial" panose="020B0604020202020204" pitchFamily="34" charset="0"/>
              <a:buChar char="•"/>
            </a:pPr>
            <a:r>
              <a:rPr lang="es-ES" sz="1400" dirty="0">
                <a:solidFill>
                  <a:schemeClr val="tx1">
                    <a:lumMod val="65000"/>
                    <a:lumOff val="35000"/>
                  </a:schemeClr>
                </a:solidFill>
                <a:latin typeface="Museo Sans 300" panose="02000000000000000000" pitchFamily="50" charset="0"/>
              </a:rPr>
              <a:t>19 operadores</a:t>
            </a:r>
          </a:p>
          <a:p>
            <a:pPr marL="285750" indent="-285750">
              <a:buFont typeface="Arial" panose="020B0604020202020204" pitchFamily="34" charset="0"/>
              <a:buChar char="•"/>
            </a:pPr>
            <a:r>
              <a:rPr lang="es-ES" sz="1400" dirty="0">
                <a:solidFill>
                  <a:schemeClr val="tx1">
                    <a:lumMod val="65000"/>
                    <a:lumOff val="35000"/>
                  </a:schemeClr>
                </a:solidFill>
                <a:latin typeface="Museo Sans 300" panose="02000000000000000000" pitchFamily="50" charset="0"/>
              </a:rPr>
              <a:t>35 pares de ciudades</a:t>
            </a:r>
          </a:p>
          <a:p>
            <a:pPr marL="285750" indent="-285750">
              <a:buFont typeface="Arial" panose="020B0604020202020204" pitchFamily="34" charset="0"/>
              <a:buChar char="•"/>
            </a:pPr>
            <a:r>
              <a:rPr lang="es-ES" sz="1400" dirty="0">
                <a:solidFill>
                  <a:schemeClr val="tx1">
                    <a:lumMod val="65000"/>
                    <a:lumOff val="35000"/>
                  </a:schemeClr>
                </a:solidFill>
                <a:latin typeface="Museo Sans 300" panose="02000000000000000000" pitchFamily="50" charset="0"/>
              </a:rPr>
              <a:t>Distancia promedio por vuelo: 2.406 KM</a:t>
            </a:r>
            <a:endParaRPr lang="es-CO" dirty="0">
              <a:latin typeface="Museo Sans 300" panose="02000000000000000000" pitchFamily="50" charset="0"/>
            </a:endParaRPr>
          </a:p>
        </p:txBody>
      </p:sp>
      <p:sp>
        <p:nvSpPr>
          <p:cNvPr id="5" name="Rectangle 4">
            <a:extLst>
              <a:ext uri="{FF2B5EF4-FFF2-40B4-BE49-F238E27FC236}">
                <a16:creationId xmlns:a16="http://schemas.microsoft.com/office/drawing/2014/main" id="{799EE6CF-7768-4690-B0FD-1B317AD0C41A}"/>
              </a:ext>
            </a:extLst>
          </p:cNvPr>
          <p:cNvSpPr/>
          <p:nvPr/>
        </p:nvSpPr>
        <p:spPr>
          <a:xfrm>
            <a:off x="9335726" y="906523"/>
            <a:ext cx="2877710" cy="4016484"/>
          </a:xfrm>
          <a:prstGeom prst="rect">
            <a:avLst/>
          </a:prstGeom>
        </p:spPr>
        <p:txBody>
          <a:bodyPr wrap="square">
            <a:spAutoFit/>
          </a:bodyPr>
          <a:lstStyle/>
          <a:p>
            <a:r>
              <a:rPr lang="es-ES" sz="1500" dirty="0">
                <a:solidFill>
                  <a:srgbClr val="6C6C6C"/>
                </a:solidFill>
              </a:rPr>
              <a:t>El mercado internacional desde/hacia Chile tuvo una capacidad total de 5.8 millones de asientos ofertados y 4.7 millones de pasajeros transportados en 2023. Las aerolíneas de Latinoamérica y el Caribe representaron el 66% de la capacidad internacional, con 3.8 millones de asientos y un aumento en la capacidad del 40% en comparación con 2022. 19 aerolíneas operaron el mercado internacional de Chile, sirviendo a 35 pares de ciudades y una distancia promedio por vuelo de 2.406 Km.</a:t>
            </a:r>
            <a:endParaRPr lang="en-US" sz="1500" dirty="0">
              <a:solidFill>
                <a:srgbClr val="6C6C6C"/>
              </a:solidFill>
            </a:endParaRPr>
          </a:p>
        </p:txBody>
      </p:sp>
      <p:sp>
        <p:nvSpPr>
          <p:cNvPr id="10" name="Rectangle 9">
            <a:extLst>
              <a:ext uri="{FF2B5EF4-FFF2-40B4-BE49-F238E27FC236}">
                <a16:creationId xmlns:a16="http://schemas.microsoft.com/office/drawing/2014/main" id="{23DA5A74-D2AD-4178-8B56-DECBEEFBA5B4}"/>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
            <a:extLst>
              <a:ext uri="{FF2B5EF4-FFF2-40B4-BE49-F238E27FC236}">
                <a16:creationId xmlns:a16="http://schemas.microsoft.com/office/drawing/2014/main" id="{5834DCB1-0D81-4B02-B7F6-B93E5B1E2EC7}"/>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000" b="1" dirty="0">
                <a:solidFill>
                  <a:srgbClr val="002060"/>
                </a:solidFill>
                <a:latin typeface="Museo Sans 300" panose="02000000000000000000" pitchFamily="50" charset="0"/>
                <a:ea typeface="+mj-ea"/>
                <a:cs typeface="Arial" panose="020B0604020202020204" pitchFamily="34" charset="0"/>
              </a:rPr>
              <a:t>Argentina Aviación </a:t>
            </a:r>
            <a:r>
              <a:rPr lang="es-AR" sz="2000" b="1" dirty="0" err="1">
                <a:solidFill>
                  <a:srgbClr val="002060"/>
                </a:solidFill>
                <a:latin typeface="Museo Sans 300" panose="02000000000000000000" pitchFamily="50" charset="0"/>
                <a:ea typeface="+mj-ea"/>
                <a:cs typeface="Arial" panose="020B0604020202020204" pitchFamily="34" charset="0"/>
              </a:rPr>
              <a:t>Insight</a:t>
            </a:r>
            <a:endParaRPr lang="es-AR" sz="2000" b="1" dirty="0">
              <a:solidFill>
                <a:srgbClr val="002060"/>
              </a:solidFill>
              <a:latin typeface="Museo Sans 300" panose="02000000000000000000" pitchFamily="50" charset="0"/>
              <a:ea typeface="+mj-ea"/>
              <a:cs typeface="Arial" panose="020B0604020202020204" pitchFamily="34" charset="0"/>
            </a:endParaRPr>
          </a:p>
          <a:p>
            <a:pPr marL="0" indent="0">
              <a:buNone/>
            </a:pPr>
            <a:r>
              <a:rPr lang="es-AR" sz="1800" dirty="0" err="1">
                <a:solidFill>
                  <a:schemeClr val="accent1"/>
                </a:solidFill>
                <a:latin typeface="Museo Sans 300" panose="02000000000000000000" pitchFamily="50" charset="0"/>
                <a:ea typeface="+mj-ea"/>
                <a:cs typeface="Arial" panose="020B0604020202020204" pitchFamily="34" charset="0"/>
              </a:rPr>
              <a:t>Latin</a:t>
            </a:r>
            <a:r>
              <a:rPr lang="es-AR" sz="1800" dirty="0">
                <a:solidFill>
                  <a:schemeClr val="accent1"/>
                </a:solidFill>
                <a:latin typeface="Museo Sans 300" panose="02000000000000000000" pitchFamily="50" charset="0"/>
                <a:ea typeface="+mj-ea"/>
                <a:cs typeface="Arial" panose="020B0604020202020204" pitchFamily="34" charset="0"/>
              </a:rPr>
              <a:t> American and </a:t>
            </a:r>
            <a:r>
              <a:rPr lang="es-AR" sz="1800" dirty="0" err="1">
                <a:solidFill>
                  <a:schemeClr val="accent1"/>
                </a:solidFill>
                <a:latin typeface="Museo Sans 300" panose="02000000000000000000" pitchFamily="50" charset="0"/>
                <a:ea typeface="+mj-ea"/>
                <a:cs typeface="Arial" panose="020B0604020202020204" pitchFamily="34" charset="0"/>
              </a:rPr>
              <a:t>Caribbean</a:t>
            </a:r>
            <a:r>
              <a:rPr lang="es-AR" sz="1800" dirty="0">
                <a:solidFill>
                  <a:schemeClr val="accent1"/>
                </a:solidFill>
                <a:latin typeface="Museo Sans 300" panose="02000000000000000000" pitchFamily="50" charset="0"/>
                <a:ea typeface="+mj-ea"/>
                <a:cs typeface="Arial" panose="020B0604020202020204" pitchFamily="34" charset="0"/>
              </a:rPr>
              <a:t> Air </a:t>
            </a:r>
            <a:r>
              <a:rPr lang="es-AR" sz="1800" dirty="0" err="1">
                <a:solidFill>
                  <a:schemeClr val="accent1"/>
                </a:solidFill>
                <a:latin typeface="Museo Sans 300" panose="02000000000000000000" pitchFamily="50" charset="0"/>
                <a:ea typeface="+mj-ea"/>
                <a:cs typeface="Arial" panose="020B0604020202020204" pitchFamily="34" charset="0"/>
              </a:rPr>
              <a:t>Transport</a:t>
            </a:r>
            <a:r>
              <a:rPr lang="es-AR" sz="1800" dirty="0">
                <a:solidFill>
                  <a:schemeClr val="accent1"/>
                </a:solidFill>
                <a:latin typeface="Museo Sans 300" panose="02000000000000000000" pitchFamily="50" charset="0"/>
                <a:ea typeface="+mj-ea"/>
                <a:cs typeface="Arial" panose="020B0604020202020204" pitchFamily="34" charset="0"/>
              </a:rPr>
              <a:t> </a:t>
            </a:r>
            <a:r>
              <a:rPr lang="es-AR" sz="1800" dirty="0" err="1">
                <a:solidFill>
                  <a:schemeClr val="accent1"/>
                </a:solidFill>
                <a:latin typeface="Museo Sans 300" panose="02000000000000000000" pitchFamily="50" charset="0"/>
                <a:ea typeface="+mj-ea"/>
                <a:cs typeface="Arial" panose="020B0604020202020204" pitchFamily="34" charset="0"/>
              </a:rPr>
              <a:t>Association</a:t>
            </a:r>
            <a:endParaRPr lang="en-US" sz="1800" dirty="0">
              <a:solidFill>
                <a:schemeClr val="accent1"/>
              </a:solidFill>
              <a:latin typeface="Museo Sans 300" panose="02000000000000000000" pitchFamily="50" charset="0"/>
              <a:ea typeface="+mj-ea"/>
              <a:cs typeface="Arial" panose="020B0604020202020204" pitchFamily="34" charset="0"/>
            </a:endParaRPr>
          </a:p>
        </p:txBody>
      </p:sp>
      <p:sp>
        <p:nvSpPr>
          <p:cNvPr id="12" name="Rectangle 11">
            <a:extLst>
              <a:ext uri="{FF2B5EF4-FFF2-40B4-BE49-F238E27FC236}">
                <a16:creationId xmlns:a16="http://schemas.microsoft.com/office/drawing/2014/main" id="{A5B9E495-52BE-4C29-837A-25ABFFABD61C}"/>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33">
            <a:extLst>
              <a:ext uri="{FF2B5EF4-FFF2-40B4-BE49-F238E27FC236}">
                <a16:creationId xmlns:a16="http://schemas.microsoft.com/office/drawing/2014/main" id="{C3387826-D8AE-DDF3-BED8-411F1F0C2CB7}"/>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9" name="Group 8">
            <a:extLst>
              <a:ext uri="{FF2B5EF4-FFF2-40B4-BE49-F238E27FC236}">
                <a16:creationId xmlns:a16="http://schemas.microsoft.com/office/drawing/2014/main" id="{C5F3A77A-C55F-16CD-9930-703AC941B439}"/>
              </a:ext>
            </a:extLst>
          </p:cNvPr>
          <p:cNvGrpSpPr/>
          <p:nvPr/>
        </p:nvGrpSpPr>
        <p:grpSpPr>
          <a:xfrm>
            <a:off x="181429" y="6054154"/>
            <a:ext cx="11760015" cy="963747"/>
            <a:chOff x="181429" y="6054154"/>
            <a:chExt cx="11760015" cy="963747"/>
          </a:xfrm>
        </p:grpSpPr>
        <p:sp>
          <p:nvSpPr>
            <p:cNvPr id="15" name="Text Placeholder 1">
              <a:extLst>
                <a:ext uri="{FF2B5EF4-FFF2-40B4-BE49-F238E27FC236}">
                  <a16:creationId xmlns:a16="http://schemas.microsoft.com/office/drawing/2014/main" id="{0C5D0F5D-C6F1-41F1-5369-85CCF4C884F8}"/>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6" name="Rectangle 15">
              <a:extLst>
                <a:ext uri="{FF2B5EF4-FFF2-40B4-BE49-F238E27FC236}">
                  <a16:creationId xmlns:a16="http://schemas.microsoft.com/office/drawing/2014/main" id="{D401F448-93A7-E2E1-E18B-E0C4BD5DDE8F}"/>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7" name="Picture 16" descr="A picture containing object, clock, drawing&#10;&#10;Description automatically generated">
              <a:extLst>
                <a:ext uri="{FF2B5EF4-FFF2-40B4-BE49-F238E27FC236}">
                  <a16:creationId xmlns:a16="http://schemas.microsoft.com/office/drawing/2014/main" id="{7C45C7C1-697F-178C-FEC7-EF9BF74DDD0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3347016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latin typeface="+mn-lt"/>
              </a:rPr>
              <a:t>Tráfico</a:t>
            </a:r>
            <a:r>
              <a:rPr lang="en-US" dirty="0">
                <a:latin typeface="+mn-lt"/>
              </a:rPr>
              <a:t> </a:t>
            </a:r>
            <a:r>
              <a:rPr lang="en-US" dirty="0" err="1">
                <a:latin typeface="+mn-lt"/>
              </a:rPr>
              <a:t>Internacional</a:t>
            </a:r>
            <a:r>
              <a:rPr lang="en-US" dirty="0">
                <a:latin typeface="+mn-lt"/>
              </a:rPr>
              <a:t> de </a:t>
            </a:r>
            <a:r>
              <a:rPr lang="en-US" dirty="0" err="1">
                <a:latin typeface="+mn-lt"/>
              </a:rPr>
              <a:t>Pasajeros</a:t>
            </a:r>
            <a:r>
              <a:rPr lang="en-US" dirty="0">
                <a:latin typeface="+mn-lt"/>
              </a:rPr>
              <a:t> por </a:t>
            </a:r>
            <a:r>
              <a:rPr lang="en-US" dirty="0" err="1">
                <a:latin typeface="+mn-lt"/>
              </a:rPr>
              <a:t>Operador</a:t>
            </a:r>
            <a:endParaRPr lang="en-US" dirty="0">
              <a:latin typeface="+mn-lt"/>
            </a:endParaRPr>
          </a:p>
        </p:txBody>
      </p:sp>
      <p:grpSp>
        <p:nvGrpSpPr>
          <p:cNvPr id="6" name="Group 5">
            <a:extLst>
              <a:ext uri="{FF2B5EF4-FFF2-40B4-BE49-F238E27FC236}">
                <a16:creationId xmlns:a16="http://schemas.microsoft.com/office/drawing/2014/main" id="{50D3C4AF-CD58-47CF-8E2F-53784F4BB87F}"/>
              </a:ext>
            </a:extLst>
          </p:cNvPr>
          <p:cNvGrpSpPr/>
          <p:nvPr/>
        </p:nvGrpSpPr>
        <p:grpSpPr>
          <a:xfrm>
            <a:off x="181429" y="796588"/>
            <a:ext cx="7691990" cy="5918537"/>
            <a:chOff x="5376451" y="-887462"/>
            <a:chExt cx="7579956" cy="5974719"/>
          </a:xfrm>
        </p:grpSpPr>
        <p:graphicFrame>
          <p:nvGraphicFramePr>
            <p:cNvPr id="3" name="Chart 2"/>
            <p:cNvGraphicFramePr/>
            <p:nvPr>
              <p:extLst>
                <p:ext uri="{D42A27DB-BD31-4B8C-83A1-F6EECF244321}">
                  <p14:modId xmlns:p14="http://schemas.microsoft.com/office/powerpoint/2010/main" val="29399734"/>
                </p:ext>
              </p:extLst>
            </p:nvPr>
          </p:nvGraphicFramePr>
          <p:xfrm>
            <a:off x="5376451" y="-887462"/>
            <a:ext cx="7579956" cy="5078786"/>
          </p:xfrm>
          <a:graphic>
            <a:graphicData uri="http://schemas.openxmlformats.org/drawingml/2006/chart">
              <c:chart xmlns:c="http://schemas.openxmlformats.org/drawingml/2006/chart" xmlns:r="http://schemas.openxmlformats.org/officeDocument/2006/relationships" r:id="rId3"/>
            </a:graphicData>
          </a:graphic>
        </p:graphicFrame>
        <p:cxnSp>
          <p:nvCxnSpPr>
            <p:cNvPr id="18" name="Straight Connector 17"/>
            <p:cNvCxnSpPr/>
            <p:nvPr/>
          </p:nvCxnSpPr>
          <p:spPr>
            <a:xfrm>
              <a:off x="5511800" y="5087257"/>
              <a:ext cx="363364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96725" y="816079"/>
              <a:ext cx="773283" cy="311883"/>
            </a:xfrm>
            <a:prstGeom prst="rect">
              <a:avLst/>
            </a:prstGeom>
          </p:spPr>
        </p:pic>
      </p:grpSp>
      <p:sp>
        <p:nvSpPr>
          <p:cNvPr id="23" name="Rectangle 22">
            <a:extLst>
              <a:ext uri="{FF2B5EF4-FFF2-40B4-BE49-F238E27FC236}">
                <a16:creationId xmlns:a16="http://schemas.microsoft.com/office/drawing/2014/main" id="{56335188-F651-45F6-929D-8CD51B863D30}"/>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 Placeholder 1">
            <a:extLst>
              <a:ext uri="{FF2B5EF4-FFF2-40B4-BE49-F238E27FC236}">
                <a16:creationId xmlns:a16="http://schemas.microsoft.com/office/drawing/2014/main" id="{978169BD-BCC0-4FAC-929E-0CE19642920F}"/>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000" b="1" dirty="0">
                <a:solidFill>
                  <a:srgbClr val="002060"/>
                </a:solidFill>
                <a:latin typeface="Museo Sans 300" panose="02000000000000000000" pitchFamily="50" charset="0"/>
                <a:ea typeface="+mj-ea"/>
                <a:cs typeface="Arial" panose="020B0604020202020204" pitchFamily="34" charset="0"/>
              </a:rPr>
              <a:t>Argentina Aviación </a:t>
            </a:r>
            <a:r>
              <a:rPr lang="es-AR" sz="2000" b="1" dirty="0" err="1">
                <a:solidFill>
                  <a:srgbClr val="002060"/>
                </a:solidFill>
                <a:latin typeface="Museo Sans 300" panose="02000000000000000000" pitchFamily="50" charset="0"/>
                <a:ea typeface="+mj-ea"/>
                <a:cs typeface="Arial" panose="020B0604020202020204" pitchFamily="34" charset="0"/>
              </a:rPr>
              <a:t>Insight</a:t>
            </a:r>
            <a:endParaRPr lang="es-AR" sz="2000" b="1" dirty="0">
              <a:solidFill>
                <a:srgbClr val="002060"/>
              </a:solidFill>
              <a:latin typeface="Museo Sans 300" panose="02000000000000000000" pitchFamily="50" charset="0"/>
              <a:ea typeface="+mj-ea"/>
              <a:cs typeface="Arial" panose="020B0604020202020204" pitchFamily="34" charset="0"/>
            </a:endParaRPr>
          </a:p>
          <a:p>
            <a:pPr marL="0" indent="0">
              <a:buNone/>
            </a:pPr>
            <a:r>
              <a:rPr lang="es-AR" sz="1800" dirty="0" err="1">
                <a:solidFill>
                  <a:schemeClr val="accent1"/>
                </a:solidFill>
                <a:latin typeface="Museo Sans 300" panose="02000000000000000000" pitchFamily="50" charset="0"/>
                <a:ea typeface="+mj-ea"/>
                <a:cs typeface="Arial" panose="020B0604020202020204" pitchFamily="34" charset="0"/>
              </a:rPr>
              <a:t>Latin</a:t>
            </a:r>
            <a:r>
              <a:rPr lang="es-AR" sz="1800" dirty="0">
                <a:solidFill>
                  <a:schemeClr val="accent1"/>
                </a:solidFill>
                <a:latin typeface="Museo Sans 300" panose="02000000000000000000" pitchFamily="50" charset="0"/>
                <a:ea typeface="+mj-ea"/>
                <a:cs typeface="Arial" panose="020B0604020202020204" pitchFamily="34" charset="0"/>
              </a:rPr>
              <a:t> American and </a:t>
            </a:r>
            <a:r>
              <a:rPr lang="es-AR" sz="1800" dirty="0" err="1">
                <a:solidFill>
                  <a:schemeClr val="accent1"/>
                </a:solidFill>
                <a:latin typeface="Museo Sans 300" panose="02000000000000000000" pitchFamily="50" charset="0"/>
                <a:ea typeface="+mj-ea"/>
                <a:cs typeface="Arial" panose="020B0604020202020204" pitchFamily="34" charset="0"/>
              </a:rPr>
              <a:t>Caribbean</a:t>
            </a:r>
            <a:r>
              <a:rPr lang="es-AR" sz="1800" dirty="0">
                <a:solidFill>
                  <a:schemeClr val="accent1"/>
                </a:solidFill>
                <a:latin typeface="Museo Sans 300" panose="02000000000000000000" pitchFamily="50" charset="0"/>
                <a:ea typeface="+mj-ea"/>
                <a:cs typeface="Arial" panose="020B0604020202020204" pitchFamily="34" charset="0"/>
              </a:rPr>
              <a:t> Air </a:t>
            </a:r>
            <a:r>
              <a:rPr lang="es-AR" sz="1800" dirty="0" err="1">
                <a:solidFill>
                  <a:schemeClr val="accent1"/>
                </a:solidFill>
                <a:latin typeface="Museo Sans 300" panose="02000000000000000000" pitchFamily="50" charset="0"/>
                <a:ea typeface="+mj-ea"/>
                <a:cs typeface="Arial" panose="020B0604020202020204" pitchFamily="34" charset="0"/>
              </a:rPr>
              <a:t>Transport</a:t>
            </a:r>
            <a:r>
              <a:rPr lang="es-AR" sz="1800" dirty="0">
                <a:solidFill>
                  <a:schemeClr val="accent1"/>
                </a:solidFill>
                <a:latin typeface="Museo Sans 300" panose="02000000000000000000" pitchFamily="50" charset="0"/>
                <a:ea typeface="+mj-ea"/>
                <a:cs typeface="Arial" panose="020B0604020202020204" pitchFamily="34" charset="0"/>
              </a:rPr>
              <a:t> </a:t>
            </a:r>
            <a:r>
              <a:rPr lang="es-AR" sz="1800" dirty="0" err="1">
                <a:solidFill>
                  <a:schemeClr val="accent1"/>
                </a:solidFill>
                <a:latin typeface="Museo Sans 300" panose="02000000000000000000" pitchFamily="50" charset="0"/>
                <a:ea typeface="+mj-ea"/>
                <a:cs typeface="Arial" panose="020B0604020202020204" pitchFamily="34" charset="0"/>
              </a:rPr>
              <a:t>Association</a:t>
            </a:r>
            <a:endParaRPr lang="en-US" sz="1800" dirty="0">
              <a:solidFill>
                <a:schemeClr val="accent1"/>
              </a:solidFill>
              <a:latin typeface="Museo Sans 300" panose="02000000000000000000" pitchFamily="50" charset="0"/>
              <a:ea typeface="+mj-ea"/>
              <a:cs typeface="Arial" panose="020B0604020202020204" pitchFamily="34" charset="0"/>
            </a:endParaRPr>
          </a:p>
        </p:txBody>
      </p:sp>
      <p:pic>
        <p:nvPicPr>
          <p:cNvPr id="33" name="Picture 32">
            <a:extLst>
              <a:ext uri="{FF2B5EF4-FFF2-40B4-BE49-F238E27FC236}">
                <a16:creationId xmlns:a16="http://schemas.microsoft.com/office/drawing/2014/main" id="{5938B031-0B51-41C3-AC4D-F96266D135F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58360" y="1926233"/>
            <a:ext cx="1139319" cy="655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American Airlines">
            <a:extLst>
              <a:ext uri="{FF2B5EF4-FFF2-40B4-BE49-F238E27FC236}">
                <a16:creationId xmlns:a16="http://schemas.microsoft.com/office/drawing/2014/main" id="{5D12E813-97C3-4C68-9A77-691E9970852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50084" y="2860798"/>
            <a:ext cx="1501346" cy="231719"/>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a:extLst>
              <a:ext uri="{FF2B5EF4-FFF2-40B4-BE49-F238E27FC236}">
                <a16:creationId xmlns:a16="http://schemas.microsoft.com/office/drawing/2014/main" id="{9575CDDC-52B5-4A42-8085-F75F3A17C353}"/>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5E5B19B-EE1B-40FD-B535-8699BBBC31AB}"/>
              </a:ext>
            </a:extLst>
          </p:cNvPr>
          <p:cNvSpPr/>
          <p:nvPr/>
        </p:nvSpPr>
        <p:spPr>
          <a:xfrm>
            <a:off x="8554784" y="1926233"/>
            <a:ext cx="2955046" cy="2308324"/>
          </a:xfrm>
          <a:prstGeom prst="rect">
            <a:avLst/>
          </a:prstGeom>
        </p:spPr>
        <p:txBody>
          <a:bodyPr wrap="square">
            <a:spAutoFit/>
          </a:bodyPr>
          <a:lstStyle/>
          <a:p>
            <a:pPr algn="just"/>
            <a:r>
              <a:rPr lang="es-ES" sz="1600" dirty="0">
                <a:solidFill>
                  <a:srgbClr val="04A9C7"/>
                </a:solidFill>
              </a:rPr>
              <a:t>Avianca fue el operador internacional más grande desde/hacia Chile con el 24% del total del tráfico de pasajeros.</a:t>
            </a:r>
          </a:p>
          <a:p>
            <a:endParaRPr lang="es-ES" sz="1600" dirty="0">
              <a:solidFill>
                <a:srgbClr val="04A9C7"/>
              </a:solidFill>
            </a:endParaRPr>
          </a:p>
          <a:p>
            <a:r>
              <a:rPr lang="es-ES" sz="1600" dirty="0">
                <a:solidFill>
                  <a:srgbClr val="04A9C7"/>
                </a:solidFill>
              </a:rPr>
              <a:t>American Airlines fue la aerolínea no latinoamericana más grande con 9.2% del total del tráfico internacional de pasajeros.</a:t>
            </a:r>
            <a:endParaRPr lang="en-US" sz="1600" dirty="0">
              <a:solidFill>
                <a:srgbClr val="04A9C7"/>
              </a:solidFill>
            </a:endParaRPr>
          </a:p>
        </p:txBody>
      </p:sp>
      <p:pic>
        <p:nvPicPr>
          <p:cNvPr id="10" name="Picture 9">
            <a:extLst>
              <a:ext uri="{FF2B5EF4-FFF2-40B4-BE49-F238E27FC236}">
                <a16:creationId xmlns:a16="http://schemas.microsoft.com/office/drawing/2014/main" id="{62E47FD1-5369-D56A-B663-C353734CD472}"/>
              </a:ext>
            </a:extLst>
          </p:cNvPr>
          <p:cNvPicPr>
            <a:picLocks noChangeAspect="1"/>
          </p:cNvPicPr>
          <p:nvPr/>
        </p:nvPicPr>
        <p:blipFill>
          <a:blip r:embed="rId7"/>
          <a:stretch>
            <a:fillRect/>
          </a:stretch>
        </p:blipFill>
        <p:spPr>
          <a:xfrm>
            <a:off x="6300349" y="1697288"/>
            <a:ext cx="1200816" cy="330791"/>
          </a:xfrm>
          <a:prstGeom prst="rect">
            <a:avLst/>
          </a:prstGeom>
        </p:spPr>
      </p:pic>
      <p:pic>
        <p:nvPicPr>
          <p:cNvPr id="2050" name="Picture 2">
            <a:extLst>
              <a:ext uri="{FF2B5EF4-FFF2-40B4-BE49-F238E27FC236}">
                <a16:creationId xmlns:a16="http://schemas.microsoft.com/office/drawing/2014/main" id="{3C996590-2EF8-298B-8047-696FE91526C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44650" y="3552304"/>
            <a:ext cx="566737" cy="31908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9ED4C193-07C7-8F05-062B-D4AB6523C0B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44650" y="4696282"/>
            <a:ext cx="400673" cy="40067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9DD4D1DC-4644-D0DE-8A4A-6C8FF79B947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89309" y="5136856"/>
            <a:ext cx="390418" cy="39041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33">
            <a:extLst>
              <a:ext uri="{FF2B5EF4-FFF2-40B4-BE49-F238E27FC236}">
                <a16:creationId xmlns:a16="http://schemas.microsoft.com/office/drawing/2014/main" id="{6E40D32A-97B6-409D-B616-169D007E9F4B}"/>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12" name="Group 11">
            <a:extLst>
              <a:ext uri="{FF2B5EF4-FFF2-40B4-BE49-F238E27FC236}">
                <a16:creationId xmlns:a16="http://schemas.microsoft.com/office/drawing/2014/main" id="{9055B329-E198-5649-D7B7-E16CFA180951}"/>
              </a:ext>
            </a:extLst>
          </p:cNvPr>
          <p:cNvGrpSpPr/>
          <p:nvPr/>
        </p:nvGrpSpPr>
        <p:grpSpPr>
          <a:xfrm>
            <a:off x="181429" y="6054154"/>
            <a:ext cx="11760015" cy="963747"/>
            <a:chOff x="181429" y="6054154"/>
            <a:chExt cx="11760015" cy="963747"/>
          </a:xfrm>
        </p:grpSpPr>
        <p:sp>
          <p:nvSpPr>
            <p:cNvPr id="13" name="Text Placeholder 1">
              <a:extLst>
                <a:ext uri="{FF2B5EF4-FFF2-40B4-BE49-F238E27FC236}">
                  <a16:creationId xmlns:a16="http://schemas.microsoft.com/office/drawing/2014/main" id="{B32E574D-4EF4-0B60-8E73-49E9AE1E5FD1}"/>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4" name="Rectangle 13">
              <a:extLst>
                <a:ext uri="{FF2B5EF4-FFF2-40B4-BE49-F238E27FC236}">
                  <a16:creationId xmlns:a16="http://schemas.microsoft.com/office/drawing/2014/main" id="{D1FC6218-3CF1-E6BC-CA77-530A48AD6378}"/>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5" name="Picture 14" descr="A picture containing object, clock, drawing&#10;&#10;Description automatically generated">
              <a:extLst>
                <a:ext uri="{FF2B5EF4-FFF2-40B4-BE49-F238E27FC236}">
                  <a16:creationId xmlns:a16="http://schemas.microsoft.com/office/drawing/2014/main" id="{ACB137D7-E161-F702-F1DA-366D9FA1D4A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pic>
        <p:nvPicPr>
          <p:cNvPr id="5" name="Picture 2">
            <a:extLst>
              <a:ext uri="{FF2B5EF4-FFF2-40B4-BE49-F238E27FC236}">
                <a16:creationId xmlns:a16="http://schemas.microsoft.com/office/drawing/2014/main" id="{DA37A1C4-0473-A7D4-5240-7DC79BFB45B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44650" y="3277001"/>
            <a:ext cx="533400" cy="18097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D1F3B685-C678-0E4F-94E0-541CEDAAB05E}"/>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19871" t="16250" r="15843" b="16283"/>
          <a:stretch/>
        </p:blipFill>
        <p:spPr bwMode="auto">
          <a:xfrm>
            <a:off x="6597645" y="3979498"/>
            <a:ext cx="427409" cy="3204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a:extLst>
              <a:ext uri="{FF2B5EF4-FFF2-40B4-BE49-F238E27FC236}">
                <a16:creationId xmlns:a16="http://schemas.microsoft.com/office/drawing/2014/main" id="{D20ACA94-E527-6886-9855-7B7819F0B66B}"/>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t="23835" b="30451"/>
          <a:stretch/>
        </p:blipFill>
        <p:spPr bwMode="auto">
          <a:xfrm>
            <a:off x="6462711" y="4372004"/>
            <a:ext cx="684184" cy="1954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4251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081140020"/>
              </p:ext>
            </p:extLst>
          </p:nvPr>
        </p:nvGraphicFramePr>
        <p:xfrm>
          <a:off x="494800" y="280688"/>
          <a:ext cx="4905875" cy="573564"/>
        </p:xfrm>
        <a:graphic>
          <a:graphicData uri="http://schemas.openxmlformats.org/drawingml/2006/table">
            <a:tbl>
              <a:tblPr>
                <a:tableStyleId>{1FECB4D8-DB02-4DC6-A0A2-4F2EBAE1DC90}</a:tableStyleId>
              </a:tblPr>
              <a:tblGrid>
                <a:gridCol w="4905875">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Mercados Internacionales</a:t>
                      </a:r>
                    </a:p>
                    <a:p>
                      <a:pPr algn="ctr" fontAlgn="ctr"/>
                      <a:r>
                        <a:rPr lang="pt-BR" sz="1600" b="1" u="none" strike="noStrike" dirty="0">
                          <a:solidFill>
                            <a:schemeClr val="bg1"/>
                          </a:solidFill>
                          <a:effectLst/>
                          <a:latin typeface="Museo Sans 300" panose="02000000000000000000" pitchFamily="50" charset="0"/>
                        </a:rPr>
                        <a:t>(Tráfico por Segmento)</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chemeClr val="accent3"/>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1" y="210773"/>
            <a:ext cx="661761" cy="661761"/>
          </a:xfrm>
          <a:prstGeom prst="rect">
            <a:avLst/>
          </a:prstGeom>
        </p:spPr>
      </p:pic>
      <p:sp>
        <p:nvSpPr>
          <p:cNvPr id="12" name="Right Arrow 11"/>
          <p:cNvSpPr/>
          <p:nvPr/>
        </p:nvSpPr>
        <p:spPr>
          <a:xfrm rot="16200000">
            <a:off x="341681" y="368796"/>
            <a:ext cx="306240" cy="304802"/>
          </a:xfrm>
          <a:prstGeom prst="rightArrow">
            <a:avLst/>
          </a:prstGeom>
          <a:solidFill>
            <a:schemeClr val="accent3"/>
          </a:solidFill>
          <a:ln>
            <a:solidFill>
              <a:srgbClr val="7C62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5526211" y="4241300"/>
            <a:ext cx="6386389" cy="830997"/>
          </a:xfrm>
          <a:prstGeom prst="rect">
            <a:avLst/>
          </a:prstGeom>
        </p:spPr>
        <p:txBody>
          <a:bodyPr wrap="square">
            <a:spAutoFit/>
          </a:bodyPr>
          <a:lstStyle/>
          <a:p>
            <a:pPr algn="just"/>
            <a:r>
              <a:rPr lang="es-ES" sz="1600" b="1" dirty="0">
                <a:latin typeface="Museo Sans 300" panose="02000000000000000000" pitchFamily="50" charset="0"/>
              </a:rPr>
              <a:t>Quito – Bogota fue el par de ciudades con el mayor tráfico en el mercado internacional de Chile con 603.000 pasajeros y 765.000 asientos ofertados en 2023. La ruta tuvo un factor de ocupación del 79%</a:t>
            </a:r>
            <a:endParaRPr lang="en-US" sz="1600" b="1" dirty="0">
              <a:latin typeface="Museo Sans 300" panose="02000000000000000000" pitchFamily="50" charset="0"/>
            </a:endParaRPr>
          </a:p>
        </p:txBody>
      </p:sp>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299381332"/>
              </p:ext>
            </p:extLst>
          </p:nvPr>
        </p:nvGraphicFramePr>
        <p:xfrm>
          <a:off x="-104775" y="1029838"/>
          <a:ext cx="5772150" cy="4826099"/>
        </p:xfrm>
        <a:graphic>
          <a:graphicData uri="http://schemas.openxmlformats.org/drawingml/2006/chart">
            <c:chart xmlns:c="http://schemas.openxmlformats.org/drawingml/2006/chart" xmlns:r="http://schemas.openxmlformats.org/officeDocument/2006/relationships" r:id="rId4"/>
          </a:graphicData>
        </a:graphic>
      </p:graphicFrame>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9FF5922-66F1-4992-A804-9711BB7BCB1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33">
            <a:extLst>
              <a:ext uri="{FF2B5EF4-FFF2-40B4-BE49-F238E27FC236}">
                <a16:creationId xmlns:a16="http://schemas.microsoft.com/office/drawing/2014/main" id="{F1829DE3-BEB4-82B2-A1E5-3EEDDD80C346}"/>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9" name="Group 8">
            <a:extLst>
              <a:ext uri="{FF2B5EF4-FFF2-40B4-BE49-F238E27FC236}">
                <a16:creationId xmlns:a16="http://schemas.microsoft.com/office/drawing/2014/main" id="{4E30C874-B98B-8FA5-4543-980CFD79DBB4}"/>
              </a:ext>
            </a:extLst>
          </p:cNvPr>
          <p:cNvGrpSpPr/>
          <p:nvPr/>
        </p:nvGrpSpPr>
        <p:grpSpPr>
          <a:xfrm>
            <a:off x="181429" y="6054154"/>
            <a:ext cx="11760015" cy="963747"/>
            <a:chOff x="181429" y="6054154"/>
            <a:chExt cx="11760015" cy="963747"/>
          </a:xfrm>
        </p:grpSpPr>
        <p:sp>
          <p:nvSpPr>
            <p:cNvPr id="11" name="Text Placeholder 1">
              <a:extLst>
                <a:ext uri="{FF2B5EF4-FFF2-40B4-BE49-F238E27FC236}">
                  <a16:creationId xmlns:a16="http://schemas.microsoft.com/office/drawing/2014/main" id="{24BBBF04-EF2F-49B2-E8E5-1FCF4F7A9D04}"/>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5" name="Rectangle 14">
              <a:extLst>
                <a:ext uri="{FF2B5EF4-FFF2-40B4-BE49-F238E27FC236}">
                  <a16:creationId xmlns:a16="http://schemas.microsoft.com/office/drawing/2014/main" id="{88B52B62-0C45-95EA-61CF-9C34CAFC92F7}"/>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7" name="Picture 16" descr="A picture containing object, clock, drawing&#10;&#10;Description automatically generated">
              <a:extLst>
                <a:ext uri="{FF2B5EF4-FFF2-40B4-BE49-F238E27FC236}">
                  <a16:creationId xmlns:a16="http://schemas.microsoft.com/office/drawing/2014/main" id="{95DE47E0-5318-7B94-1D80-343EF9A3F4C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pic>
        <p:nvPicPr>
          <p:cNvPr id="5" name="Picture 4" descr="A map of the world&#10;&#10;Description automatically generated">
            <a:extLst>
              <a:ext uri="{FF2B5EF4-FFF2-40B4-BE49-F238E27FC236}">
                <a16:creationId xmlns:a16="http://schemas.microsoft.com/office/drawing/2014/main" id="{8BDE7A60-6A3B-8695-A750-A3B9DA4A7442}"/>
              </a:ext>
            </a:extLst>
          </p:cNvPr>
          <p:cNvPicPr>
            <a:picLocks noChangeAspect="1"/>
          </p:cNvPicPr>
          <p:nvPr/>
        </p:nvPicPr>
        <p:blipFill rotWithShape="1">
          <a:blip r:embed="rId6">
            <a:extLst>
              <a:ext uri="{28A0092B-C50C-407E-A947-70E740481C1C}">
                <a14:useLocalDpi xmlns:a14="http://schemas.microsoft.com/office/drawing/2010/main" val="0"/>
              </a:ext>
            </a:extLst>
          </a:blip>
          <a:srcRect l="13129" r="9118" b="2471"/>
          <a:stretch/>
        </p:blipFill>
        <p:spPr>
          <a:xfrm>
            <a:off x="5553075" y="-1"/>
            <a:ext cx="6638925" cy="4163761"/>
          </a:xfrm>
          <a:prstGeom prst="rect">
            <a:avLst/>
          </a:prstGeom>
        </p:spPr>
      </p:pic>
    </p:spTree>
    <p:extLst>
      <p:ext uri="{BB962C8B-B14F-4D97-AF65-F5344CB8AC3E}">
        <p14:creationId xmlns:p14="http://schemas.microsoft.com/office/powerpoint/2010/main" val="1380305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2873091961"/>
              </p:ext>
            </p:extLst>
          </p:nvPr>
        </p:nvGraphicFramePr>
        <p:xfrm>
          <a:off x="278233" y="927634"/>
          <a:ext cx="11833938" cy="51265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Tabla 2"/>
          <p:cNvGraphicFramePr>
            <a:graphicFrameLocks noGrp="1"/>
          </p:cNvGraphicFramePr>
          <p:nvPr>
            <p:extLst>
              <p:ext uri="{D42A27DB-BD31-4B8C-83A1-F6EECF244321}">
                <p14:modId xmlns:p14="http://schemas.microsoft.com/office/powerpoint/2010/main" val="611726395"/>
              </p:ext>
            </p:extLst>
          </p:nvPr>
        </p:nvGraphicFramePr>
        <p:xfrm>
          <a:off x="748799" y="271267"/>
          <a:ext cx="5985829" cy="393842"/>
        </p:xfrm>
        <a:graphic>
          <a:graphicData uri="http://schemas.openxmlformats.org/drawingml/2006/table">
            <a:tbl>
              <a:tblPr>
                <a:tableStyleId>{1FECB4D8-DB02-4DC6-A0A2-4F2EBAE1DC90}</a:tableStyleId>
              </a:tblPr>
              <a:tblGrid>
                <a:gridCol w="5985829">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Mercados Internacionales (Tráfico O&amp;D)</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chemeClr val="accent3"/>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21" y="157765"/>
            <a:ext cx="661761" cy="661761"/>
          </a:xfrm>
          <a:prstGeom prst="rect">
            <a:avLst/>
          </a:prstGeom>
        </p:spPr>
      </p:pic>
      <p:sp>
        <p:nvSpPr>
          <p:cNvPr id="12" name="Right Arrow 11"/>
          <p:cNvSpPr/>
          <p:nvPr/>
        </p:nvSpPr>
        <p:spPr>
          <a:xfrm rot="16200000">
            <a:off x="341681" y="315788"/>
            <a:ext cx="306240" cy="30480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4485659" y="1571445"/>
            <a:ext cx="7275059" cy="923330"/>
          </a:xfrm>
          <a:prstGeom prst="rect">
            <a:avLst/>
          </a:prstGeom>
        </p:spPr>
        <p:txBody>
          <a:bodyPr wrap="square">
            <a:spAutoFit/>
          </a:bodyPr>
          <a:lstStyle/>
          <a:p>
            <a:pPr algn="just"/>
            <a:r>
              <a:rPr lang="es-ES" dirty="0">
                <a:solidFill>
                  <a:srgbClr val="6C6C6C"/>
                </a:solidFill>
              </a:rPr>
              <a:t>Medido en tráfico O&amp;D, Guayaquil – Nueva York fue el mercado internacional más grande con 320.000 pasajeros viajando entre ambas ciudades durante el año. </a:t>
            </a:r>
            <a:endParaRPr lang="en-US"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78168F0-051F-4A0B-B45E-9BD3C8BBBFF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3">
            <a:extLst>
              <a:ext uri="{FF2B5EF4-FFF2-40B4-BE49-F238E27FC236}">
                <a16:creationId xmlns:a16="http://schemas.microsoft.com/office/drawing/2014/main" id="{17F699EE-59AE-F868-65E6-95F518E78635}"/>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5" name="Group 4">
            <a:extLst>
              <a:ext uri="{FF2B5EF4-FFF2-40B4-BE49-F238E27FC236}">
                <a16:creationId xmlns:a16="http://schemas.microsoft.com/office/drawing/2014/main" id="{4B099A16-3387-3384-577B-11282E853E51}"/>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DBC4CCEC-FA80-F7F0-BCCC-C2E77FE4D5AD}"/>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00581D88-7F87-59C9-C054-3F5BB8C67B15}"/>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EFB0C075-F061-6006-D284-25C6CFED0B4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2565192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030" y="240268"/>
            <a:ext cx="10972800" cy="527293"/>
          </a:xfrm>
        </p:spPr>
        <p:txBody>
          <a:bodyPr>
            <a:normAutofit/>
          </a:bodyPr>
          <a:lstStyle/>
          <a:p>
            <a:r>
              <a:rPr lang="en-US" b="1" dirty="0" err="1">
                <a:solidFill>
                  <a:srgbClr val="7030A0"/>
                </a:solidFill>
                <a:latin typeface="Museo Sans 300" panose="02000000000000000000" pitchFamily="50" charset="0"/>
              </a:rPr>
              <a:t>Perspectiva</a:t>
            </a:r>
            <a:r>
              <a:rPr lang="en-US" b="1" dirty="0">
                <a:solidFill>
                  <a:srgbClr val="7030A0"/>
                </a:solidFill>
                <a:latin typeface="Museo Sans 300" panose="02000000000000000000" pitchFamily="50" charset="0"/>
              </a:rPr>
              <a:t> </a:t>
            </a:r>
            <a:r>
              <a:rPr lang="en-US" b="1" dirty="0" err="1">
                <a:solidFill>
                  <a:srgbClr val="7030A0"/>
                </a:solidFill>
                <a:latin typeface="Museo Sans 300" panose="02000000000000000000" pitchFamily="50" charset="0"/>
              </a:rPr>
              <a:t>Económica</a:t>
            </a:r>
            <a:endParaRPr lang="en-US" sz="2800" b="1" dirty="0">
              <a:solidFill>
                <a:srgbClr val="7030A0"/>
              </a:solidFill>
              <a:latin typeface="Museo Sans 300" panose="02000000000000000000" pitchFamily="50" charset="0"/>
            </a:endParaRPr>
          </a:p>
        </p:txBody>
      </p:sp>
      <p:sp>
        <p:nvSpPr>
          <p:cNvPr id="13" name="TextBox 12">
            <a:extLst>
              <a:ext uri="{FF2B5EF4-FFF2-40B4-BE49-F238E27FC236}">
                <a16:creationId xmlns:a16="http://schemas.microsoft.com/office/drawing/2014/main" id="{EC05F9C3-A5E7-429A-98FF-71B048FFEB37}"/>
              </a:ext>
            </a:extLst>
          </p:cNvPr>
          <p:cNvSpPr txBox="1"/>
          <p:nvPr/>
        </p:nvSpPr>
        <p:spPr>
          <a:xfrm>
            <a:off x="10278220" y="5689004"/>
            <a:ext cx="1830950" cy="253916"/>
          </a:xfrm>
          <a:prstGeom prst="rect">
            <a:avLst/>
          </a:prstGeom>
          <a:noFill/>
        </p:spPr>
        <p:txBody>
          <a:bodyPr wrap="none" rtlCol="0">
            <a:spAutoFit/>
          </a:bodyPr>
          <a:lstStyle/>
          <a:p>
            <a:r>
              <a:rPr lang="en-US" sz="1050" dirty="0">
                <a:latin typeface="Museo Sans 300" panose="02000000000000000000" pitchFamily="50" charset="0"/>
              </a:rPr>
              <a:t>Fuente: Banco Mundial, DANE</a:t>
            </a:r>
          </a:p>
        </p:txBody>
      </p:sp>
      <p:sp>
        <p:nvSpPr>
          <p:cNvPr id="18" name="TextBox 17">
            <a:extLst>
              <a:ext uri="{FF2B5EF4-FFF2-40B4-BE49-F238E27FC236}">
                <a16:creationId xmlns:a16="http://schemas.microsoft.com/office/drawing/2014/main" id="{53079AEB-3020-45FC-AFD6-CA2AE1412E53}"/>
              </a:ext>
            </a:extLst>
          </p:cNvPr>
          <p:cNvSpPr txBox="1"/>
          <p:nvPr/>
        </p:nvSpPr>
        <p:spPr>
          <a:xfrm>
            <a:off x="5622396" y="897165"/>
            <a:ext cx="2581861" cy="400110"/>
          </a:xfrm>
          <a:prstGeom prst="rect">
            <a:avLst/>
          </a:prstGeom>
          <a:noFill/>
        </p:spPr>
        <p:txBody>
          <a:bodyPr wrap="none" rtlCol="0">
            <a:spAutoFit/>
          </a:bodyPr>
          <a:lstStyle/>
          <a:p>
            <a:r>
              <a:rPr lang="en-US" sz="2000" b="1" dirty="0" err="1">
                <a:solidFill>
                  <a:srgbClr val="6C6C6C"/>
                </a:solidFill>
                <a:latin typeface="Museo Sans 300" panose="02000000000000000000" pitchFamily="50" charset="0"/>
              </a:rPr>
              <a:t>Tasa</a:t>
            </a:r>
            <a:r>
              <a:rPr lang="en-US" sz="2000" b="1" dirty="0">
                <a:solidFill>
                  <a:srgbClr val="6C6C6C"/>
                </a:solidFill>
                <a:latin typeface="Museo Sans 300" panose="02000000000000000000" pitchFamily="50" charset="0"/>
              </a:rPr>
              <a:t> de </a:t>
            </a:r>
            <a:r>
              <a:rPr lang="en-US" sz="2000" b="1" dirty="0" err="1">
                <a:solidFill>
                  <a:srgbClr val="6C6C6C"/>
                </a:solidFill>
                <a:latin typeface="Museo Sans 300" panose="02000000000000000000" pitchFamily="50" charset="0"/>
              </a:rPr>
              <a:t>Desempleo</a:t>
            </a:r>
            <a:endParaRPr lang="en-US" sz="2000" b="1" dirty="0">
              <a:solidFill>
                <a:srgbClr val="6C6C6C"/>
              </a:solidFill>
              <a:latin typeface="Museo Sans 300" panose="02000000000000000000" pitchFamily="50" charset="0"/>
            </a:endParaRPr>
          </a:p>
        </p:txBody>
      </p:sp>
      <p:sp>
        <p:nvSpPr>
          <p:cNvPr id="22" name="TextBox 21">
            <a:extLst>
              <a:ext uri="{FF2B5EF4-FFF2-40B4-BE49-F238E27FC236}">
                <a16:creationId xmlns:a16="http://schemas.microsoft.com/office/drawing/2014/main" id="{0E5B5567-ED64-4478-9B59-EFC9DAF153D2}"/>
              </a:ext>
            </a:extLst>
          </p:cNvPr>
          <p:cNvSpPr txBox="1"/>
          <p:nvPr/>
        </p:nvSpPr>
        <p:spPr>
          <a:xfrm>
            <a:off x="1768687" y="894897"/>
            <a:ext cx="2191690" cy="400110"/>
          </a:xfrm>
          <a:prstGeom prst="rect">
            <a:avLst/>
          </a:prstGeom>
          <a:noFill/>
        </p:spPr>
        <p:txBody>
          <a:bodyPr wrap="none" rtlCol="0">
            <a:spAutoFit/>
          </a:bodyPr>
          <a:lstStyle/>
          <a:p>
            <a:r>
              <a:rPr lang="en-US" sz="2000" b="1" dirty="0" err="1">
                <a:solidFill>
                  <a:srgbClr val="6C6C6C"/>
                </a:solidFill>
                <a:latin typeface="Museo Sans 300" panose="02000000000000000000" pitchFamily="50" charset="0"/>
              </a:rPr>
              <a:t>Crecimiento</a:t>
            </a:r>
            <a:r>
              <a:rPr lang="en-US" sz="2000" b="1" dirty="0">
                <a:solidFill>
                  <a:srgbClr val="6C6C6C"/>
                </a:solidFill>
                <a:latin typeface="Museo Sans 300" panose="02000000000000000000" pitchFamily="50" charset="0"/>
              </a:rPr>
              <a:t> PIB</a:t>
            </a:r>
          </a:p>
        </p:txBody>
      </p:sp>
      <p:sp>
        <p:nvSpPr>
          <p:cNvPr id="24" name="TextBox 23">
            <a:extLst>
              <a:ext uri="{FF2B5EF4-FFF2-40B4-BE49-F238E27FC236}">
                <a16:creationId xmlns:a16="http://schemas.microsoft.com/office/drawing/2014/main" id="{C7EBE708-E248-41CD-B8E7-2A52025444B8}"/>
              </a:ext>
            </a:extLst>
          </p:cNvPr>
          <p:cNvSpPr txBox="1"/>
          <p:nvPr/>
        </p:nvSpPr>
        <p:spPr>
          <a:xfrm>
            <a:off x="4242693" y="3716003"/>
            <a:ext cx="1259512" cy="400110"/>
          </a:xfrm>
          <a:prstGeom prst="rect">
            <a:avLst/>
          </a:prstGeom>
          <a:noFill/>
        </p:spPr>
        <p:txBody>
          <a:bodyPr wrap="none" rtlCol="0">
            <a:spAutoFit/>
          </a:bodyPr>
          <a:lstStyle/>
          <a:p>
            <a:r>
              <a:rPr lang="es-419" sz="2000" b="1" dirty="0">
                <a:solidFill>
                  <a:srgbClr val="6C6C6C"/>
                </a:solidFill>
                <a:latin typeface="Museo Sans 300" panose="02000000000000000000" pitchFamily="50" charset="0"/>
              </a:rPr>
              <a:t>Inflación</a:t>
            </a:r>
          </a:p>
        </p:txBody>
      </p:sp>
      <p:sp>
        <p:nvSpPr>
          <p:cNvPr id="7" name="Rectangle 6">
            <a:extLst>
              <a:ext uri="{FF2B5EF4-FFF2-40B4-BE49-F238E27FC236}">
                <a16:creationId xmlns:a16="http://schemas.microsoft.com/office/drawing/2014/main" id="{9D8F58E3-9E53-4419-82C5-BFA33DDC4C7D}"/>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Chart 15">
            <a:extLst>
              <a:ext uri="{FF2B5EF4-FFF2-40B4-BE49-F238E27FC236}">
                <a16:creationId xmlns:a16="http://schemas.microsoft.com/office/drawing/2014/main" id="{67304ACE-E3FC-4043-A900-556F5256D5FC}"/>
              </a:ext>
            </a:extLst>
          </p:cNvPr>
          <p:cNvGraphicFramePr/>
          <p:nvPr>
            <p:extLst>
              <p:ext uri="{D42A27DB-BD31-4B8C-83A1-F6EECF244321}">
                <p14:modId xmlns:p14="http://schemas.microsoft.com/office/powerpoint/2010/main" val="1777990478"/>
              </p:ext>
            </p:extLst>
          </p:nvPr>
        </p:nvGraphicFramePr>
        <p:xfrm>
          <a:off x="181429" y="1319449"/>
          <a:ext cx="4144319" cy="21095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5" name="Chart 24">
            <a:extLst>
              <a:ext uri="{FF2B5EF4-FFF2-40B4-BE49-F238E27FC236}">
                <a16:creationId xmlns:a16="http://schemas.microsoft.com/office/drawing/2014/main" id="{AFE85B8C-3B43-47BF-852F-02117D2777CE}"/>
              </a:ext>
            </a:extLst>
          </p:cNvPr>
          <p:cNvGraphicFramePr/>
          <p:nvPr>
            <p:extLst>
              <p:ext uri="{D42A27DB-BD31-4B8C-83A1-F6EECF244321}">
                <p14:modId xmlns:p14="http://schemas.microsoft.com/office/powerpoint/2010/main" val="3961540764"/>
              </p:ext>
            </p:extLst>
          </p:nvPr>
        </p:nvGraphicFramePr>
        <p:xfrm>
          <a:off x="4496917" y="1211566"/>
          <a:ext cx="3864763" cy="18967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Chart 26">
            <a:extLst>
              <a:ext uri="{FF2B5EF4-FFF2-40B4-BE49-F238E27FC236}">
                <a16:creationId xmlns:a16="http://schemas.microsoft.com/office/drawing/2014/main" id="{EC452A02-04F5-4697-A5C6-DF2858A26C06}"/>
              </a:ext>
            </a:extLst>
          </p:cNvPr>
          <p:cNvGraphicFramePr/>
          <p:nvPr>
            <p:extLst>
              <p:ext uri="{D42A27DB-BD31-4B8C-83A1-F6EECF244321}">
                <p14:modId xmlns:p14="http://schemas.microsoft.com/office/powerpoint/2010/main" val="4253164179"/>
              </p:ext>
            </p:extLst>
          </p:nvPr>
        </p:nvGraphicFramePr>
        <p:xfrm>
          <a:off x="2864532" y="4093481"/>
          <a:ext cx="3672900" cy="1849439"/>
        </p:xfrm>
        <a:graphic>
          <a:graphicData uri="http://schemas.openxmlformats.org/drawingml/2006/chart">
            <c:chart xmlns:c="http://schemas.openxmlformats.org/drawingml/2006/chart" xmlns:r="http://schemas.openxmlformats.org/officeDocument/2006/relationships" r:id="rId5"/>
          </a:graphicData>
        </a:graphic>
      </p:graphicFrame>
      <p:grpSp>
        <p:nvGrpSpPr>
          <p:cNvPr id="15" name="Group 14">
            <a:extLst>
              <a:ext uri="{FF2B5EF4-FFF2-40B4-BE49-F238E27FC236}">
                <a16:creationId xmlns:a16="http://schemas.microsoft.com/office/drawing/2014/main" id="{4D5DF488-B1AD-1C67-505B-57DF015522CE}"/>
              </a:ext>
            </a:extLst>
          </p:cNvPr>
          <p:cNvGrpSpPr/>
          <p:nvPr/>
        </p:nvGrpSpPr>
        <p:grpSpPr>
          <a:xfrm>
            <a:off x="181429" y="6054154"/>
            <a:ext cx="11760015" cy="963747"/>
            <a:chOff x="181429" y="6054154"/>
            <a:chExt cx="11760015" cy="963747"/>
          </a:xfrm>
        </p:grpSpPr>
        <p:sp>
          <p:nvSpPr>
            <p:cNvPr id="19" name="Text Placeholder 1">
              <a:extLst>
                <a:ext uri="{FF2B5EF4-FFF2-40B4-BE49-F238E27FC236}">
                  <a16:creationId xmlns:a16="http://schemas.microsoft.com/office/drawing/2014/main" id="{D0901318-EF7A-D47D-FF22-62795A094FC6}"/>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21" name="Rectangle 20">
              <a:extLst>
                <a:ext uri="{FF2B5EF4-FFF2-40B4-BE49-F238E27FC236}">
                  <a16:creationId xmlns:a16="http://schemas.microsoft.com/office/drawing/2014/main" id="{93FCC2DD-0626-2D19-BEEC-E133372F2036}"/>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 name="Picture 22" descr="A picture containing object, clock, drawing&#10;&#10;Description automatically generated">
              <a:extLst>
                <a:ext uri="{FF2B5EF4-FFF2-40B4-BE49-F238E27FC236}">
                  <a16:creationId xmlns:a16="http://schemas.microsoft.com/office/drawing/2014/main" id="{AC617FEA-5575-01EC-BF23-59829114C3E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28" name="Rectangle 27">
            <a:extLst>
              <a:ext uri="{FF2B5EF4-FFF2-40B4-BE49-F238E27FC236}">
                <a16:creationId xmlns:a16="http://schemas.microsoft.com/office/drawing/2014/main" id="{0C083BC7-E544-CB71-A759-9C0532A6A40C}"/>
              </a:ext>
            </a:extLst>
          </p:cNvPr>
          <p:cNvSpPr/>
          <p:nvPr/>
        </p:nvSpPr>
        <p:spPr>
          <a:xfrm>
            <a:off x="8436270" y="1571796"/>
            <a:ext cx="3672900" cy="2677656"/>
          </a:xfrm>
          <a:prstGeom prst="rect">
            <a:avLst/>
          </a:prstGeom>
        </p:spPr>
        <p:txBody>
          <a:bodyPr wrap="square">
            <a:spAutoFit/>
          </a:bodyPr>
          <a:lstStyle/>
          <a:p>
            <a:r>
              <a:rPr lang="es-ES" sz="1200" dirty="0">
                <a:solidFill>
                  <a:srgbClr val="7030A0"/>
                </a:solidFill>
                <a:latin typeface="Museo Sans 300" panose="02000000000000000000" pitchFamily="50" charset="0"/>
              </a:rPr>
              <a:t>En 2023, la economía ecuatoriana reflejó una mezcla de dinamismo y desafíos. Con un crecimiento del 0.4% en el tercer trimestre, impulsado principalmente por las exportaciones y el aumento del gasto gubernamental, el país enfrentó retos, como una disminución en el consumo doméstico y en la inversión en capital fijo. A pesar de la revisión a la baja del crecimiento del PIB a 1.5% por parte del Banco Central, estos resultados subrayan la capacidad de Chile para adaptarse y avanzar hacia una economía más diversificada, especialmente a través del fortalecimiento de sectores no petroleros como la agricultura y la minería, señalando esfuerzos hacia un desarrollo económico más equilibrado y sostenible.</a:t>
            </a:r>
            <a:endParaRPr lang="es-419" sz="1200" dirty="0">
              <a:solidFill>
                <a:srgbClr val="7030A0"/>
              </a:solidFill>
              <a:latin typeface="Museo Sans 300" panose="02000000000000000000" pitchFamily="50" charset="0"/>
            </a:endParaRPr>
          </a:p>
        </p:txBody>
      </p:sp>
    </p:spTree>
    <p:extLst>
      <p:ext uri="{BB962C8B-B14F-4D97-AF65-F5344CB8AC3E}">
        <p14:creationId xmlns:p14="http://schemas.microsoft.com/office/powerpoint/2010/main" val="1783116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014712804"/>
              </p:ext>
            </p:extLst>
          </p:nvPr>
        </p:nvGraphicFramePr>
        <p:xfrm>
          <a:off x="748800" y="271267"/>
          <a:ext cx="4528878" cy="393842"/>
        </p:xfrm>
        <a:graphic>
          <a:graphicData uri="http://schemas.openxmlformats.org/drawingml/2006/table">
            <a:tbl>
              <a:tblPr>
                <a:tableStyleId>{1FECB4D8-DB02-4DC6-A0A2-4F2EBAE1DC90}</a:tableStyleId>
              </a:tblPr>
              <a:tblGrid>
                <a:gridCol w="4528878">
                  <a:extLst>
                    <a:ext uri="{9D8B030D-6E8A-4147-A177-3AD203B41FA5}">
                      <a16:colId xmlns:a16="http://schemas.microsoft.com/office/drawing/2014/main" val="20000"/>
                    </a:ext>
                  </a:extLst>
                </a:gridCol>
              </a:tblGrid>
              <a:tr h="393842">
                <a:tc>
                  <a:txBody>
                    <a:bodyPr/>
                    <a:lstStyle/>
                    <a:p>
                      <a:pPr algn="ctr" fontAlgn="ctr"/>
                      <a:r>
                        <a:rPr lang="es-ES" sz="1600" b="1" u="none" strike="noStrike" dirty="0">
                          <a:solidFill>
                            <a:schemeClr val="bg1"/>
                          </a:solidFill>
                          <a:effectLst/>
                          <a:latin typeface="Museo Sans 300" panose="02000000000000000000" pitchFamily="50" charset="0"/>
                        </a:rPr>
                        <a:t>Discriminación del Tráfico Internacional O&amp;D</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chemeClr val="accent3"/>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1" y="157765"/>
            <a:ext cx="661761" cy="661761"/>
          </a:xfrm>
          <a:prstGeom prst="rect">
            <a:avLst/>
          </a:prstGeom>
        </p:spPr>
      </p:pic>
      <p:sp>
        <p:nvSpPr>
          <p:cNvPr id="12" name="Right Arrow 11"/>
          <p:cNvSpPr/>
          <p:nvPr/>
        </p:nvSpPr>
        <p:spPr>
          <a:xfrm rot="16200000">
            <a:off x="341681" y="315788"/>
            <a:ext cx="306240" cy="304802"/>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2" name="Rectangle 1">
            <a:extLst>
              <a:ext uri="{FF2B5EF4-FFF2-40B4-BE49-F238E27FC236}">
                <a16:creationId xmlns:a16="http://schemas.microsoft.com/office/drawing/2014/main" id="{3BAE7F67-0FF4-45B9-B67E-74F35DA3E7DA}"/>
              </a:ext>
            </a:extLst>
          </p:cNvPr>
          <p:cNvSpPr/>
          <p:nvPr/>
        </p:nvSpPr>
        <p:spPr>
          <a:xfrm>
            <a:off x="5578755" y="-23123"/>
            <a:ext cx="6215358" cy="1384995"/>
          </a:xfrm>
          <a:prstGeom prst="rect">
            <a:avLst/>
          </a:prstGeom>
        </p:spPr>
        <p:txBody>
          <a:bodyPr wrap="square">
            <a:spAutoFit/>
          </a:bodyPr>
          <a:lstStyle/>
          <a:p>
            <a:pPr algn="just"/>
            <a:r>
              <a:rPr lang="es-ES" sz="1400" dirty="0">
                <a:solidFill>
                  <a:srgbClr val="6C6C6C"/>
                </a:solidFill>
              </a:rPr>
              <a:t>Mas del 43% de las rutas O&amp;D en el mercado internacional de Chile fueron itinerarios directos, mientras que el 57% fueron itinerarios de 1 o más conexiones. </a:t>
            </a:r>
          </a:p>
          <a:p>
            <a:pPr algn="just"/>
            <a:endParaRPr lang="es-ES" sz="1400" dirty="0">
              <a:solidFill>
                <a:srgbClr val="6C6C6C"/>
              </a:solidFill>
            </a:endParaRPr>
          </a:p>
          <a:p>
            <a:pPr algn="just"/>
            <a:r>
              <a:rPr lang="es-ES" sz="1400" dirty="0">
                <a:solidFill>
                  <a:srgbClr val="6C6C6C"/>
                </a:solidFill>
              </a:rPr>
              <a:t>PTY fue el principal centro de conexiones para viajeros internacionales desde/hacia Chile  con más de 713.000 pasajeros conectados durante el año.</a:t>
            </a:r>
            <a:endParaRPr lang="en-US" sz="1400" dirty="0">
              <a:solidFill>
                <a:srgbClr val="6C6C6C"/>
              </a:solidFill>
            </a:endParaRPr>
          </a:p>
          <a:p>
            <a:pPr algn="just"/>
            <a:endParaRPr lang="en-US" sz="1400" dirty="0">
              <a:solidFill>
                <a:srgbClr val="6C6C6C"/>
              </a:solidFill>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78168F0-051F-4A0B-B45E-9BD3C8BBBFF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390A6D3D-BC33-49A2-9BFF-FE1BE5F6C526}"/>
              </a:ext>
            </a:extLst>
          </p:cNvPr>
          <p:cNvGraphicFramePr/>
          <p:nvPr>
            <p:extLst>
              <p:ext uri="{D42A27DB-BD31-4B8C-83A1-F6EECF244321}">
                <p14:modId xmlns:p14="http://schemas.microsoft.com/office/powerpoint/2010/main" val="1403679304"/>
              </p:ext>
            </p:extLst>
          </p:nvPr>
        </p:nvGraphicFramePr>
        <p:xfrm>
          <a:off x="-714616" y="861543"/>
          <a:ext cx="7175052" cy="537733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 name="Chart 18">
            <a:extLst>
              <a:ext uri="{FF2B5EF4-FFF2-40B4-BE49-F238E27FC236}">
                <a16:creationId xmlns:a16="http://schemas.microsoft.com/office/drawing/2014/main" id="{5FBE2D5D-86B3-4751-A7F3-8370F3CD408F}"/>
              </a:ext>
            </a:extLst>
          </p:cNvPr>
          <p:cNvGraphicFramePr/>
          <p:nvPr>
            <p:extLst>
              <p:ext uri="{D42A27DB-BD31-4B8C-83A1-F6EECF244321}">
                <p14:modId xmlns:p14="http://schemas.microsoft.com/office/powerpoint/2010/main" val="4030147942"/>
              </p:ext>
            </p:extLst>
          </p:nvPr>
        </p:nvGraphicFramePr>
        <p:xfrm>
          <a:off x="4409440" y="1421607"/>
          <a:ext cx="7702732" cy="231966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Chart 21">
            <a:extLst>
              <a:ext uri="{FF2B5EF4-FFF2-40B4-BE49-F238E27FC236}">
                <a16:creationId xmlns:a16="http://schemas.microsoft.com/office/drawing/2014/main" id="{ACB8A285-5EDA-45E6-A3F4-617C776C0569}"/>
              </a:ext>
            </a:extLst>
          </p:cNvPr>
          <p:cNvGraphicFramePr/>
          <p:nvPr>
            <p:extLst>
              <p:ext uri="{D42A27DB-BD31-4B8C-83A1-F6EECF244321}">
                <p14:modId xmlns:p14="http://schemas.microsoft.com/office/powerpoint/2010/main" val="3429711877"/>
              </p:ext>
            </p:extLst>
          </p:nvPr>
        </p:nvGraphicFramePr>
        <p:xfrm>
          <a:off x="4622802" y="3588215"/>
          <a:ext cx="7489370" cy="2319669"/>
        </p:xfrm>
        <a:graphic>
          <a:graphicData uri="http://schemas.openxmlformats.org/drawingml/2006/chart">
            <c:chart xmlns:c="http://schemas.openxmlformats.org/drawingml/2006/chart" xmlns:r="http://schemas.openxmlformats.org/officeDocument/2006/relationships" r:id="rId7"/>
          </a:graphicData>
        </a:graphic>
      </p:graphicFrame>
      <p:grpSp>
        <p:nvGrpSpPr>
          <p:cNvPr id="9" name="Group 8">
            <a:extLst>
              <a:ext uri="{FF2B5EF4-FFF2-40B4-BE49-F238E27FC236}">
                <a16:creationId xmlns:a16="http://schemas.microsoft.com/office/drawing/2014/main" id="{6B4453AC-D503-0199-5A4E-DBFBB2850440}"/>
              </a:ext>
            </a:extLst>
          </p:cNvPr>
          <p:cNvGrpSpPr/>
          <p:nvPr/>
        </p:nvGrpSpPr>
        <p:grpSpPr>
          <a:xfrm>
            <a:off x="181429" y="6054154"/>
            <a:ext cx="11760015" cy="963747"/>
            <a:chOff x="181429" y="6054154"/>
            <a:chExt cx="11760015" cy="963747"/>
          </a:xfrm>
        </p:grpSpPr>
        <p:sp>
          <p:nvSpPr>
            <p:cNvPr id="10" name="Text Placeholder 1">
              <a:extLst>
                <a:ext uri="{FF2B5EF4-FFF2-40B4-BE49-F238E27FC236}">
                  <a16:creationId xmlns:a16="http://schemas.microsoft.com/office/drawing/2014/main" id="{E237BF46-D31E-4AE8-CCF8-BBCA05428577}"/>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1" name="Rectangle 10">
              <a:extLst>
                <a:ext uri="{FF2B5EF4-FFF2-40B4-BE49-F238E27FC236}">
                  <a16:creationId xmlns:a16="http://schemas.microsoft.com/office/drawing/2014/main" id="{4DED2C27-93E8-7A2B-8E06-9B3FE7F0B389}"/>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0" name="Picture 19" descr="A picture containing object, clock, drawing&#10;&#10;Description automatically generated">
              <a:extLst>
                <a:ext uri="{FF2B5EF4-FFF2-40B4-BE49-F238E27FC236}">
                  <a16:creationId xmlns:a16="http://schemas.microsoft.com/office/drawing/2014/main" id="{AAC5C5E8-0D4B-C828-2B48-72897C7C7E9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23" name="TextBox 33">
            <a:extLst>
              <a:ext uri="{FF2B5EF4-FFF2-40B4-BE49-F238E27FC236}">
                <a16:creationId xmlns:a16="http://schemas.microsoft.com/office/drawing/2014/main" id="{54122DE4-482C-B97D-0DDA-A8C7312032FF}"/>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spTree>
    <p:extLst>
      <p:ext uri="{BB962C8B-B14F-4D97-AF65-F5344CB8AC3E}">
        <p14:creationId xmlns:p14="http://schemas.microsoft.com/office/powerpoint/2010/main" val="3770569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31433875"/>
              </p:ext>
            </p:extLst>
          </p:nvPr>
        </p:nvGraphicFramePr>
        <p:xfrm>
          <a:off x="781876" y="299488"/>
          <a:ext cx="8559055" cy="329724"/>
        </p:xfrm>
        <a:graphic>
          <a:graphicData uri="http://schemas.openxmlformats.org/drawingml/2006/table">
            <a:tbl>
              <a:tblPr>
                <a:tableStyleId>{1FECB4D8-DB02-4DC6-A0A2-4F2EBAE1DC90}</a:tableStyleId>
              </a:tblPr>
              <a:tblGrid>
                <a:gridCol w="8559055">
                  <a:extLst>
                    <a:ext uri="{9D8B030D-6E8A-4147-A177-3AD203B41FA5}">
                      <a16:colId xmlns:a16="http://schemas.microsoft.com/office/drawing/2014/main" val="20000"/>
                    </a:ext>
                  </a:extLst>
                </a:gridCol>
              </a:tblGrid>
              <a:tr h="0">
                <a:tc>
                  <a:txBody>
                    <a:bodyPr/>
                    <a:lstStyle/>
                    <a:p>
                      <a:pPr algn="ctr" fontAlgn="ctr"/>
                      <a:r>
                        <a:rPr lang="es-ES" sz="1600" b="1" u="none" strike="noStrike" dirty="0">
                          <a:solidFill>
                            <a:schemeClr val="bg1"/>
                          </a:solidFill>
                          <a:effectLst/>
                          <a:latin typeface="Museo Sans 300" panose="02000000000000000000" pitchFamily="50" charset="0"/>
                        </a:rPr>
                        <a:t>Mercados Internacionales con Mayor Crecimiento 2023 vs 2022 (Tráfico por Segmento)</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920" y="197771"/>
            <a:ext cx="776999" cy="776999"/>
          </a:xfrm>
          <a:prstGeom prst="rect">
            <a:avLst/>
          </a:prstGeom>
        </p:spPr>
      </p:pic>
      <p:sp>
        <p:nvSpPr>
          <p:cNvPr id="12" name="Right Arrow 11"/>
          <p:cNvSpPr/>
          <p:nvPr/>
        </p:nvSpPr>
        <p:spPr>
          <a:xfrm rot="16200000">
            <a:off x="337816" y="339530"/>
            <a:ext cx="442019" cy="43285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useo Sans 300" panose="02000000000000000000" pitchFamily="50" charset="0"/>
              <a:ea typeface="+mn-ea"/>
              <a:cs typeface="+mn-cs"/>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9779" y="1285493"/>
            <a:ext cx="939457" cy="939457"/>
          </a:xfrm>
          <a:prstGeom prst="rect">
            <a:avLst/>
          </a:prstGeom>
        </p:spPr>
      </p:pic>
      <p:sp>
        <p:nvSpPr>
          <p:cNvPr id="15" name="Right Arrow 14"/>
          <p:cNvSpPr/>
          <p:nvPr/>
        </p:nvSpPr>
        <p:spPr>
          <a:xfrm rot="16200000">
            <a:off x="9838318" y="1616461"/>
            <a:ext cx="749820" cy="39541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useo Sans 300" panose="02000000000000000000" pitchFamily="50" charset="0"/>
              <a:ea typeface="+mn-ea"/>
              <a:cs typeface="+mn-cs"/>
            </a:endParaRPr>
          </a:p>
        </p:txBody>
      </p:sp>
      <p:graphicFrame>
        <p:nvGraphicFramePr>
          <p:cNvPr id="10" name="Chart 9">
            <a:extLst>
              <a:ext uri="{FF2B5EF4-FFF2-40B4-BE49-F238E27FC236}">
                <a16:creationId xmlns:a16="http://schemas.microsoft.com/office/drawing/2014/main" id="{973DAFA3-87D9-42CE-AD2B-EBA9E3EE44CA}"/>
              </a:ext>
            </a:extLst>
          </p:cNvPr>
          <p:cNvGraphicFramePr/>
          <p:nvPr>
            <p:extLst>
              <p:ext uri="{D42A27DB-BD31-4B8C-83A1-F6EECF244321}">
                <p14:modId xmlns:p14="http://schemas.microsoft.com/office/powerpoint/2010/main" val="2673295434"/>
              </p:ext>
            </p:extLst>
          </p:nvPr>
        </p:nvGraphicFramePr>
        <p:xfrm>
          <a:off x="-273901" y="1937130"/>
          <a:ext cx="6489863" cy="3964398"/>
        </p:xfrm>
        <a:graphic>
          <a:graphicData uri="http://schemas.openxmlformats.org/drawingml/2006/chart">
            <c:chart xmlns:c="http://schemas.openxmlformats.org/drawingml/2006/chart" xmlns:r="http://schemas.openxmlformats.org/officeDocument/2006/relationships" r:id="rId5"/>
          </a:graphicData>
        </a:graphic>
      </p:graphicFrame>
      <p:sp>
        <p:nvSpPr>
          <p:cNvPr id="2" name="Rectangle 1">
            <a:extLst>
              <a:ext uri="{FF2B5EF4-FFF2-40B4-BE49-F238E27FC236}">
                <a16:creationId xmlns:a16="http://schemas.microsoft.com/office/drawing/2014/main" id="{3BAE7F67-0FF4-45B9-B67E-74F35DA3E7DA}"/>
              </a:ext>
            </a:extLst>
          </p:cNvPr>
          <p:cNvSpPr/>
          <p:nvPr/>
        </p:nvSpPr>
        <p:spPr>
          <a:xfrm>
            <a:off x="502764" y="965666"/>
            <a:ext cx="10946286" cy="52322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srgbClr val="6C6C6C"/>
                </a:solidFill>
                <a:effectLst/>
                <a:uLnTx/>
                <a:uFillTx/>
                <a:latin typeface="Calibri" panose="020F0502020204030204"/>
                <a:ea typeface="+mn-ea"/>
                <a:cs typeface="+mn-cs"/>
              </a:rPr>
              <a:t>Chile – </a:t>
            </a:r>
            <a:r>
              <a:rPr lang="es-ES" sz="1400" dirty="0">
                <a:solidFill>
                  <a:srgbClr val="6C6C6C"/>
                </a:solidFill>
                <a:latin typeface="Calibri" panose="020F0502020204030204"/>
              </a:rPr>
              <a:t>Colombia</a:t>
            </a:r>
            <a:r>
              <a:rPr kumimoji="0" lang="es-ES" sz="1400" b="0" i="0" u="none" strike="noStrike" kern="1200" cap="none" spc="0" normalizeH="0" baseline="0" noProof="0" dirty="0">
                <a:ln>
                  <a:noFill/>
                </a:ln>
                <a:solidFill>
                  <a:srgbClr val="6C6C6C"/>
                </a:solidFill>
                <a:effectLst/>
                <a:uLnTx/>
                <a:uFillTx/>
                <a:latin typeface="Calibri" panose="020F0502020204030204"/>
                <a:ea typeface="+mn-ea"/>
                <a:cs typeface="+mn-cs"/>
              </a:rPr>
              <a:t> fue el mercado internacional con mayor crecimiento en Chile en términos de capacidad de asientos y tráfico de pasajeros, con más de </a:t>
            </a:r>
            <a:r>
              <a:rPr lang="es-ES" sz="1400" dirty="0">
                <a:solidFill>
                  <a:srgbClr val="6C6C6C"/>
                </a:solidFill>
                <a:latin typeface="Calibri" panose="020F0502020204030204"/>
              </a:rPr>
              <a:t>488.000</a:t>
            </a:r>
            <a:r>
              <a:rPr kumimoji="0" lang="es-ES" sz="1400" b="0" i="0" u="none" strike="noStrike" kern="1200" cap="none" spc="0" normalizeH="0" baseline="0" noProof="0" dirty="0">
                <a:ln>
                  <a:noFill/>
                </a:ln>
                <a:solidFill>
                  <a:srgbClr val="6C6C6C"/>
                </a:solidFill>
                <a:effectLst/>
                <a:uLnTx/>
                <a:uFillTx/>
                <a:latin typeface="Calibri" panose="020F0502020204030204"/>
                <a:ea typeface="+mn-ea"/>
                <a:cs typeface="+mn-cs"/>
              </a:rPr>
              <a:t> asientos y más de 396.000 pasajeros adicionales en 2023. </a:t>
            </a:r>
            <a:endParaRPr kumimoji="0" lang="en-US" sz="1400" b="0" i="0" u="none" strike="noStrike" kern="1200" cap="none" spc="0" normalizeH="0" baseline="0" noProof="0" dirty="0">
              <a:ln>
                <a:noFill/>
              </a:ln>
              <a:solidFill>
                <a:srgbClr val="6C6C6C"/>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 Placeholder 1">
            <a:extLst>
              <a:ext uri="{FF2B5EF4-FFF2-40B4-BE49-F238E27FC236}">
                <a16:creationId xmlns:a16="http://schemas.microsoft.com/office/drawing/2014/main" id="{3BACDB3A-8CEB-49AB-BCCF-C399A2187AD9}"/>
              </a:ext>
            </a:extLst>
          </p:cNvPr>
          <p:cNvSpPr txBox="1">
            <a:spLocks/>
          </p:cNvSpPr>
          <p:nvPr/>
        </p:nvSpPr>
        <p:spPr>
          <a:xfrm>
            <a:off x="181429" y="6054154"/>
            <a:ext cx="7410857" cy="9637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2000" b="1" i="0" u="none" strike="noStrike" kern="1200" cap="none" spc="0" normalizeH="0" baseline="0" noProof="0" dirty="0">
                <a:ln>
                  <a:noFill/>
                </a:ln>
                <a:solidFill>
                  <a:srgbClr val="002060"/>
                </a:solidFill>
                <a:effectLst/>
                <a:uLnTx/>
                <a:uFillTx/>
                <a:latin typeface="Museo Sans 300" panose="02000000000000000000" pitchFamily="50" charset="0"/>
                <a:ea typeface="+mn-ea"/>
                <a:cs typeface="Arial" panose="020B0604020202020204" pitchFamily="34" charset="0"/>
              </a:rPr>
              <a:t>Chile Aviación </a:t>
            </a:r>
            <a:r>
              <a:rPr kumimoji="0" lang="es-AR" sz="2000" b="1" i="0" u="none" strike="noStrike" kern="1200" cap="none" spc="0" normalizeH="0" baseline="0" noProof="0" dirty="0" err="1">
                <a:ln>
                  <a:noFill/>
                </a:ln>
                <a:solidFill>
                  <a:srgbClr val="002060"/>
                </a:solidFill>
                <a:effectLst/>
                <a:uLnTx/>
                <a:uFillTx/>
                <a:latin typeface="Museo Sans 300" panose="02000000000000000000" pitchFamily="50" charset="0"/>
                <a:ea typeface="+mn-ea"/>
                <a:cs typeface="Arial" panose="020B0604020202020204" pitchFamily="34" charset="0"/>
              </a:rPr>
              <a:t>Insight</a:t>
            </a:r>
            <a:endParaRPr kumimoji="0" lang="es-AR" sz="2000" b="1" i="0" u="none" strike="noStrike" kern="1200" cap="none" spc="0" normalizeH="0" baseline="0" noProof="0" dirty="0">
              <a:ln>
                <a:noFill/>
              </a:ln>
              <a:solidFill>
                <a:srgbClr val="002060"/>
              </a:solidFill>
              <a:effectLst/>
              <a:uLnTx/>
              <a:uFillTx/>
              <a:latin typeface="Museo Sans 300" panose="02000000000000000000" pitchFamily="50"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800" b="0" i="0" u="none" strike="noStrike" kern="1200" cap="none" spc="0" normalizeH="0" baseline="0" noProof="0" dirty="0" err="1">
                <a:ln>
                  <a:noFill/>
                </a:ln>
                <a:solidFill>
                  <a:srgbClr val="04A9C7"/>
                </a:solidFill>
                <a:effectLst/>
                <a:uLnTx/>
                <a:uFillTx/>
                <a:latin typeface="Museo Sans 300" panose="02000000000000000000" pitchFamily="50" charset="0"/>
                <a:ea typeface="+mn-ea"/>
                <a:cs typeface="Arial" panose="020B0604020202020204" pitchFamily="34" charset="0"/>
              </a:rPr>
              <a:t>Latin</a:t>
            </a:r>
            <a:r>
              <a:rPr kumimoji="0" lang="es-AR" sz="1800" b="0" i="0" u="none" strike="noStrike" kern="1200" cap="none" spc="0" normalizeH="0" baseline="0" noProof="0" dirty="0">
                <a:ln>
                  <a:noFill/>
                </a:ln>
                <a:solidFill>
                  <a:srgbClr val="04A9C7"/>
                </a:solidFill>
                <a:effectLst/>
                <a:uLnTx/>
                <a:uFillTx/>
                <a:latin typeface="Museo Sans 300" panose="02000000000000000000" pitchFamily="50" charset="0"/>
                <a:ea typeface="+mn-ea"/>
                <a:cs typeface="Arial" panose="020B0604020202020204" pitchFamily="34" charset="0"/>
              </a:rPr>
              <a:t> American and </a:t>
            </a:r>
            <a:r>
              <a:rPr kumimoji="0" lang="es-AR" sz="1800" b="0" i="0" u="none" strike="noStrike" kern="1200" cap="none" spc="0" normalizeH="0" baseline="0" noProof="0" dirty="0" err="1">
                <a:ln>
                  <a:noFill/>
                </a:ln>
                <a:solidFill>
                  <a:srgbClr val="04A9C7"/>
                </a:solidFill>
                <a:effectLst/>
                <a:uLnTx/>
                <a:uFillTx/>
                <a:latin typeface="Museo Sans 300" panose="02000000000000000000" pitchFamily="50" charset="0"/>
                <a:ea typeface="+mn-ea"/>
                <a:cs typeface="Arial" panose="020B0604020202020204" pitchFamily="34" charset="0"/>
              </a:rPr>
              <a:t>Caribbean</a:t>
            </a:r>
            <a:r>
              <a:rPr kumimoji="0" lang="es-AR" sz="1800" b="0" i="0" u="none" strike="noStrike" kern="1200" cap="none" spc="0" normalizeH="0" baseline="0" noProof="0" dirty="0">
                <a:ln>
                  <a:noFill/>
                </a:ln>
                <a:solidFill>
                  <a:srgbClr val="04A9C7"/>
                </a:solidFill>
                <a:effectLst/>
                <a:uLnTx/>
                <a:uFillTx/>
                <a:latin typeface="Museo Sans 300" panose="02000000000000000000" pitchFamily="50" charset="0"/>
                <a:ea typeface="+mn-ea"/>
                <a:cs typeface="Arial" panose="020B0604020202020204" pitchFamily="34" charset="0"/>
              </a:rPr>
              <a:t> Air </a:t>
            </a:r>
            <a:r>
              <a:rPr kumimoji="0" lang="es-AR" sz="1800" b="0" i="0" u="none" strike="noStrike" kern="1200" cap="none" spc="0" normalizeH="0" baseline="0" noProof="0" dirty="0" err="1">
                <a:ln>
                  <a:noFill/>
                </a:ln>
                <a:solidFill>
                  <a:srgbClr val="04A9C7"/>
                </a:solidFill>
                <a:effectLst/>
                <a:uLnTx/>
                <a:uFillTx/>
                <a:latin typeface="Museo Sans 300" panose="02000000000000000000" pitchFamily="50" charset="0"/>
                <a:ea typeface="+mn-ea"/>
                <a:cs typeface="Arial" panose="020B0604020202020204" pitchFamily="34" charset="0"/>
              </a:rPr>
              <a:t>Transport</a:t>
            </a:r>
            <a:r>
              <a:rPr kumimoji="0" lang="es-AR" sz="1800" b="0" i="0" u="none" strike="noStrike" kern="1200" cap="none" spc="0" normalizeH="0" baseline="0" noProof="0" dirty="0">
                <a:ln>
                  <a:noFill/>
                </a:ln>
                <a:solidFill>
                  <a:srgbClr val="04A9C7"/>
                </a:solidFill>
                <a:effectLst/>
                <a:uLnTx/>
                <a:uFillTx/>
                <a:latin typeface="Museo Sans 300" panose="02000000000000000000" pitchFamily="50" charset="0"/>
                <a:ea typeface="+mn-ea"/>
                <a:cs typeface="Arial" panose="020B0604020202020204" pitchFamily="34" charset="0"/>
              </a:rPr>
              <a:t> </a:t>
            </a:r>
            <a:r>
              <a:rPr kumimoji="0" lang="es-AR" sz="1800" b="0" i="0" u="none" strike="noStrike" kern="1200" cap="none" spc="0" normalizeH="0" baseline="0" noProof="0" dirty="0" err="1">
                <a:ln>
                  <a:noFill/>
                </a:ln>
                <a:solidFill>
                  <a:srgbClr val="04A9C7"/>
                </a:solidFill>
                <a:effectLst/>
                <a:uLnTx/>
                <a:uFillTx/>
                <a:latin typeface="Museo Sans 300" panose="02000000000000000000" pitchFamily="50" charset="0"/>
                <a:ea typeface="+mn-ea"/>
                <a:cs typeface="Arial" panose="020B0604020202020204" pitchFamily="34" charset="0"/>
              </a:rPr>
              <a:t>Association</a:t>
            </a:r>
            <a:endParaRPr kumimoji="0" lang="en-US" sz="1800" b="0" i="0" u="none" strike="noStrike" kern="1200" cap="none" spc="0" normalizeH="0" baseline="0" noProof="0" dirty="0">
              <a:ln>
                <a:noFill/>
              </a:ln>
              <a:solidFill>
                <a:srgbClr val="04A9C7"/>
              </a:solidFill>
              <a:effectLst/>
              <a:uLnTx/>
              <a:uFillTx/>
              <a:latin typeface="Museo Sans 300" panose="02000000000000000000" pitchFamily="50" charset="0"/>
              <a:ea typeface="+mn-ea"/>
              <a:cs typeface="Arial" panose="020B0604020202020204" pitchFamily="34" charset="0"/>
            </a:endParaRPr>
          </a:p>
        </p:txBody>
      </p:sp>
      <p:sp>
        <p:nvSpPr>
          <p:cNvPr id="21" name="Rectangle 20">
            <a:extLst>
              <a:ext uri="{FF2B5EF4-FFF2-40B4-BE49-F238E27FC236}">
                <a16:creationId xmlns:a16="http://schemas.microsoft.com/office/drawing/2014/main" id="{39FB4737-3FB6-49D3-8EB5-BA80F32DD953}"/>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3" name="Picture 22">
            <a:extLst>
              <a:ext uri="{FF2B5EF4-FFF2-40B4-BE49-F238E27FC236}">
                <a16:creationId xmlns:a16="http://schemas.microsoft.com/office/drawing/2014/main" id="{996EEA28-2805-4EFF-BD0C-61D5AFD65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295" y="197771"/>
            <a:ext cx="776999" cy="776999"/>
          </a:xfrm>
          <a:prstGeom prst="rect">
            <a:avLst/>
          </a:prstGeom>
        </p:spPr>
      </p:pic>
      <p:sp>
        <p:nvSpPr>
          <p:cNvPr id="24" name="Right Arrow 11">
            <a:extLst>
              <a:ext uri="{FF2B5EF4-FFF2-40B4-BE49-F238E27FC236}">
                <a16:creationId xmlns:a16="http://schemas.microsoft.com/office/drawing/2014/main" id="{6EC47FCD-A90D-4D69-BB79-E5E748D12F52}"/>
              </a:ext>
            </a:extLst>
          </p:cNvPr>
          <p:cNvSpPr/>
          <p:nvPr/>
        </p:nvSpPr>
        <p:spPr>
          <a:xfrm rot="16200000">
            <a:off x="331191" y="339530"/>
            <a:ext cx="442019" cy="432852"/>
          </a:xfrm>
          <a:prstGeom prst="rightArrow">
            <a:avLst/>
          </a:prstGeom>
          <a:solidFill>
            <a:srgbClr val="7C6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useo Sans 300" panose="02000000000000000000" pitchFamily="50" charset="0"/>
              <a:ea typeface="+mn-ea"/>
              <a:cs typeface="+mn-cs"/>
            </a:endParaRPr>
          </a:p>
        </p:txBody>
      </p:sp>
      <p:graphicFrame>
        <p:nvGraphicFramePr>
          <p:cNvPr id="17" name="Chart 16">
            <a:extLst>
              <a:ext uri="{FF2B5EF4-FFF2-40B4-BE49-F238E27FC236}">
                <a16:creationId xmlns:a16="http://schemas.microsoft.com/office/drawing/2014/main" id="{31627299-EE23-44A1-88A1-4CEA81EA22E6}"/>
              </a:ext>
            </a:extLst>
          </p:cNvPr>
          <p:cNvGraphicFramePr/>
          <p:nvPr>
            <p:extLst>
              <p:ext uri="{D42A27DB-BD31-4B8C-83A1-F6EECF244321}">
                <p14:modId xmlns:p14="http://schemas.microsoft.com/office/powerpoint/2010/main" val="3180731078"/>
              </p:ext>
            </p:extLst>
          </p:nvPr>
        </p:nvGraphicFramePr>
        <p:xfrm>
          <a:off x="5905955" y="1953642"/>
          <a:ext cx="6219824" cy="3964398"/>
        </p:xfrm>
        <a:graphic>
          <a:graphicData uri="http://schemas.openxmlformats.org/drawingml/2006/chart">
            <c:chart xmlns:c="http://schemas.openxmlformats.org/drawingml/2006/chart" xmlns:r="http://schemas.openxmlformats.org/officeDocument/2006/relationships" r:id="rId6"/>
          </a:graphicData>
        </a:graphic>
      </p:graphicFrame>
      <p:grpSp>
        <p:nvGrpSpPr>
          <p:cNvPr id="4" name="Group 3">
            <a:extLst>
              <a:ext uri="{FF2B5EF4-FFF2-40B4-BE49-F238E27FC236}">
                <a16:creationId xmlns:a16="http://schemas.microsoft.com/office/drawing/2014/main" id="{1A0037D6-DC07-10E1-B5B7-D983B0568957}"/>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B444947A-8A65-4BEB-9B21-C4F3CDB9E1EB}"/>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Chile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EC7E97BE-992C-1C0E-39E9-5D76B0424FAA}"/>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A picture containing object, clock, drawing&#10;&#10;Description automatically generated">
              <a:extLst>
                <a:ext uri="{FF2B5EF4-FFF2-40B4-BE49-F238E27FC236}">
                  <a16:creationId xmlns:a16="http://schemas.microsoft.com/office/drawing/2014/main" id="{AB1A18BB-8477-AF27-AD2C-2C2A275688E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9" name="TextBox 33">
            <a:extLst>
              <a:ext uri="{FF2B5EF4-FFF2-40B4-BE49-F238E27FC236}">
                <a16:creationId xmlns:a16="http://schemas.microsoft.com/office/drawing/2014/main" id="{477212BE-7AF6-70EB-61A4-FBB0EF5F4AD5}"/>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Analisis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spTree>
    <p:extLst>
      <p:ext uri="{BB962C8B-B14F-4D97-AF65-F5344CB8AC3E}">
        <p14:creationId xmlns:p14="http://schemas.microsoft.com/office/powerpoint/2010/main" val="3562668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a:extLst>
              <a:ext uri="{FF2B5EF4-FFF2-40B4-BE49-F238E27FC236}">
                <a16:creationId xmlns:a16="http://schemas.microsoft.com/office/drawing/2014/main" id="{B0A977EB-9399-42F0-88BF-72935F203EE0}"/>
              </a:ext>
            </a:extLst>
          </p:cNvPr>
          <p:cNvGraphicFramePr/>
          <p:nvPr>
            <p:extLst>
              <p:ext uri="{D42A27DB-BD31-4B8C-83A1-F6EECF244321}">
                <p14:modId xmlns:p14="http://schemas.microsoft.com/office/powerpoint/2010/main" val="2410740042"/>
              </p:ext>
            </p:extLst>
          </p:nvPr>
        </p:nvGraphicFramePr>
        <p:xfrm>
          <a:off x="80867" y="1647549"/>
          <a:ext cx="6187853" cy="40424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Chart 20">
            <a:extLst>
              <a:ext uri="{FF2B5EF4-FFF2-40B4-BE49-F238E27FC236}">
                <a16:creationId xmlns:a16="http://schemas.microsoft.com/office/drawing/2014/main" id="{DDB55DF6-B156-43BA-BBDA-677E91F9CC87}"/>
              </a:ext>
            </a:extLst>
          </p:cNvPr>
          <p:cNvGraphicFramePr/>
          <p:nvPr>
            <p:extLst>
              <p:ext uri="{D42A27DB-BD31-4B8C-83A1-F6EECF244321}">
                <p14:modId xmlns:p14="http://schemas.microsoft.com/office/powerpoint/2010/main" val="1779615421"/>
              </p:ext>
            </p:extLst>
          </p:nvPr>
        </p:nvGraphicFramePr>
        <p:xfrm>
          <a:off x="6184643" y="1679190"/>
          <a:ext cx="6125442" cy="404240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Tabla 2"/>
          <p:cNvGraphicFramePr>
            <a:graphicFrameLocks noGrp="1"/>
          </p:cNvGraphicFramePr>
          <p:nvPr>
            <p:extLst>
              <p:ext uri="{D42A27DB-BD31-4B8C-83A1-F6EECF244321}">
                <p14:modId xmlns:p14="http://schemas.microsoft.com/office/powerpoint/2010/main" val="4110617189"/>
              </p:ext>
            </p:extLst>
          </p:nvPr>
        </p:nvGraphicFramePr>
        <p:xfrm>
          <a:off x="494800" y="280688"/>
          <a:ext cx="4725785" cy="393842"/>
        </p:xfrm>
        <a:graphic>
          <a:graphicData uri="http://schemas.openxmlformats.org/drawingml/2006/table">
            <a:tbl>
              <a:tblPr>
                <a:tableStyleId>{1FECB4D8-DB02-4DC6-A0A2-4F2EBAE1DC90}</a:tableStyleId>
              </a:tblPr>
              <a:tblGrid>
                <a:gridCol w="4725785">
                  <a:extLst>
                    <a:ext uri="{9D8B030D-6E8A-4147-A177-3AD203B41FA5}">
                      <a16:colId xmlns:a16="http://schemas.microsoft.com/office/drawing/2014/main" val="20000"/>
                    </a:ext>
                  </a:extLst>
                </a:gridCol>
              </a:tblGrid>
              <a:tr h="393842">
                <a:tc>
                  <a:txBody>
                    <a:bodyPr/>
                    <a:lstStyle/>
                    <a:p>
                      <a:pPr algn="ctr" fontAlgn="ctr"/>
                      <a:r>
                        <a:rPr lang="pt-BR" sz="1600" b="1" u="none" strike="noStrike" dirty="0">
                          <a:solidFill>
                            <a:schemeClr val="bg1"/>
                          </a:solidFill>
                          <a:effectLst/>
                          <a:latin typeface="Museo Sans 300" panose="02000000000000000000" pitchFamily="50" charset="0"/>
                        </a:rPr>
                        <a:t>Principales Aeropuertos Internacionales</a:t>
                      </a:r>
                      <a:endParaRPr lang="es-CO" sz="1600" b="1" i="0" u="none" strike="noStrike" dirty="0">
                        <a:solidFill>
                          <a:schemeClr val="bg1"/>
                        </a:solidFill>
                        <a:effectLst/>
                        <a:latin typeface="Museo Sans 300" panose="02000000000000000000" pitchFamily="50" charset="0"/>
                      </a:endParaRPr>
                    </a:p>
                  </a:txBody>
                  <a:tcPr marL="85886" marR="85886" marT="42942" marB="42942"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cell3D prstMaterial="dkEdge">
                      <a:bevel w="25400" h="25400" prst="angle"/>
                      <a:lightRig rig="flood" dir="t"/>
                    </a:cell3D>
                    <a:solidFill>
                      <a:srgbClr val="7C6294"/>
                    </a:solidFill>
                  </a:tcPr>
                </a:tc>
                <a:extLst>
                  <a:ext uri="{0D108BD9-81ED-4DB2-BD59-A6C34878D82A}">
                    <a16:rowId xmlns:a16="http://schemas.microsoft.com/office/drawing/2014/main" val="10000"/>
                  </a:ext>
                </a:extLst>
              </a:tr>
            </a:tbl>
          </a:graphicData>
        </a:graphic>
      </p:graphicFrame>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921" y="210773"/>
            <a:ext cx="661761" cy="661761"/>
          </a:xfrm>
          <a:prstGeom prst="rect">
            <a:avLst/>
          </a:prstGeom>
        </p:spPr>
      </p:pic>
      <p:sp>
        <p:nvSpPr>
          <p:cNvPr id="12" name="Right Arrow 11"/>
          <p:cNvSpPr/>
          <p:nvPr/>
        </p:nvSpPr>
        <p:spPr>
          <a:xfrm rot="16200000">
            <a:off x="341681" y="368796"/>
            <a:ext cx="306240" cy="304802"/>
          </a:xfrm>
          <a:prstGeom prst="rightArrow">
            <a:avLst/>
          </a:prstGeom>
          <a:solidFill>
            <a:srgbClr val="7C6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23112" y="1037243"/>
            <a:ext cx="611796" cy="611796"/>
          </a:xfrm>
          <a:prstGeom prst="rect">
            <a:avLst/>
          </a:prstGeom>
        </p:spPr>
      </p:pic>
      <p:sp>
        <p:nvSpPr>
          <p:cNvPr id="15" name="Right Arrow 14"/>
          <p:cNvSpPr/>
          <p:nvPr/>
        </p:nvSpPr>
        <p:spPr>
          <a:xfrm rot="16200000">
            <a:off x="9873558" y="1314904"/>
            <a:ext cx="489576" cy="166293"/>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useo Sans 300" panose="02000000000000000000" pitchFamily="50" charset="0"/>
            </a:endParaRPr>
          </a:p>
        </p:txBody>
      </p:sp>
      <p:sp>
        <p:nvSpPr>
          <p:cNvPr id="18" name="Rectangle 17">
            <a:extLst>
              <a:ext uri="{FF2B5EF4-FFF2-40B4-BE49-F238E27FC236}">
                <a16:creationId xmlns:a16="http://schemas.microsoft.com/office/drawing/2014/main" id="{2C4A278F-5D79-429D-9810-EC897B80929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01BEAAB-71AF-4E98-8956-D9853A4581A1}"/>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B2460EE-7547-4D53-9C68-1E4281B6FE81}"/>
              </a:ext>
            </a:extLst>
          </p:cNvPr>
          <p:cNvSpPr/>
          <p:nvPr/>
        </p:nvSpPr>
        <p:spPr>
          <a:xfrm>
            <a:off x="647202" y="872534"/>
            <a:ext cx="10587706" cy="738664"/>
          </a:xfrm>
          <a:prstGeom prst="rect">
            <a:avLst/>
          </a:prstGeom>
        </p:spPr>
        <p:txBody>
          <a:bodyPr wrap="square">
            <a:spAutoFit/>
          </a:bodyPr>
          <a:lstStyle/>
          <a:p>
            <a:pPr algn="just"/>
            <a:r>
              <a:rPr lang="es-ES" sz="1400" dirty="0">
                <a:solidFill>
                  <a:srgbClr val="6C6C6C"/>
                </a:solidFill>
              </a:rPr>
              <a:t>Con casi 3 millones de asientos disponibles y 2.46 millones de pasajeros embarcados en 2023, el Aeropuerto Internacional de Quito fue el más grande en el mercado internacional de Chile, seguido por el Aeropuerto Internacional de Guayaquil con 2.8 millones de asientos y 2.35 millones de pasajeros embarcados en 2023.</a:t>
            </a:r>
            <a:endParaRPr lang="en-US" sz="1400" dirty="0">
              <a:solidFill>
                <a:srgbClr val="6C6C6C"/>
              </a:solidFill>
            </a:endParaRPr>
          </a:p>
        </p:txBody>
      </p:sp>
      <p:sp>
        <p:nvSpPr>
          <p:cNvPr id="2" name="TextBox 33">
            <a:extLst>
              <a:ext uri="{FF2B5EF4-FFF2-40B4-BE49-F238E27FC236}">
                <a16:creationId xmlns:a16="http://schemas.microsoft.com/office/drawing/2014/main" id="{04EF5198-98B8-1298-93D9-FE91A286C6EF}"/>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Analisis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grpSp>
        <p:nvGrpSpPr>
          <p:cNvPr id="4" name="Group 3">
            <a:extLst>
              <a:ext uri="{FF2B5EF4-FFF2-40B4-BE49-F238E27FC236}">
                <a16:creationId xmlns:a16="http://schemas.microsoft.com/office/drawing/2014/main" id="{84E058FE-ACD5-76D3-499F-C814F9590FDB}"/>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8EBFD450-D4B3-0CA1-1BB9-D7630135488A}"/>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Chile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4B197CD2-AF96-E770-B7B9-22A37F3ED9CF}"/>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A picture containing object, clock, drawing&#10;&#10;Description automatically generated">
              <a:extLst>
                <a:ext uri="{FF2B5EF4-FFF2-40B4-BE49-F238E27FC236}">
                  <a16:creationId xmlns:a16="http://schemas.microsoft.com/office/drawing/2014/main" id="{633CCE47-724C-90EA-A825-18488CCECDA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5592875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79151B0B-7181-483D-88CD-530206BF07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991" y="1461106"/>
            <a:ext cx="6629126" cy="3425855"/>
          </a:xfrm>
          <a:prstGeom prst="rect">
            <a:avLst/>
          </a:prstGeom>
        </p:spPr>
      </p:pic>
      <p:sp>
        <p:nvSpPr>
          <p:cNvPr id="2" name="Título 1"/>
          <p:cNvSpPr>
            <a:spLocks noGrp="1"/>
          </p:cNvSpPr>
          <p:nvPr>
            <p:ph type="title"/>
          </p:nvPr>
        </p:nvSpPr>
        <p:spPr/>
        <p:txBody>
          <a:bodyPr>
            <a:normAutofit/>
          </a:bodyPr>
          <a:lstStyle/>
          <a:p>
            <a:r>
              <a:rPr lang="pt-BR" b="1" dirty="0">
                <a:solidFill>
                  <a:srgbClr val="7030A0"/>
                </a:solidFill>
                <a:latin typeface="Museo Sans 300" panose="02000000000000000000" pitchFamily="50" charset="0"/>
              </a:rPr>
              <a:t>Capacidad de Tráfico por Segmento (Mercado Internacional)</a:t>
            </a:r>
            <a:endParaRPr lang="es-CO" b="1" dirty="0">
              <a:solidFill>
                <a:srgbClr val="7030A0"/>
              </a:solidFill>
              <a:latin typeface="Museo Sans 300" panose="02000000000000000000" pitchFamily="50" charset="0"/>
            </a:endParaRPr>
          </a:p>
        </p:txBody>
      </p:sp>
      <p:sp>
        <p:nvSpPr>
          <p:cNvPr id="7" name="TextBox 6"/>
          <p:cNvSpPr txBox="1"/>
          <p:nvPr/>
        </p:nvSpPr>
        <p:spPr>
          <a:xfrm>
            <a:off x="229663" y="4124742"/>
            <a:ext cx="1918394" cy="830997"/>
          </a:xfrm>
          <a:prstGeom prst="rect">
            <a:avLst/>
          </a:prstGeom>
          <a:noFill/>
        </p:spPr>
        <p:txBody>
          <a:bodyPr wrap="square" rtlCol="0">
            <a:spAutoFit/>
          </a:bodyPr>
          <a:lstStyle/>
          <a:p>
            <a:pPr algn="ctr" fontAlgn="b"/>
            <a:r>
              <a:rPr lang="en-US" sz="1600" b="1" dirty="0">
                <a:solidFill>
                  <a:srgbClr val="F37367"/>
                </a:solidFill>
                <a:latin typeface="Museo Sans 300" panose="02000000000000000000" pitchFamily="50" charset="0"/>
              </a:rPr>
              <a:t>LATINOAMERICA</a:t>
            </a:r>
          </a:p>
          <a:p>
            <a:pPr algn="ctr" fontAlgn="b"/>
            <a:r>
              <a:rPr lang="en-US" sz="1600" b="1" dirty="0">
                <a:solidFill>
                  <a:srgbClr val="F37367"/>
                </a:solidFill>
                <a:latin typeface="Museo Sans 300" panose="02000000000000000000" pitchFamily="50" charset="0"/>
              </a:rPr>
              <a:t>Y </a:t>
            </a:r>
          </a:p>
          <a:p>
            <a:pPr algn="ctr" fontAlgn="b"/>
            <a:r>
              <a:rPr lang="en-US" sz="1600" b="1" dirty="0">
                <a:solidFill>
                  <a:srgbClr val="F37367"/>
                </a:solidFill>
                <a:latin typeface="Museo Sans 300" panose="02000000000000000000" pitchFamily="50" charset="0"/>
              </a:rPr>
              <a:t>CARIBE</a:t>
            </a:r>
          </a:p>
        </p:txBody>
      </p:sp>
      <p:sp>
        <p:nvSpPr>
          <p:cNvPr id="8" name="Rectangle 7"/>
          <p:cNvSpPr/>
          <p:nvPr/>
        </p:nvSpPr>
        <p:spPr>
          <a:xfrm>
            <a:off x="1053541" y="5027562"/>
            <a:ext cx="734496" cy="369332"/>
          </a:xfrm>
          <a:prstGeom prst="rect">
            <a:avLst/>
          </a:prstGeom>
          <a:solidFill>
            <a:srgbClr val="F37367"/>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3.5 M</a:t>
            </a:r>
          </a:p>
        </p:txBody>
      </p:sp>
      <p:sp>
        <p:nvSpPr>
          <p:cNvPr id="9" name="TextBox 8"/>
          <p:cNvSpPr txBox="1"/>
          <p:nvPr/>
        </p:nvSpPr>
        <p:spPr>
          <a:xfrm>
            <a:off x="-132348" y="3025186"/>
            <a:ext cx="1520270" cy="338554"/>
          </a:xfrm>
          <a:prstGeom prst="rect">
            <a:avLst/>
          </a:prstGeom>
          <a:noFill/>
        </p:spPr>
        <p:txBody>
          <a:bodyPr wrap="square" rtlCol="0">
            <a:spAutoFit/>
          </a:bodyPr>
          <a:lstStyle/>
          <a:p>
            <a:pPr algn="ctr" fontAlgn="b"/>
            <a:r>
              <a:rPr lang="en-US" sz="1600" b="1" dirty="0">
                <a:solidFill>
                  <a:srgbClr val="756197"/>
                </a:solidFill>
                <a:latin typeface="Museo Sans 300" panose="02000000000000000000" pitchFamily="50" charset="0"/>
              </a:rPr>
              <a:t>N. AMERICA</a:t>
            </a:r>
          </a:p>
        </p:txBody>
      </p:sp>
      <p:sp>
        <p:nvSpPr>
          <p:cNvPr id="10" name="Rectangle 9"/>
          <p:cNvSpPr/>
          <p:nvPr/>
        </p:nvSpPr>
        <p:spPr>
          <a:xfrm>
            <a:off x="260535" y="3314255"/>
            <a:ext cx="734496" cy="369332"/>
          </a:xfrm>
          <a:prstGeom prst="rect">
            <a:avLst/>
          </a:prstGeom>
          <a:solidFill>
            <a:srgbClr val="756197"/>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1.6 M</a:t>
            </a:r>
          </a:p>
        </p:txBody>
      </p:sp>
      <p:sp>
        <p:nvSpPr>
          <p:cNvPr id="11" name="TextBox 10"/>
          <p:cNvSpPr txBox="1"/>
          <p:nvPr/>
        </p:nvSpPr>
        <p:spPr>
          <a:xfrm>
            <a:off x="3359542" y="1227221"/>
            <a:ext cx="1520270" cy="338554"/>
          </a:xfrm>
          <a:prstGeom prst="rect">
            <a:avLst/>
          </a:prstGeom>
          <a:noFill/>
        </p:spPr>
        <p:txBody>
          <a:bodyPr wrap="square" rtlCol="0">
            <a:spAutoFit/>
          </a:bodyPr>
          <a:lstStyle/>
          <a:p>
            <a:pPr algn="ctr" fontAlgn="b"/>
            <a:r>
              <a:rPr lang="en-US" sz="1600" b="1" dirty="0">
                <a:solidFill>
                  <a:srgbClr val="002060"/>
                </a:solidFill>
                <a:latin typeface="Museo Sans 300" panose="02000000000000000000" pitchFamily="50" charset="0"/>
              </a:rPr>
              <a:t>EUROPA</a:t>
            </a:r>
          </a:p>
        </p:txBody>
      </p:sp>
      <p:sp>
        <p:nvSpPr>
          <p:cNvPr id="12" name="Rectangle 11"/>
          <p:cNvSpPr/>
          <p:nvPr/>
        </p:nvSpPr>
        <p:spPr>
          <a:xfrm>
            <a:off x="3625368" y="1566283"/>
            <a:ext cx="851516" cy="369332"/>
          </a:xfrm>
          <a:prstGeom prst="rect">
            <a:avLst/>
          </a:prstGeom>
          <a:solidFill>
            <a:srgbClr val="002060"/>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0.65 M</a:t>
            </a:r>
          </a:p>
        </p:txBody>
      </p:sp>
      <p:cxnSp>
        <p:nvCxnSpPr>
          <p:cNvPr id="16" name="Straight Arrow Connector 15"/>
          <p:cNvCxnSpPr/>
          <p:nvPr/>
        </p:nvCxnSpPr>
        <p:spPr>
          <a:xfrm flipV="1">
            <a:off x="3758049" y="1889228"/>
            <a:ext cx="280134" cy="48195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cxnSpLocks/>
            <a:endCxn id="7" idx="0"/>
          </p:cNvCxnSpPr>
          <p:nvPr/>
        </p:nvCxnSpPr>
        <p:spPr>
          <a:xfrm flipH="1">
            <a:off x="1188860" y="3970286"/>
            <a:ext cx="959198" cy="15445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627788" y="2637696"/>
            <a:ext cx="423560" cy="399777"/>
          </a:xfrm>
          <a:prstGeom prst="straightConnector1">
            <a:avLst/>
          </a:prstGeom>
          <a:ln>
            <a:solidFill>
              <a:srgbClr val="756197"/>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Chart 4">
            <a:extLst>
              <a:ext uri="{FF2B5EF4-FFF2-40B4-BE49-F238E27FC236}">
                <a16:creationId xmlns:a16="http://schemas.microsoft.com/office/drawing/2014/main" id="{AD9EFB49-7FAD-4DE7-AF1C-876338899658}"/>
              </a:ext>
            </a:extLst>
          </p:cNvPr>
          <p:cNvGraphicFramePr/>
          <p:nvPr>
            <p:extLst>
              <p:ext uri="{D42A27DB-BD31-4B8C-83A1-F6EECF244321}">
                <p14:modId xmlns:p14="http://schemas.microsoft.com/office/powerpoint/2010/main" val="3824883013"/>
              </p:ext>
            </p:extLst>
          </p:nvPr>
        </p:nvGraphicFramePr>
        <p:xfrm>
          <a:off x="7256913" y="2243269"/>
          <a:ext cx="4747039" cy="3525758"/>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a:extLst>
              <a:ext uri="{FF2B5EF4-FFF2-40B4-BE49-F238E27FC236}">
                <a16:creationId xmlns:a16="http://schemas.microsoft.com/office/drawing/2014/main" id="{B2CD7ED4-EF6D-4588-B7DE-1C51AA70F3B1}"/>
              </a:ext>
            </a:extLst>
          </p:cNvPr>
          <p:cNvSpPr/>
          <p:nvPr/>
        </p:nvSpPr>
        <p:spPr>
          <a:xfrm>
            <a:off x="5770809" y="787802"/>
            <a:ext cx="6421191" cy="1200329"/>
          </a:xfrm>
          <a:prstGeom prst="rect">
            <a:avLst/>
          </a:prstGeom>
        </p:spPr>
        <p:txBody>
          <a:bodyPr wrap="square">
            <a:spAutoFit/>
          </a:bodyPr>
          <a:lstStyle/>
          <a:p>
            <a:r>
              <a:rPr lang="es-ES" sz="1200" dirty="0">
                <a:solidFill>
                  <a:srgbClr val="6C6C6C"/>
                </a:solidFill>
                <a:latin typeface="Museo Sans 300" panose="02000000000000000000" pitchFamily="50" charset="0"/>
              </a:rPr>
              <a:t>El 61% (3.5 millones de asientos) de la capacidad internacional de Chile consistió en tráfico dentro de Latinoamérica y el Caribe.</a:t>
            </a:r>
          </a:p>
          <a:p>
            <a:endParaRPr lang="es-ES" sz="1200" dirty="0">
              <a:solidFill>
                <a:srgbClr val="6C6C6C"/>
              </a:solidFill>
              <a:latin typeface="Museo Sans 300" panose="02000000000000000000" pitchFamily="50" charset="0"/>
            </a:endParaRPr>
          </a:p>
          <a:p>
            <a:r>
              <a:rPr lang="es-ES" sz="1200" dirty="0">
                <a:solidFill>
                  <a:srgbClr val="6C6C6C"/>
                </a:solidFill>
                <a:latin typeface="Museo Sans 300" panose="02000000000000000000" pitchFamily="50" charset="0"/>
              </a:rPr>
              <a:t>En términos de capacidad de asientos extrarregional, el mercado más grande hacia/desde Chile fue Norteamérica con más de 1.6 millones de asientos en 2023, lo que representó el 28% de la capacidad total de asientos internacionales de Chile.</a:t>
            </a:r>
            <a:endParaRPr lang="en-US" sz="1200" dirty="0">
              <a:solidFill>
                <a:srgbClr val="6C6C6C"/>
              </a:solidFill>
              <a:latin typeface="Museo Sans 300" panose="02000000000000000000" pitchFamily="50" charset="0"/>
            </a:endParaRPr>
          </a:p>
        </p:txBody>
      </p:sp>
      <p:sp>
        <p:nvSpPr>
          <p:cNvPr id="28" name="Rectangle 27">
            <a:extLst>
              <a:ext uri="{FF2B5EF4-FFF2-40B4-BE49-F238E27FC236}">
                <a16:creationId xmlns:a16="http://schemas.microsoft.com/office/drawing/2014/main" id="{2568B0CF-45ED-4E2D-A362-7D37A03C313E}"/>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BB4480F-46DB-492C-9A65-D9A4F76DCF5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33">
            <a:extLst>
              <a:ext uri="{FF2B5EF4-FFF2-40B4-BE49-F238E27FC236}">
                <a16:creationId xmlns:a16="http://schemas.microsoft.com/office/drawing/2014/main" id="{E0B9D151-4672-36F3-C5EB-9E41C1E57D71}"/>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Analisis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grpSp>
        <p:nvGrpSpPr>
          <p:cNvPr id="6" name="Group 5">
            <a:extLst>
              <a:ext uri="{FF2B5EF4-FFF2-40B4-BE49-F238E27FC236}">
                <a16:creationId xmlns:a16="http://schemas.microsoft.com/office/drawing/2014/main" id="{A840D17D-6EC7-6C6C-4AA3-94410FB7ADED}"/>
              </a:ext>
            </a:extLst>
          </p:cNvPr>
          <p:cNvGrpSpPr/>
          <p:nvPr/>
        </p:nvGrpSpPr>
        <p:grpSpPr>
          <a:xfrm>
            <a:off x="181429" y="6054154"/>
            <a:ext cx="11760015" cy="963747"/>
            <a:chOff x="181429" y="6054154"/>
            <a:chExt cx="11760015" cy="963747"/>
          </a:xfrm>
        </p:grpSpPr>
        <p:sp>
          <p:nvSpPr>
            <p:cNvPr id="13" name="Text Placeholder 1">
              <a:extLst>
                <a:ext uri="{FF2B5EF4-FFF2-40B4-BE49-F238E27FC236}">
                  <a16:creationId xmlns:a16="http://schemas.microsoft.com/office/drawing/2014/main" id="{4B38AC3C-0585-1DEB-71DC-6EF634796D09}"/>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Chile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14" name="Rectangle 13">
              <a:extLst>
                <a:ext uri="{FF2B5EF4-FFF2-40B4-BE49-F238E27FC236}">
                  <a16:creationId xmlns:a16="http://schemas.microsoft.com/office/drawing/2014/main" id="{1AD93A5B-E6EE-2727-9156-45079AE85DC0}"/>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 name="Picture 14" descr="A picture containing object, clock, drawing&#10;&#10;Description automatically generated">
              <a:extLst>
                <a:ext uri="{FF2B5EF4-FFF2-40B4-BE49-F238E27FC236}">
                  <a16:creationId xmlns:a16="http://schemas.microsoft.com/office/drawing/2014/main" id="{05822B30-08CD-01A9-AE58-D4D087AD9D5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1215039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79151B0B-7181-483D-88CD-530206BF07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317" y="1454228"/>
            <a:ext cx="6629126" cy="3425855"/>
          </a:xfrm>
          <a:prstGeom prst="rect">
            <a:avLst/>
          </a:prstGeom>
        </p:spPr>
      </p:pic>
      <p:sp>
        <p:nvSpPr>
          <p:cNvPr id="2" name="Título 1"/>
          <p:cNvSpPr>
            <a:spLocks noGrp="1"/>
          </p:cNvSpPr>
          <p:nvPr>
            <p:ph type="title"/>
          </p:nvPr>
        </p:nvSpPr>
        <p:spPr/>
        <p:txBody>
          <a:bodyPr>
            <a:normAutofit/>
          </a:bodyPr>
          <a:lstStyle/>
          <a:p>
            <a:r>
              <a:rPr lang="pt-BR" b="1" dirty="0">
                <a:solidFill>
                  <a:srgbClr val="7030A0"/>
                </a:solidFill>
                <a:latin typeface="Museo Sans 300" panose="02000000000000000000" pitchFamily="50" charset="0"/>
              </a:rPr>
              <a:t>Tráfico O&amp;D (Mercado Internacional)</a:t>
            </a:r>
            <a:endParaRPr lang="es-CO" b="1" dirty="0">
              <a:solidFill>
                <a:srgbClr val="7030A0"/>
              </a:solidFill>
              <a:latin typeface="Museo Sans 300" panose="02000000000000000000" pitchFamily="50" charset="0"/>
            </a:endParaRPr>
          </a:p>
        </p:txBody>
      </p:sp>
      <p:sp>
        <p:nvSpPr>
          <p:cNvPr id="7" name="TextBox 6"/>
          <p:cNvSpPr txBox="1"/>
          <p:nvPr/>
        </p:nvSpPr>
        <p:spPr>
          <a:xfrm>
            <a:off x="79829" y="4124742"/>
            <a:ext cx="2068228" cy="584775"/>
          </a:xfrm>
          <a:prstGeom prst="rect">
            <a:avLst/>
          </a:prstGeom>
          <a:noFill/>
        </p:spPr>
        <p:txBody>
          <a:bodyPr wrap="square" rtlCol="0">
            <a:spAutoFit/>
          </a:bodyPr>
          <a:lstStyle/>
          <a:p>
            <a:pPr algn="ctr" fontAlgn="b"/>
            <a:r>
              <a:rPr lang="en-US" sz="1600" b="1" dirty="0">
                <a:solidFill>
                  <a:srgbClr val="F37367"/>
                </a:solidFill>
                <a:latin typeface="Museo Sans 300" panose="02000000000000000000" pitchFamily="50" charset="0"/>
              </a:rPr>
              <a:t>LATINOAMERICA Y CARIBE</a:t>
            </a:r>
          </a:p>
        </p:txBody>
      </p:sp>
      <p:sp>
        <p:nvSpPr>
          <p:cNvPr id="8" name="Rectangle 7"/>
          <p:cNvSpPr/>
          <p:nvPr/>
        </p:nvSpPr>
        <p:spPr>
          <a:xfrm>
            <a:off x="1142509" y="5027562"/>
            <a:ext cx="556564" cy="369332"/>
          </a:xfrm>
          <a:prstGeom prst="rect">
            <a:avLst/>
          </a:prstGeom>
          <a:solidFill>
            <a:srgbClr val="F37367"/>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2 M</a:t>
            </a:r>
          </a:p>
        </p:txBody>
      </p:sp>
      <p:sp>
        <p:nvSpPr>
          <p:cNvPr id="9" name="TextBox 8"/>
          <p:cNvSpPr txBox="1"/>
          <p:nvPr/>
        </p:nvSpPr>
        <p:spPr>
          <a:xfrm>
            <a:off x="-132348" y="3025186"/>
            <a:ext cx="1520270" cy="338554"/>
          </a:xfrm>
          <a:prstGeom prst="rect">
            <a:avLst/>
          </a:prstGeom>
          <a:noFill/>
        </p:spPr>
        <p:txBody>
          <a:bodyPr wrap="square" rtlCol="0">
            <a:spAutoFit/>
          </a:bodyPr>
          <a:lstStyle/>
          <a:p>
            <a:pPr algn="ctr" fontAlgn="b"/>
            <a:r>
              <a:rPr lang="en-US" sz="1600" b="1" dirty="0">
                <a:solidFill>
                  <a:srgbClr val="756197"/>
                </a:solidFill>
                <a:latin typeface="Museo Sans 300" panose="02000000000000000000" pitchFamily="50" charset="0"/>
              </a:rPr>
              <a:t>N. AMERICA</a:t>
            </a:r>
          </a:p>
        </p:txBody>
      </p:sp>
      <p:sp>
        <p:nvSpPr>
          <p:cNvPr id="10" name="Rectangle 9"/>
          <p:cNvSpPr/>
          <p:nvPr/>
        </p:nvSpPr>
        <p:spPr>
          <a:xfrm>
            <a:off x="286984" y="3314255"/>
            <a:ext cx="681598" cy="369332"/>
          </a:xfrm>
          <a:prstGeom prst="rect">
            <a:avLst/>
          </a:prstGeom>
          <a:solidFill>
            <a:srgbClr val="756197"/>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1.9M</a:t>
            </a:r>
          </a:p>
        </p:txBody>
      </p:sp>
      <p:sp>
        <p:nvSpPr>
          <p:cNvPr id="11" name="TextBox 10"/>
          <p:cNvSpPr txBox="1"/>
          <p:nvPr/>
        </p:nvSpPr>
        <p:spPr>
          <a:xfrm>
            <a:off x="3359542" y="1227221"/>
            <a:ext cx="1520270" cy="338554"/>
          </a:xfrm>
          <a:prstGeom prst="rect">
            <a:avLst/>
          </a:prstGeom>
          <a:noFill/>
        </p:spPr>
        <p:txBody>
          <a:bodyPr wrap="square" rtlCol="0">
            <a:spAutoFit/>
          </a:bodyPr>
          <a:lstStyle/>
          <a:p>
            <a:pPr algn="ctr" fontAlgn="b"/>
            <a:r>
              <a:rPr lang="en-US" sz="1600" b="1" dirty="0">
                <a:solidFill>
                  <a:srgbClr val="002060"/>
                </a:solidFill>
                <a:latin typeface="Museo Sans 300" panose="02000000000000000000" pitchFamily="50" charset="0"/>
              </a:rPr>
              <a:t>EUROPA</a:t>
            </a:r>
          </a:p>
        </p:txBody>
      </p:sp>
      <p:sp>
        <p:nvSpPr>
          <p:cNvPr id="12" name="Rectangle 11"/>
          <p:cNvSpPr/>
          <p:nvPr/>
        </p:nvSpPr>
        <p:spPr>
          <a:xfrm>
            <a:off x="3625368" y="1566283"/>
            <a:ext cx="851515" cy="369332"/>
          </a:xfrm>
          <a:prstGeom prst="rect">
            <a:avLst/>
          </a:prstGeom>
          <a:solidFill>
            <a:srgbClr val="002060"/>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b="1" dirty="0">
                <a:solidFill>
                  <a:schemeClr val="bg1"/>
                </a:solidFill>
                <a:latin typeface="Museo Sans 300" panose="02000000000000000000" pitchFamily="50" charset="0"/>
              </a:rPr>
              <a:t>0.68 M</a:t>
            </a:r>
          </a:p>
        </p:txBody>
      </p:sp>
      <p:cxnSp>
        <p:nvCxnSpPr>
          <p:cNvPr id="16" name="Straight Arrow Connector 15"/>
          <p:cNvCxnSpPr/>
          <p:nvPr/>
        </p:nvCxnSpPr>
        <p:spPr>
          <a:xfrm flipV="1">
            <a:off x="3758049" y="1889228"/>
            <a:ext cx="280134" cy="48195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cxnSpLocks/>
            <a:endCxn id="7" idx="0"/>
          </p:cNvCxnSpPr>
          <p:nvPr/>
        </p:nvCxnSpPr>
        <p:spPr>
          <a:xfrm flipH="1">
            <a:off x="1113943" y="3970286"/>
            <a:ext cx="1034116" cy="15445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627788" y="2637696"/>
            <a:ext cx="423560" cy="399777"/>
          </a:xfrm>
          <a:prstGeom prst="straightConnector1">
            <a:avLst/>
          </a:prstGeom>
          <a:ln>
            <a:solidFill>
              <a:srgbClr val="756197"/>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Chart 4">
            <a:extLst>
              <a:ext uri="{FF2B5EF4-FFF2-40B4-BE49-F238E27FC236}">
                <a16:creationId xmlns:a16="http://schemas.microsoft.com/office/drawing/2014/main" id="{AD9EFB49-7FAD-4DE7-AF1C-876338899658}"/>
              </a:ext>
            </a:extLst>
          </p:cNvPr>
          <p:cNvGraphicFramePr/>
          <p:nvPr>
            <p:extLst>
              <p:ext uri="{D42A27DB-BD31-4B8C-83A1-F6EECF244321}">
                <p14:modId xmlns:p14="http://schemas.microsoft.com/office/powerpoint/2010/main" val="1705966204"/>
              </p:ext>
            </p:extLst>
          </p:nvPr>
        </p:nvGraphicFramePr>
        <p:xfrm>
          <a:off x="7080776" y="1999045"/>
          <a:ext cx="5041157" cy="3397849"/>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a:extLst>
              <a:ext uri="{FF2B5EF4-FFF2-40B4-BE49-F238E27FC236}">
                <a16:creationId xmlns:a16="http://schemas.microsoft.com/office/drawing/2014/main" id="{B2CD7ED4-EF6D-4588-B7DE-1C51AA70F3B1}"/>
              </a:ext>
            </a:extLst>
          </p:cNvPr>
          <p:cNvSpPr/>
          <p:nvPr/>
        </p:nvSpPr>
        <p:spPr>
          <a:xfrm>
            <a:off x="7679931" y="749189"/>
            <a:ext cx="4211155" cy="784830"/>
          </a:xfrm>
          <a:prstGeom prst="rect">
            <a:avLst/>
          </a:prstGeom>
        </p:spPr>
        <p:txBody>
          <a:bodyPr wrap="square">
            <a:spAutoFit/>
          </a:bodyPr>
          <a:lstStyle/>
          <a:p>
            <a:r>
              <a:rPr lang="es-ES" sz="1500" dirty="0">
                <a:solidFill>
                  <a:srgbClr val="6C6C6C"/>
                </a:solidFill>
                <a:latin typeface="Museo Sans 300" panose="02000000000000000000" pitchFamily="50" charset="0"/>
              </a:rPr>
              <a:t>El 44% (2 millones de pasajeros) del tráfico internacional O&amp;D de Chile consistió en pasajeros viajando a Latinoamérica y el Caribe</a:t>
            </a:r>
          </a:p>
        </p:txBody>
      </p:sp>
      <p:sp>
        <p:nvSpPr>
          <p:cNvPr id="28" name="Rectangle 27">
            <a:extLst>
              <a:ext uri="{FF2B5EF4-FFF2-40B4-BE49-F238E27FC236}">
                <a16:creationId xmlns:a16="http://schemas.microsoft.com/office/drawing/2014/main" id="{2568B0CF-45ED-4E2D-A362-7D37A03C313E}"/>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BB4480F-46DB-492C-9A65-D9A4F76DCF5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391CB34B-609A-4C4B-8441-45CDC9C9DD39}"/>
              </a:ext>
            </a:extLst>
          </p:cNvPr>
          <p:cNvSpPr txBox="1"/>
          <p:nvPr/>
        </p:nvSpPr>
        <p:spPr>
          <a:xfrm>
            <a:off x="6042160" y="2805162"/>
            <a:ext cx="1520270" cy="276999"/>
          </a:xfrm>
          <a:prstGeom prst="rect">
            <a:avLst/>
          </a:prstGeom>
          <a:noFill/>
        </p:spPr>
        <p:txBody>
          <a:bodyPr wrap="square" rtlCol="0">
            <a:spAutoFit/>
          </a:bodyPr>
          <a:lstStyle/>
          <a:p>
            <a:pPr algn="ctr" fontAlgn="b"/>
            <a:r>
              <a:rPr lang="en-US" sz="1200" b="1" dirty="0">
                <a:solidFill>
                  <a:srgbClr val="C6E132"/>
                </a:solidFill>
                <a:latin typeface="Museo Sans 300" panose="02000000000000000000" pitchFamily="50" charset="0"/>
              </a:rPr>
              <a:t>ASIA-PACIFICO</a:t>
            </a:r>
          </a:p>
        </p:txBody>
      </p:sp>
      <p:sp>
        <p:nvSpPr>
          <p:cNvPr id="23" name="Rectangle 22">
            <a:extLst>
              <a:ext uri="{FF2B5EF4-FFF2-40B4-BE49-F238E27FC236}">
                <a16:creationId xmlns:a16="http://schemas.microsoft.com/office/drawing/2014/main" id="{B197237F-0679-44A5-9BFC-D16AF677A774}"/>
              </a:ext>
            </a:extLst>
          </p:cNvPr>
          <p:cNvSpPr/>
          <p:nvPr/>
        </p:nvSpPr>
        <p:spPr>
          <a:xfrm>
            <a:off x="6442197" y="3017537"/>
            <a:ext cx="652744" cy="276999"/>
          </a:xfrm>
          <a:prstGeom prst="rect">
            <a:avLst/>
          </a:prstGeom>
          <a:solidFill>
            <a:srgbClr val="C1DB31"/>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sz="1200" b="1" dirty="0">
                <a:solidFill>
                  <a:schemeClr val="bg1"/>
                </a:solidFill>
                <a:latin typeface="Museo Sans 300" panose="02000000000000000000" pitchFamily="50" charset="0"/>
              </a:rPr>
              <a:t>45,000 </a:t>
            </a:r>
          </a:p>
        </p:txBody>
      </p:sp>
      <p:sp>
        <p:nvSpPr>
          <p:cNvPr id="24" name="TextBox 23">
            <a:extLst>
              <a:ext uri="{FF2B5EF4-FFF2-40B4-BE49-F238E27FC236}">
                <a16:creationId xmlns:a16="http://schemas.microsoft.com/office/drawing/2014/main" id="{F67B4904-457B-4E56-916C-EEB1805EC6D5}"/>
              </a:ext>
            </a:extLst>
          </p:cNvPr>
          <p:cNvSpPr txBox="1"/>
          <p:nvPr/>
        </p:nvSpPr>
        <p:spPr>
          <a:xfrm>
            <a:off x="3998563" y="3515376"/>
            <a:ext cx="1520270" cy="276999"/>
          </a:xfrm>
          <a:prstGeom prst="rect">
            <a:avLst/>
          </a:prstGeom>
          <a:noFill/>
        </p:spPr>
        <p:txBody>
          <a:bodyPr wrap="square" rtlCol="0">
            <a:spAutoFit/>
          </a:bodyPr>
          <a:lstStyle/>
          <a:p>
            <a:pPr algn="ctr" fontAlgn="b"/>
            <a:r>
              <a:rPr lang="en-US" sz="1200" b="1" dirty="0">
                <a:solidFill>
                  <a:srgbClr val="FEC218"/>
                </a:solidFill>
                <a:latin typeface="Museo Sans 300" panose="02000000000000000000" pitchFamily="50" charset="0"/>
              </a:rPr>
              <a:t>ORIENTE MEDIO</a:t>
            </a:r>
          </a:p>
        </p:txBody>
      </p:sp>
      <p:sp>
        <p:nvSpPr>
          <p:cNvPr id="30" name="Rectangle 29">
            <a:extLst>
              <a:ext uri="{FF2B5EF4-FFF2-40B4-BE49-F238E27FC236}">
                <a16:creationId xmlns:a16="http://schemas.microsoft.com/office/drawing/2014/main" id="{ED0ECEC1-75AD-4B61-A91E-3344B1E0D63C}"/>
              </a:ext>
            </a:extLst>
          </p:cNvPr>
          <p:cNvSpPr/>
          <p:nvPr/>
        </p:nvSpPr>
        <p:spPr>
          <a:xfrm>
            <a:off x="4384984" y="3248171"/>
            <a:ext cx="617478" cy="276999"/>
          </a:xfrm>
          <a:prstGeom prst="rect">
            <a:avLst/>
          </a:prstGeom>
          <a:solidFill>
            <a:srgbClr val="FEC72B"/>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sz="1200" b="1" dirty="0">
                <a:solidFill>
                  <a:schemeClr val="bg1"/>
                </a:solidFill>
                <a:latin typeface="Museo Sans 300" panose="02000000000000000000" pitchFamily="50" charset="0"/>
              </a:rPr>
              <a:t>20,000</a:t>
            </a:r>
          </a:p>
        </p:txBody>
      </p:sp>
      <p:sp>
        <p:nvSpPr>
          <p:cNvPr id="31" name="TextBox 30">
            <a:extLst>
              <a:ext uri="{FF2B5EF4-FFF2-40B4-BE49-F238E27FC236}">
                <a16:creationId xmlns:a16="http://schemas.microsoft.com/office/drawing/2014/main" id="{C1CBE68A-1DBF-4103-8978-DA0DFCC6ABEA}"/>
              </a:ext>
            </a:extLst>
          </p:cNvPr>
          <p:cNvSpPr txBox="1"/>
          <p:nvPr/>
        </p:nvSpPr>
        <p:spPr>
          <a:xfrm>
            <a:off x="3460611" y="4330689"/>
            <a:ext cx="1520270" cy="276999"/>
          </a:xfrm>
          <a:prstGeom prst="rect">
            <a:avLst/>
          </a:prstGeom>
          <a:noFill/>
        </p:spPr>
        <p:txBody>
          <a:bodyPr wrap="square" rtlCol="0">
            <a:spAutoFit/>
          </a:bodyPr>
          <a:lstStyle/>
          <a:p>
            <a:pPr algn="ctr" fontAlgn="b"/>
            <a:r>
              <a:rPr lang="en-US" sz="1200" b="1" dirty="0">
                <a:solidFill>
                  <a:srgbClr val="00AFDA"/>
                </a:solidFill>
                <a:latin typeface="Museo Sans 300" panose="02000000000000000000" pitchFamily="50" charset="0"/>
              </a:rPr>
              <a:t>AFRICA</a:t>
            </a:r>
          </a:p>
        </p:txBody>
      </p:sp>
      <p:sp>
        <p:nvSpPr>
          <p:cNvPr id="32" name="Rectangle 31">
            <a:extLst>
              <a:ext uri="{FF2B5EF4-FFF2-40B4-BE49-F238E27FC236}">
                <a16:creationId xmlns:a16="http://schemas.microsoft.com/office/drawing/2014/main" id="{7839E16A-03FF-421E-84EE-1ABC2008D648}"/>
              </a:ext>
            </a:extLst>
          </p:cNvPr>
          <p:cNvSpPr/>
          <p:nvPr/>
        </p:nvSpPr>
        <p:spPr>
          <a:xfrm>
            <a:off x="3951279" y="4530868"/>
            <a:ext cx="538930" cy="276999"/>
          </a:xfrm>
          <a:prstGeom prst="rect">
            <a:avLst/>
          </a:prstGeom>
          <a:solidFill>
            <a:srgbClr val="00AFDA"/>
          </a:solidFill>
        </p:spPr>
        <p:style>
          <a:lnRef idx="3">
            <a:schemeClr val="lt1"/>
          </a:lnRef>
          <a:fillRef idx="1">
            <a:schemeClr val="accent2"/>
          </a:fillRef>
          <a:effectRef idx="1">
            <a:schemeClr val="accent2"/>
          </a:effectRef>
          <a:fontRef idx="minor">
            <a:schemeClr val="lt1"/>
          </a:fontRef>
        </p:style>
        <p:txBody>
          <a:bodyPr wrap="none">
            <a:spAutoFit/>
          </a:bodyPr>
          <a:lstStyle/>
          <a:p>
            <a:pPr algn="ctr" fontAlgn="b"/>
            <a:r>
              <a:rPr lang="en-US" sz="1200" b="1" dirty="0">
                <a:solidFill>
                  <a:schemeClr val="bg1"/>
                </a:solidFill>
                <a:latin typeface="Museo Sans 300" panose="02000000000000000000" pitchFamily="50" charset="0"/>
              </a:rPr>
              <a:t>5,000</a:t>
            </a:r>
          </a:p>
        </p:txBody>
      </p:sp>
      <p:grpSp>
        <p:nvGrpSpPr>
          <p:cNvPr id="3" name="Group 2">
            <a:extLst>
              <a:ext uri="{FF2B5EF4-FFF2-40B4-BE49-F238E27FC236}">
                <a16:creationId xmlns:a16="http://schemas.microsoft.com/office/drawing/2014/main" id="{9D4C8DA0-C4A7-A27F-552B-5B4E5D3D74A6}"/>
              </a:ext>
            </a:extLst>
          </p:cNvPr>
          <p:cNvGrpSpPr/>
          <p:nvPr/>
        </p:nvGrpSpPr>
        <p:grpSpPr>
          <a:xfrm>
            <a:off x="181429" y="6054154"/>
            <a:ext cx="11760015" cy="963747"/>
            <a:chOff x="181429" y="6054154"/>
            <a:chExt cx="11760015" cy="963747"/>
          </a:xfrm>
        </p:grpSpPr>
        <p:sp>
          <p:nvSpPr>
            <p:cNvPr id="6" name="Text Placeholder 1">
              <a:extLst>
                <a:ext uri="{FF2B5EF4-FFF2-40B4-BE49-F238E27FC236}">
                  <a16:creationId xmlns:a16="http://schemas.microsoft.com/office/drawing/2014/main" id="{649B3C77-0F89-BB66-8FE6-4487CAACBE59}"/>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Chile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13" name="Rectangle 12">
              <a:extLst>
                <a:ext uri="{FF2B5EF4-FFF2-40B4-BE49-F238E27FC236}">
                  <a16:creationId xmlns:a16="http://schemas.microsoft.com/office/drawing/2014/main" id="{95B0D62F-6142-E885-0478-F691C14A1D59}"/>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13" descr="A picture containing object, clock, drawing&#10;&#10;Description automatically generated">
              <a:extLst>
                <a:ext uri="{FF2B5EF4-FFF2-40B4-BE49-F238E27FC236}">
                  <a16:creationId xmlns:a16="http://schemas.microsoft.com/office/drawing/2014/main" id="{1F3CDDD7-587F-CA4E-8336-105DF26BCC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15" name="TextBox 33">
            <a:extLst>
              <a:ext uri="{FF2B5EF4-FFF2-40B4-BE49-F238E27FC236}">
                <a16:creationId xmlns:a16="http://schemas.microsoft.com/office/drawing/2014/main" id="{185C688F-3E18-D788-129F-B3440D50CB75}"/>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Analisis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spTree>
    <p:extLst>
      <p:ext uri="{BB962C8B-B14F-4D97-AF65-F5344CB8AC3E}">
        <p14:creationId xmlns:p14="http://schemas.microsoft.com/office/powerpoint/2010/main" val="5718272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7030" y="269296"/>
            <a:ext cx="10972800" cy="527293"/>
          </a:xfrm>
        </p:spPr>
        <p:txBody>
          <a:bodyPr>
            <a:normAutofit/>
          </a:bodyPr>
          <a:lstStyle/>
          <a:p>
            <a:r>
              <a:rPr lang="pt-BR" b="1" dirty="0">
                <a:solidFill>
                  <a:srgbClr val="7030A0"/>
                </a:solidFill>
                <a:latin typeface="Museo Sans 300" panose="02000000000000000000" pitchFamily="50" charset="0"/>
              </a:rPr>
              <a:t>Estacionalidad Mercado Internacional</a:t>
            </a:r>
            <a:endParaRPr lang="es-CO" b="1" dirty="0">
              <a:solidFill>
                <a:srgbClr val="7030A0"/>
              </a:solidFill>
              <a:latin typeface="Museo Sans 300" panose="02000000000000000000" pitchFamily="50" charset="0"/>
            </a:endParaRPr>
          </a:p>
        </p:txBody>
      </p:sp>
      <p:graphicFrame>
        <p:nvGraphicFramePr>
          <p:cNvPr id="5" name="Chart 4">
            <a:extLst>
              <a:ext uri="{FF2B5EF4-FFF2-40B4-BE49-F238E27FC236}">
                <a16:creationId xmlns:a16="http://schemas.microsoft.com/office/drawing/2014/main" id="{1A8EB359-8BD9-40F1-8A19-A3E12862DFEA}"/>
              </a:ext>
            </a:extLst>
          </p:cNvPr>
          <p:cNvGraphicFramePr/>
          <p:nvPr>
            <p:extLst>
              <p:ext uri="{D42A27DB-BD31-4B8C-83A1-F6EECF244321}">
                <p14:modId xmlns:p14="http://schemas.microsoft.com/office/powerpoint/2010/main" val="1208154416"/>
              </p:ext>
            </p:extLst>
          </p:nvPr>
        </p:nvGraphicFramePr>
        <p:xfrm>
          <a:off x="251279" y="1619682"/>
          <a:ext cx="11258551" cy="4015574"/>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a:extLst>
              <a:ext uri="{FF2B5EF4-FFF2-40B4-BE49-F238E27FC236}">
                <a16:creationId xmlns:a16="http://schemas.microsoft.com/office/drawing/2014/main" id="{25AEF881-220A-475E-B30D-15B638692612}"/>
              </a:ext>
            </a:extLst>
          </p:cNvPr>
          <p:cNvSpPr/>
          <p:nvPr/>
        </p:nvSpPr>
        <p:spPr>
          <a:xfrm>
            <a:off x="609600" y="805312"/>
            <a:ext cx="10972800" cy="584775"/>
          </a:xfrm>
          <a:prstGeom prst="rect">
            <a:avLst/>
          </a:prstGeom>
        </p:spPr>
        <p:txBody>
          <a:bodyPr wrap="square">
            <a:spAutoFit/>
          </a:bodyPr>
          <a:lstStyle/>
          <a:p>
            <a:r>
              <a:rPr lang="es-ES" sz="1600" dirty="0">
                <a:solidFill>
                  <a:srgbClr val="6C6C6C"/>
                </a:solidFill>
              </a:rPr>
              <a:t>Agosto fue el mes con el mayor tráfico internacional de pasajeros en el mercado internacional de Chile con más de 454.000 pasajeros. De igual forma, fue el mes con el factor de ocupación con 87%.</a:t>
            </a:r>
          </a:p>
        </p:txBody>
      </p:sp>
      <p:sp>
        <p:nvSpPr>
          <p:cNvPr id="7" name="Rectangle 6">
            <a:extLst>
              <a:ext uri="{FF2B5EF4-FFF2-40B4-BE49-F238E27FC236}">
                <a16:creationId xmlns:a16="http://schemas.microsoft.com/office/drawing/2014/main" id="{16D96C89-F068-427F-BF21-B30672D98B9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58F3468-3B35-4F0C-976C-99ED2218442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
            <a:extLst>
              <a:ext uri="{FF2B5EF4-FFF2-40B4-BE49-F238E27FC236}">
                <a16:creationId xmlns:a16="http://schemas.microsoft.com/office/drawing/2014/main" id="{D69E9FC8-8D49-489B-9FC1-2BAC545B29F5}"/>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002060"/>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chemeClr val="accent1"/>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4" name="TextBox 33">
            <a:extLst>
              <a:ext uri="{FF2B5EF4-FFF2-40B4-BE49-F238E27FC236}">
                <a16:creationId xmlns:a16="http://schemas.microsoft.com/office/drawing/2014/main" id="{BAA79F98-5EA3-3350-E8BB-BAB0B05D311D}"/>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Analisis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grpSp>
        <p:nvGrpSpPr>
          <p:cNvPr id="8" name="Group 7">
            <a:extLst>
              <a:ext uri="{FF2B5EF4-FFF2-40B4-BE49-F238E27FC236}">
                <a16:creationId xmlns:a16="http://schemas.microsoft.com/office/drawing/2014/main" id="{B100EA9C-5119-5A21-7BBD-8E4FA2133DFC}"/>
              </a:ext>
            </a:extLst>
          </p:cNvPr>
          <p:cNvGrpSpPr/>
          <p:nvPr/>
        </p:nvGrpSpPr>
        <p:grpSpPr>
          <a:xfrm>
            <a:off x="181429" y="6054154"/>
            <a:ext cx="11760015" cy="963747"/>
            <a:chOff x="181429" y="6054154"/>
            <a:chExt cx="11760015" cy="963747"/>
          </a:xfrm>
        </p:grpSpPr>
        <p:sp>
          <p:nvSpPr>
            <p:cNvPr id="12" name="Text Placeholder 1">
              <a:extLst>
                <a:ext uri="{FF2B5EF4-FFF2-40B4-BE49-F238E27FC236}">
                  <a16:creationId xmlns:a16="http://schemas.microsoft.com/office/drawing/2014/main" id="{5AE069E7-C4FB-C7F0-BA26-513DFEB4D50F}"/>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Chile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13" name="Rectangle 12">
              <a:extLst>
                <a:ext uri="{FF2B5EF4-FFF2-40B4-BE49-F238E27FC236}">
                  <a16:creationId xmlns:a16="http://schemas.microsoft.com/office/drawing/2014/main" id="{58D0CAE1-BD46-5F97-1CE6-2E787180223A}"/>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13" descr="A picture containing object, clock, drawing&#10;&#10;Description automatically generated">
              <a:extLst>
                <a:ext uri="{FF2B5EF4-FFF2-40B4-BE49-F238E27FC236}">
                  <a16:creationId xmlns:a16="http://schemas.microsoft.com/office/drawing/2014/main" id="{F8450B9C-6848-0212-019C-9998B97588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114820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C2574-8786-4543-8B45-F880D7E02B7B}"/>
              </a:ext>
            </a:extLst>
          </p:cNvPr>
          <p:cNvSpPr>
            <a:spLocks noGrp="1"/>
          </p:cNvSpPr>
          <p:nvPr>
            <p:ph type="title"/>
          </p:nvPr>
        </p:nvSpPr>
        <p:spPr>
          <a:xfrm>
            <a:off x="598904" y="279642"/>
            <a:ext cx="11593095" cy="527293"/>
          </a:xfrm>
        </p:spPr>
        <p:txBody>
          <a:bodyPr/>
          <a:lstStyle/>
          <a:p>
            <a:r>
              <a:rPr lang="es-ES" sz="2400" b="1" dirty="0">
                <a:solidFill>
                  <a:srgbClr val="7030A0"/>
                </a:solidFill>
                <a:latin typeface="Museo Sans 300" panose="02000000000000000000" pitchFamily="50" charset="0"/>
              </a:rPr>
              <a:t>Aviación Comercial de Chile - Asientos Promedio por Vuelo</a:t>
            </a:r>
            <a:endParaRPr lang="en-US" sz="2400" b="1" dirty="0">
              <a:solidFill>
                <a:srgbClr val="7030A0"/>
              </a:solidFill>
              <a:latin typeface="Museo Sans 300" panose="02000000000000000000" pitchFamily="50" charset="0"/>
            </a:endParaRPr>
          </a:p>
        </p:txBody>
      </p:sp>
      <p:graphicFrame>
        <p:nvGraphicFramePr>
          <p:cNvPr id="5" name="Chart 4">
            <a:extLst>
              <a:ext uri="{FF2B5EF4-FFF2-40B4-BE49-F238E27FC236}">
                <a16:creationId xmlns:a16="http://schemas.microsoft.com/office/drawing/2014/main" id="{C13266BF-ABD6-4C58-A418-10F3F252F1E4}"/>
              </a:ext>
            </a:extLst>
          </p:cNvPr>
          <p:cNvGraphicFramePr/>
          <p:nvPr>
            <p:extLst>
              <p:ext uri="{D42A27DB-BD31-4B8C-83A1-F6EECF244321}">
                <p14:modId xmlns:p14="http://schemas.microsoft.com/office/powerpoint/2010/main" val="2625861673"/>
              </p:ext>
            </p:extLst>
          </p:nvPr>
        </p:nvGraphicFramePr>
        <p:xfrm>
          <a:off x="514350" y="1391920"/>
          <a:ext cx="10554703" cy="4480108"/>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a:extLst>
              <a:ext uri="{FF2B5EF4-FFF2-40B4-BE49-F238E27FC236}">
                <a16:creationId xmlns:a16="http://schemas.microsoft.com/office/drawing/2014/main" id="{D0FA1D9F-9EA6-465E-ABBC-E74D703475CE}"/>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C337B6F-E428-4772-BCA7-0C9A94247437}"/>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
            <a:extLst>
              <a:ext uri="{FF2B5EF4-FFF2-40B4-BE49-F238E27FC236}">
                <a16:creationId xmlns:a16="http://schemas.microsoft.com/office/drawing/2014/main" id="{CE63081F-04DB-4D7D-892A-03862D01D29B}"/>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002060"/>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chemeClr val="accent1"/>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3" name="TextBox 33">
            <a:extLst>
              <a:ext uri="{FF2B5EF4-FFF2-40B4-BE49-F238E27FC236}">
                <a16:creationId xmlns:a16="http://schemas.microsoft.com/office/drawing/2014/main" id="{2B608A03-4280-FBF9-63F2-352694245FCA}"/>
              </a:ext>
            </a:extLst>
          </p:cNvPr>
          <p:cNvSpPr txBox="1"/>
          <p:nvPr/>
        </p:nvSpPr>
        <p:spPr>
          <a:xfrm>
            <a:off x="8389401" y="5661654"/>
            <a:ext cx="351250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Fuente: Analisis de ALTA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basado</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mn-ea"/>
                <a:cs typeface="+mn-cs"/>
              </a:rPr>
              <a:t>en</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mn-ea"/>
                <a:cs typeface="+mn-cs"/>
              </a:rPr>
              <a:t> Amadeus Travel Intelligence</a:t>
            </a:r>
          </a:p>
        </p:txBody>
      </p:sp>
      <p:grpSp>
        <p:nvGrpSpPr>
          <p:cNvPr id="4" name="Group 3">
            <a:extLst>
              <a:ext uri="{FF2B5EF4-FFF2-40B4-BE49-F238E27FC236}">
                <a16:creationId xmlns:a16="http://schemas.microsoft.com/office/drawing/2014/main" id="{302F76DF-FBF4-2D5F-C626-0603CE1530D7}"/>
              </a:ext>
            </a:extLst>
          </p:cNvPr>
          <p:cNvGrpSpPr/>
          <p:nvPr/>
        </p:nvGrpSpPr>
        <p:grpSpPr>
          <a:xfrm>
            <a:off x="181429" y="6054154"/>
            <a:ext cx="11760015" cy="963747"/>
            <a:chOff x="181429" y="6054154"/>
            <a:chExt cx="11760015" cy="963747"/>
          </a:xfrm>
        </p:grpSpPr>
        <p:sp>
          <p:nvSpPr>
            <p:cNvPr id="7" name="Text Placeholder 1">
              <a:extLst>
                <a:ext uri="{FF2B5EF4-FFF2-40B4-BE49-F238E27FC236}">
                  <a16:creationId xmlns:a16="http://schemas.microsoft.com/office/drawing/2014/main" id="{ED8A93C9-C537-721A-3F48-1DC021B95F6F}"/>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Chile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sp>
          <p:nvSpPr>
            <p:cNvPr id="8" name="Rectangle 7">
              <a:extLst>
                <a:ext uri="{FF2B5EF4-FFF2-40B4-BE49-F238E27FC236}">
                  <a16:creationId xmlns:a16="http://schemas.microsoft.com/office/drawing/2014/main" id="{5F176D55-3A6B-BE94-A42E-3792F3D6119A}"/>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picture containing object, clock, drawing&#10;&#10;Description automatically generated">
              <a:extLst>
                <a:ext uri="{FF2B5EF4-FFF2-40B4-BE49-F238E27FC236}">
                  <a16:creationId xmlns:a16="http://schemas.microsoft.com/office/drawing/2014/main" id="{3ED76D15-72B7-C732-386D-3D9C8170E58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4940428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400977E-CB3F-443F-A7FF-C8FEABD2A852}"/>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1">
            <a:extLst>
              <a:ext uri="{FF2B5EF4-FFF2-40B4-BE49-F238E27FC236}">
                <a16:creationId xmlns:a16="http://schemas.microsoft.com/office/drawing/2014/main" id="{07B86F07-FE9B-8F6D-D270-DADA383EA0A4}"/>
              </a:ext>
            </a:extLst>
          </p:cNvPr>
          <p:cNvGrpSpPr/>
          <p:nvPr/>
        </p:nvGrpSpPr>
        <p:grpSpPr>
          <a:xfrm>
            <a:off x="79829" y="339248"/>
            <a:ext cx="3547958" cy="5137742"/>
            <a:chOff x="291539" y="280992"/>
            <a:chExt cx="3547958" cy="5566355"/>
          </a:xfrm>
          <a:solidFill>
            <a:srgbClr val="433073"/>
          </a:solidFill>
        </p:grpSpPr>
        <p:grpSp>
          <p:nvGrpSpPr>
            <p:cNvPr id="3" name="Group 2">
              <a:extLst>
                <a:ext uri="{FF2B5EF4-FFF2-40B4-BE49-F238E27FC236}">
                  <a16:creationId xmlns:a16="http://schemas.microsoft.com/office/drawing/2014/main" id="{4B2BAC70-5760-C7A6-EF76-D4F675DFD012}"/>
                </a:ext>
              </a:extLst>
            </p:cNvPr>
            <p:cNvGrpSpPr/>
            <p:nvPr/>
          </p:nvGrpSpPr>
          <p:grpSpPr>
            <a:xfrm>
              <a:off x="291539" y="280992"/>
              <a:ext cx="3547958" cy="5566355"/>
              <a:chOff x="291539" y="280992"/>
              <a:chExt cx="3547958" cy="6286062"/>
            </a:xfrm>
            <a:grpFill/>
          </p:grpSpPr>
          <p:sp>
            <p:nvSpPr>
              <p:cNvPr id="6" name="Rectangle 5">
                <a:extLst>
                  <a:ext uri="{FF2B5EF4-FFF2-40B4-BE49-F238E27FC236}">
                    <a16:creationId xmlns:a16="http://schemas.microsoft.com/office/drawing/2014/main" id="{C4047CC6-1428-8030-C2DC-D9A38E4C1C21}"/>
                  </a:ext>
                </a:extLst>
              </p:cNvPr>
              <p:cNvSpPr/>
              <p:nvPr/>
            </p:nvSpPr>
            <p:spPr>
              <a:xfrm>
                <a:off x="291539" y="280992"/>
                <a:ext cx="3547958" cy="62860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6BF76F84-3820-1D33-9900-E889C5F3ED7F}"/>
                  </a:ext>
                </a:extLst>
              </p:cNvPr>
              <p:cNvSpPr/>
              <p:nvPr/>
            </p:nvSpPr>
            <p:spPr>
              <a:xfrm>
                <a:off x="345197" y="335069"/>
                <a:ext cx="3439725" cy="6165662"/>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dirty="0">
                  <a:ln>
                    <a:noFill/>
                  </a:ln>
                  <a:solidFill>
                    <a:prstClr val="white"/>
                  </a:solidFill>
                  <a:effectLst/>
                  <a:uLnTx/>
                  <a:uFillTx/>
                  <a:latin typeface="Museo Sans 300" panose="02000000000000000000" pitchFamily="50" charset="0"/>
                  <a:ea typeface="+mn-ea"/>
                  <a:cs typeface="+mn-cs"/>
                </a:endParaRPr>
              </a:p>
            </p:txBody>
          </p:sp>
          <p:sp>
            <p:nvSpPr>
              <p:cNvPr id="8" name="Title 1">
                <a:extLst>
                  <a:ext uri="{FF2B5EF4-FFF2-40B4-BE49-F238E27FC236}">
                    <a16:creationId xmlns:a16="http://schemas.microsoft.com/office/drawing/2014/main" id="{2F82F0C9-4A86-BD2F-F173-2F30BF3E7A9A}"/>
                  </a:ext>
                </a:extLst>
              </p:cNvPr>
              <p:cNvSpPr txBox="1">
                <a:spLocks/>
              </p:cNvSpPr>
              <p:nvPr/>
            </p:nvSpPr>
            <p:spPr>
              <a:xfrm>
                <a:off x="691367" y="617056"/>
                <a:ext cx="2757511" cy="1057344"/>
              </a:xfrm>
              <a:prstGeom prst="rect">
                <a:avLst/>
              </a:prstGeom>
              <a:grp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O" sz="2400" b="0" i="0" u="none" strike="noStrike" kern="1200" cap="none" spc="0" normalizeH="0" baseline="0" dirty="0">
                    <a:ln>
                      <a:noFill/>
                    </a:ln>
                    <a:solidFill>
                      <a:prstClr val="white"/>
                    </a:solidFill>
                    <a:effectLst/>
                    <a:uLnTx/>
                    <a:uFillTx/>
                    <a:latin typeface="Museo Sans 300" panose="02000000000000000000" pitchFamily="50" charset="0"/>
                    <a:ea typeface="+mj-ea"/>
                    <a:cs typeface="+mj-cs"/>
                  </a:rPr>
                  <a:t>Impacto Económico</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O" sz="2400" b="0" i="0" u="none" strike="noStrike" kern="1200" cap="none" spc="0" normalizeH="0" baseline="0" dirty="0">
                    <a:ln>
                      <a:noFill/>
                    </a:ln>
                    <a:solidFill>
                      <a:prstClr val="white"/>
                    </a:solidFill>
                    <a:effectLst/>
                    <a:uLnTx/>
                    <a:uFillTx/>
                    <a:latin typeface="Museo Sans 300" panose="02000000000000000000" pitchFamily="50" charset="0"/>
                    <a:ea typeface="+mj-ea"/>
                    <a:cs typeface="+mj-cs"/>
                  </a:rPr>
                  <a:t>de Viajes y Turismo</a:t>
                </a:r>
              </a:p>
            </p:txBody>
          </p:sp>
        </p:grpSp>
        <p:sp>
          <p:nvSpPr>
            <p:cNvPr id="4" name="CuadroTexto 1">
              <a:extLst>
                <a:ext uri="{FF2B5EF4-FFF2-40B4-BE49-F238E27FC236}">
                  <a16:creationId xmlns:a16="http://schemas.microsoft.com/office/drawing/2014/main" id="{BBF556EA-52AB-F76F-9093-F3CC14EA4153}"/>
                </a:ext>
              </a:extLst>
            </p:cNvPr>
            <p:cNvSpPr txBox="1"/>
            <p:nvPr/>
          </p:nvSpPr>
          <p:spPr>
            <a:xfrm>
              <a:off x="466531" y="2583293"/>
              <a:ext cx="3318391" cy="1300466"/>
            </a:xfrm>
            <a:prstGeom prst="rect">
              <a:avLst/>
            </a:prstGeom>
            <a:grp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2019 Contribución Total a PIB: </a:t>
              </a:r>
              <a:r>
                <a:rPr lang="es-CO" sz="1200" b="1" dirty="0">
                  <a:solidFill>
                    <a:prstClr val="white"/>
                  </a:solidFill>
                  <a:latin typeface="Museo Sans 300" panose="02000000000000000000" pitchFamily="50" charset="0"/>
                </a:rPr>
                <a:t>5.3</a:t>
              </a: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2023 Contribución Total a PIB: 4.4%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2019 Contribución Total a Empleos: 5</a:t>
              </a:r>
              <a:r>
                <a:rPr lang="es-CO" sz="1200" b="1" dirty="0">
                  <a:solidFill>
                    <a:prstClr val="white"/>
                  </a:solidFill>
                  <a:latin typeface="Museo Sans 300" panose="02000000000000000000" pitchFamily="50" charset="0"/>
                </a:rPr>
                <a:t>.6</a:t>
              </a: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2023 Contribución Total a Empleos: </a:t>
              </a:r>
              <a:r>
                <a:rPr lang="es-CO" sz="1200" b="1" dirty="0">
                  <a:solidFill>
                    <a:prstClr val="white"/>
                  </a:solidFill>
                  <a:latin typeface="Museo Sans 300" panose="02000000000000000000" pitchFamily="50" charset="0"/>
                </a:rPr>
                <a:t>4.8</a:t>
              </a:r>
              <a:r>
                <a:rPr kumimoji="0" lang="es-CO" sz="1200" b="1" i="0" u="none" strike="noStrike" kern="1200" cap="none" spc="0" normalizeH="0" baseline="0" dirty="0">
                  <a:ln>
                    <a:noFill/>
                  </a:ln>
                  <a:solidFill>
                    <a:prstClr val="white"/>
                  </a:solidFill>
                  <a:effectLst/>
                  <a:uLnTx/>
                  <a:uFillTx/>
                  <a:latin typeface="Museo Sans 300" panose="02000000000000000000" pitchFamily="50" charset="0"/>
                  <a:ea typeface="+mn-ea"/>
                  <a:cs typeface="+mn-cs"/>
                </a:rPr>
                <a:t>%</a:t>
              </a:r>
              <a:endParaRPr kumimoji="0" lang="es-CO" sz="1200" b="1" i="0" u="none" strike="noStrike" kern="1200" cap="none" spc="0" normalizeH="0" baseline="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1200" b="1" i="0" u="none" strike="noStrike" kern="1200" cap="none" spc="0" normalizeH="0" baseline="0" dirty="0">
                <a:ln>
                  <a:noFill/>
                </a:ln>
                <a:solidFill>
                  <a:prstClr val="white"/>
                </a:solidFill>
                <a:effectLst/>
                <a:uLnTx/>
                <a:uFillTx/>
                <a:latin typeface="Calibri" panose="020F0502020204030204"/>
                <a:ea typeface="+mn-ea"/>
                <a:cs typeface="+mn-cs"/>
              </a:endParaRPr>
            </a:p>
          </p:txBody>
        </p:sp>
      </p:grpSp>
      <p:sp>
        <p:nvSpPr>
          <p:cNvPr id="9" name="Title 1">
            <a:extLst>
              <a:ext uri="{FF2B5EF4-FFF2-40B4-BE49-F238E27FC236}">
                <a16:creationId xmlns:a16="http://schemas.microsoft.com/office/drawing/2014/main" id="{6C11F29C-98A0-9C75-8763-24E7F44B86BE}"/>
              </a:ext>
            </a:extLst>
          </p:cNvPr>
          <p:cNvSpPr>
            <a:spLocks noGrp="1"/>
          </p:cNvSpPr>
          <p:nvPr>
            <p:ph type="title"/>
          </p:nvPr>
        </p:nvSpPr>
        <p:spPr>
          <a:xfrm>
            <a:off x="1853349" y="124586"/>
            <a:ext cx="10972800" cy="527293"/>
          </a:xfrm>
        </p:spPr>
        <p:txBody>
          <a:bodyPr/>
          <a:lstStyle/>
          <a:p>
            <a:pPr algn="ctr"/>
            <a:r>
              <a:rPr lang="en-US" dirty="0">
                <a:solidFill>
                  <a:srgbClr val="433073"/>
                </a:solidFill>
                <a:latin typeface="Museo Sans 300" panose="02000000000000000000" pitchFamily="50" charset="0"/>
              </a:rPr>
              <a:t>Turismo Internacional</a:t>
            </a:r>
          </a:p>
        </p:txBody>
      </p:sp>
      <p:sp>
        <p:nvSpPr>
          <p:cNvPr id="11" name="TextBox 10">
            <a:extLst>
              <a:ext uri="{FF2B5EF4-FFF2-40B4-BE49-F238E27FC236}">
                <a16:creationId xmlns:a16="http://schemas.microsoft.com/office/drawing/2014/main" id="{05194E38-C16E-6E0F-6CD9-4F112657CC15}"/>
              </a:ext>
            </a:extLst>
          </p:cNvPr>
          <p:cNvSpPr txBox="1"/>
          <p:nvPr/>
        </p:nvSpPr>
        <p:spPr>
          <a:xfrm>
            <a:off x="9652361" y="5650189"/>
            <a:ext cx="1848583"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Arial" charset="0"/>
                <a:cs typeface="Arial" charset="0"/>
              </a:rPr>
              <a:t>Fuente: UNWTO, </a:t>
            </a:r>
            <a:r>
              <a:rPr kumimoji="0" lang="en-US" sz="1000" b="0" i="0" u="none" strike="noStrike" kern="1200" cap="none" spc="0" normalizeH="0" baseline="0" noProof="0" dirty="0" err="1">
                <a:ln>
                  <a:noFill/>
                </a:ln>
                <a:solidFill>
                  <a:prstClr val="black"/>
                </a:solidFill>
                <a:effectLst/>
                <a:uLnTx/>
                <a:uFillTx/>
                <a:latin typeface="Museo Sans 300" panose="02000000000000000000" pitchFamily="50" charset="0"/>
                <a:ea typeface="Arial" charset="0"/>
                <a:cs typeface="Arial" charset="0"/>
              </a:rPr>
              <a:t>MinTur</a:t>
            </a:r>
            <a:r>
              <a:rPr kumimoji="0" lang="en-US" sz="1000" b="0" i="0" u="none" strike="noStrike" kern="1200" cap="none" spc="0" normalizeH="0" baseline="0" noProof="0" dirty="0">
                <a:ln>
                  <a:noFill/>
                </a:ln>
                <a:solidFill>
                  <a:prstClr val="black"/>
                </a:solidFill>
                <a:effectLst/>
                <a:uLnTx/>
                <a:uFillTx/>
                <a:latin typeface="Museo Sans 300" panose="02000000000000000000" pitchFamily="50" charset="0"/>
                <a:ea typeface="Arial" charset="0"/>
                <a:cs typeface="Arial" charset="0"/>
              </a:rPr>
              <a:t>, WTTC</a:t>
            </a:r>
          </a:p>
        </p:txBody>
      </p:sp>
      <p:graphicFrame>
        <p:nvGraphicFramePr>
          <p:cNvPr id="14" name="Chart 13">
            <a:extLst>
              <a:ext uri="{FF2B5EF4-FFF2-40B4-BE49-F238E27FC236}">
                <a16:creationId xmlns:a16="http://schemas.microsoft.com/office/drawing/2014/main" id="{8C521807-6237-4F65-6BF1-9386519DF516}"/>
              </a:ext>
            </a:extLst>
          </p:cNvPr>
          <p:cNvGraphicFramePr/>
          <p:nvPr>
            <p:extLst>
              <p:ext uri="{D42A27DB-BD31-4B8C-83A1-F6EECF244321}">
                <p14:modId xmlns:p14="http://schemas.microsoft.com/office/powerpoint/2010/main" val="2484173286"/>
              </p:ext>
            </p:extLst>
          </p:nvPr>
        </p:nvGraphicFramePr>
        <p:xfrm>
          <a:off x="3841443" y="457200"/>
          <a:ext cx="4292459" cy="54181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E94483C3-E43F-C4B9-710B-89823765AA1D}"/>
              </a:ext>
            </a:extLst>
          </p:cNvPr>
          <p:cNvGraphicFramePr/>
          <p:nvPr>
            <p:extLst>
              <p:ext uri="{D42A27DB-BD31-4B8C-83A1-F6EECF244321}">
                <p14:modId xmlns:p14="http://schemas.microsoft.com/office/powerpoint/2010/main" val="3820587740"/>
              </p:ext>
            </p:extLst>
          </p:nvPr>
        </p:nvGraphicFramePr>
        <p:xfrm>
          <a:off x="8016409" y="2983985"/>
          <a:ext cx="3948031" cy="2693675"/>
        </p:xfrm>
        <a:graphic>
          <a:graphicData uri="http://schemas.openxmlformats.org/drawingml/2006/chart">
            <c:chart xmlns:c="http://schemas.openxmlformats.org/drawingml/2006/chart" xmlns:r="http://schemas.openxmlformats.org/officeDocument/2006/relationships" r:id="rId3"/>
          </a:graphicData>
        </a:graphic>
      </p:graphicFrame>
      <p:grpSp>
        <p:nvGrpSpPr>
          <p:cNvPr id="26" name="Group 25">
            <a:extLst>
              <a:ext uri="{FF2B5EF4-FFF2-40B4-BE49-F238E27FC236}">
                <a16:creationId xmlns:a16="http://schemas.microsoft.com/office/drawing/2014/main" id="{A5B729AF-0F3E-D662-8099-917062F54EF0}"/>
              </a:ext>
            </a:extLst>
          </p:cNvPr>
          <p:cNvGrpSpPr/>
          <p:nvPr/>
        </p:nvGrpSpPr>
        <p:grpSpPr>
          <a:xfrm>
            <a:off x="79829" y="6054154"/>
            <a:ext cx="11774817" cy="963747"/>
            <a:chOff x="79829" y="6054154"/>
            <a:chExt cx="11774817" cy="963747"/>
          </a:xfrm>
        </p:grpSpPr>
        <p:sp>
          <p:nvSpPr>
            <p:cNvPr id="27" name="Rectangle 26">
              <a:extLst>
                <a:ext uri="{FF2B5EF4-FFF2-40B4-BE49-F238E27FC236}">
                  <a16:creationId xmlns:a16="http://schemas.microsoft.com/office/drawing/2014/main" id="{27008BEE-04DD-0E8E-FCF7-38F3B7E93A28}"/>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966494E2-946C-EE22-53EB-B92A9A400210}"/>
                </a:ext>
              </a:extLst>
            </p:cNvPr>
            <p:cNvSpPr/>
            <p:nvPr/>
          </p:nvSpPr>
          <p:spPr>
            <a:xfrm>
              <a:off x="10506269" y="6162261"/>
              <a:ext cx="1348377" cy="5464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9" name="Picture 28" descr="A picture containing object, clock, drawing&#10;&#10;Description automatically generated">
              <a:extLst>
                <a:ext uri="{FF2B5EF4-FFF2-40B4-BE49-F238E27FC236}">
                  <a16:creationId xmlns:a16="http://schemas.microsoft.com/office/drawing/2014/main" id="{7B3386A8-52FB-1D5A-3A81-24C39C80F8C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8928" y="6213003"/>
              <a:ext cx="1348377" cy="444964"/>
            </a:xfrm>
            <a:prstGeom prst="rect">
              <a:avLst/>
            </a:prstGeom>
          </p:spPr>
        </p:pic>
        <p:sp>
          <p:nvSpPr>
            <p:cNvPr id="30" name="Text Placeholder 1">
              <a:extLst>
                <a:ext uri="{FF2B5EF4-FFF2-40B4-BE49-F238E27FC236}">
                  <a16:creationId xmlns:a16="http://schemas.microsoft.com/office/drawing/2014/main" id="{DD3BC6B8-77D5-94C0-DCFF-FCDB65448D22}"/>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b="1" dirty="0">
                  <a:solidFill>
                    <a:srgbClr val="433073"/>
                  </a:solidFill>
                  <a:latin typeface="Museo Sans 300" panose="02000000000000000000" pitchFamily="50" charset="0"/>
                  <a:cs typeface="Arial" panose="020B0604020202020204" pitchFamily="34" charset="0"/>
                </a:rPr>
                <a:t>Chile</a:t>
              </a:r>
              <a:r>
                <a:rPr kumimoji="0" lang="en-US" sz="1800" b="1" i="0" u="none" strike="noStrike" kern="1200" cap="none" spc="0" normalizeH="0" baseline="0" noProof="0" dirty="0">
                  <a:ln>
                    <a:noFill/>
                  </a:ln>
                  <a:solidFill>
                    <a:srgbClr val="433073"/>
                  </a:solidFill>
                  <a:effectLst/>
                  <a:uLnTx/>
                  <a:uFillTx/>
                  <a:latin typeface="Museo Sans 300" panose="02000000000000000000" pitchFamily="50" charset="0"/>
                  <a:ea typeface="+mn-ea"/>
                  <a:cs typeface="Arial" panose="020B0604020202020204" pitchFamily="34" charset="0"/>
                </a:rPr>
                <a:t> Aviation Insight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8CC540"/>
                  </a:solidFill>
                  <a:effectLst/>
                  <a:uLnTx/>
                  <a:uFillTx/>
                  <a:latin typeface="Museo Sans 300" panose="02000000000000000000" pitchFamily="50" charset="0"/>
                  <a:ea typeface="+mn-ea"/>
                  <a:cs typeface="Arial" panose="020B0604020202020204" pitchFamily="34" charset="0"/>
                </a:rPr>
                <a:t>Latin American and Caribbean Air Transport Association</a:t>
              </a:r>
            </a:p>
          </p:txBody>
        </p:sp>
      </p:grpSp>
      <p:sp>
        <p:nvSpPr>
          <p:cNvPr id="13" name="Rectangle 12">
            <a:extLst>
              <a:ext uri="{FF2B5EF4-FFF2-40B4-BE49-F238E27FC236}">
                <a16:creationId xmlns:a16="http://schemas.microsoft.com/office/drawing/2014/main" id="{1D3B4CF9-32D7-EF9D-3D0D-93E6AE6711C2}"/>
              </a:ext>
            </a:extLst>
          </p:cNvPr>
          <p:cNvSpPr/>
          <p:nvPr/>
        </p:nvSpPr>
        <p:spPr>
          <a:xfrm>
            <a:off x="7888658" y="903111"/>
            <a:ext cx="4050165" cy="1015663"/>
          </a:xfrm>
          <a:prstGeom prst="rect">
            <a:avLst/>
          </a:prstGeom>
        </p:spPr>
        <p:txBody>
          <a:bodyPr wrap="square">
            <a:spAutoFit/>
          </a:bodyPr>
          <a:lstStyle/>
          <a:p>
            <a:pPr algn="ctr"/>
            <a:r>
              <a:rPr lang="en-US" sz="2000" dirty="0">
                <a:solidFill>
                  <a:srgbClr val="7030A0"/>
                </a:solidFill>
              </a:rPr>
              <a:t>En 2023</a:t>
            </a:r>
          </a:p>
          <a:p>
            <a:pPr algn="ctr"/>
            <a:r>
              <a:rPr lang="en-US" sz="2000" dirty="0">
                <a:solidFill>
                  <a:srgbClr val="7030A0"/>
                </a:solidFill>
              </a:rPr>
              <a:t>1.43 </a:t>
            </a:r>
            <a:r>
              <a:rPr lang="en-US" sz="2000" dirty="0" err="1">
                <a:solidFill>
                  <a:srgbClr val="7030A0"/>
                </a:solidFill>
              </a:rPr>
              <a:t>millones</a:t>
            </a:r>
            <a:r>
              <a:rPr lang="en-US" sz="2000" dirty="0">
                <a:solidFill>
                  <a:srgbClr val="7030A0"/>
                </a:solidFill>
              </a:rPr>
              <a:t> de </a:t>
            </a:r>
            <a:r>
              <a:rPr lang="en-US" sz="2000" dirty="0" err="1">
                <a:solidFill>
                  <a:srgbClr val="7030A0"/>
                </a:solidFill>
              </a:rPr>
              <a:t>turistas</a:t>
            </a:r>
            <a:r>
              <a:rPr lang="en-US" sz="2000" dirty="0">
                <a:solidFill>
                  <a:srgbClr val="7030A0"/>
                </a:solidFill>
              </a:rPr>
              <a:t> </a:t>
            </a:r>
            <a:r>
              <a:rPr lang="en-US" sz="2000" dirty="0" err="1">
                <a:solidFill>
                  <a:srgbClr val="7030A0"/>
                </a:solidFill>
              </a:rPr>
              <a:t>internacionales</a:t>
            </a:r>
            <a:r>
              <a:rPr lang="en-US" sz="2000" dirty="0">
                <a:solidFill>
                  <a:srgbClr val="7030A0"/>
                </a:solidFill>
              </a:rPr>
              <a:t> </a:t>
            </a:r>
            <a:r>
              <a:rPr lang="en-US" sz="2000" dirty="0" err="1">
                <a:solidFill>
                  <a:srgbClr val="7030A0"/>
                </a:solidFill>
              </a:rPr>
              <a:t>visitaron</a:t>
            </a:r>
            <a:r>
              <a:rPr lang="en-US" sz="2000" dirty="0">
                <a:solidFill>
                  <a:srgbClr val="7030A0"/>
                </a:solidFill>
              </a:rPr>
              <a:t> Chile</a:t>
            </a:r>
          </a:p>
        </p:txBody>
      </p:sp>
      <p:sp>
        <p:nvSpPr>
          <p:cNvPr id="15" name="Rectangle 14">
            <a:extLst>
              <a:ext uri="{FF2B5EF4-FFF2-40B4-BE49-F238E27FC236}">
                <a16:creationId xmlns:a16="http://schemas.microsoft.com/office/drawing/2014/main" id="{7C3267C7-7539-E933-B09F-C5323C7ECA59}"/>
              </a:ext>
            </a:extLst>
          </p:cNvPr>
          <p:cNvSpPr/>
          <p:nvPr/>
        </p:nvSpPr>
        <p:spPr>
          <a:xfrm>
            <a:off x="7720780" y="1944145"/>
            <a:ext cx="4216399" cy="954107"/>
          </a:xfrm>
          <a:prstGeom prst="rect">
            <a:avLst/>
          </a:prstGeom>
        </p:spPr>
        <p:txBody>
          <a:bodyPr wrap="square">
            <a:spAutoFit/>
          </a:bodyPr>
          <a:lstStyle/>
          <a:p>
            <a:pPr algn="ctr"/>
            <a:r>
              <a:rPr lang="en-US" sz="3600" dirty="0">
                <a:solidFill>
                  <a:srgbClr val="7030A0"/>
                </a:solidFill>
                <a:latin typeface="Museo Sans 300" panose="02000000000000000000" pitchFamily="50" charset="0"/>
              </a:rPr>
              <a:t>+79% </a:t>
            </a:r>
          </a:p>
          <a:p>
            <a:pPr algn="ctr"/>
            <a:r>
              <a:rPr lang="en-US" sz="2000" dirty="0" err="1">
                <a:solidFill>
                  <a:srgbClr val="7030A0"/>
                </a:solidFill>
                <a:latin typeface="Museo Sans 300" panose="02000000000000000000" pitchFamily="50" charset="0"/>
              </a:rPr>
              <a:t>llegó</a:t>
            </a:r>
            <a:r>
              <a:rPr lang="en-US" sz="2000" dirty="0">
                <a:solidFill>
                  <a:srgbClr val="7030A0"/>
                </a:solidFill>
                <a:latin typeface="Museo Sans 300" panose="02000000000000000000" pitchFamily="50" charset="0"/>
              </a:rPr>
              <a:t> por </a:t>
            </a:r>
            <a:r>
              <a:rPr lang="en-US" sz="2000" dirty="0" err="1">
                <a:solidFill>
                  <a:srgbClr val="7030A0"/>
                </a:solidFill>
                <a:latin typeface="Museo Sans 300" panose="02000000000000000000" pitchFamily="50" charset="0"/>
              </a:rPr>
              <a:t>vía</a:t>
            </a:r>
            <a:r>
              <a:rPr lang="en-US" sz="2000" dirty="0">
                <a:solidFill>
                  <a:srgbClr val="7030A0"/>
                </a:solidFill>
                <a:latin typeface="Museo Sans 300" panose="02000000000000000000" pitchFamily="50" charset="0"/>
              </a:rPr>
              <a:t> </a:t>
            </a:r>
            <a:r>
              <a:rPr lang="en-US" sz="2000" dirty="0" err="1">
                <a:solidFill>
                  <a:srgbClr val="7030A0"/>
                </a:solidFill>
                <a:latin typeface="Museo Sans 300" panose="02000000000000000000" pitchFamily="50" charset="0"/>
              </a:rPr>
              <a:t>aérea</a:t>
            </a:r>
            <a:endParaRPr lang="en-US" sz="2000" dirty="0">
              <a:solidFill>
                <a:srgbClr val="7030A0"/>
              </a:solidFill>
              <a:latin typeface="Museo Sans 300" panose="02000000000000000000" pitchFamily="50" charset="0"/>
            </a:endParaRPr>
          </a:p>
        </p:txBody>
      </p:sp>
    </p:spTree>
    <p:extLst>
      <p:ext uri="{BB962C8B-B14F-4D97-AF65-F5344CB8AC3E}">
        <p14:creationId xmlns:p14="http://schemas.microsoft.com/office/powerpoint/2010/main" val="4023060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Table 39">
            <a:extLst>
              <a:ext uri="{FF2B5EF4-FFF2-40B4-BE49-F238E27FC236}">
                <a16:creationId xmlns:a16="http://schemas.microsoft.com/office/drawing/2014/main" id="{D003A21D-8F3F-4CAB-B657-F0F14C464D68}"/>
              </a:ext>
            </a:extLst>
          </p:cNvPr>
          <p:cNvGraphicFramePr>
            <a:graphicFrameLocks noGrp="1"/>
          </p:cNvGraphicFramePr>
          <p:nvPr>
            <p:custDataLst>
              <p:tags r:id="rId1"/>
            </p:custDataLst>
            <p:extLst>
              <p:ext uri="{D42A27DB-BD31-4B8C-83A1-F6EECF244321}">
                <p14:modId xmlns:p14="http://schemas.microsoft.com/office/powerpoint/2010/main" val="2464335590"/>
              </p:ext>
            </p:extLst>
          </p:nvPr>
        </p:nvGraphicFramePr>
        <p:xfrm>
          <a:off x="2295287" y="1029403"/>
          <a:ext cx="5780446" cy="4677634"/>
        </p:xfrm>
        <a:graphic>
          <a:graphicData uri="http://schemas.openxmlformats.org/drawingml/2006/table">
            <a:tbl>
              <a:tblPr firstRow="1">
                <a:tableStyleId>{6E25E649-3F16-4E02-A733-19D2CDBF48F0}</a:tableStyleId>
              </a:tblPr>
              <a:tblGrid>
                <a:gridCol w="1676065">
                  <a:extLst>
                    <a:ext uri="{9D8B030D-6E8A-4147-A177-3AD203B41FA5}">
                      <a16:colId xmlns:a16="http://schemas.microsoft.com/office/drawing/2014/main" val="3875555736"/>
                    </a:ext>
                  </a:extLst>
                </a:gridCol>
                <a:gridCol w="1332934">
                  <a:extLst>
                    <a:ext uri="{9D8B030D-6E8A-4147-A177-3AD203B41FA5}">
                      <a16:colId xmlns:a16="http://schemas.microsoft.com/office/drawing/2014/main" val="3208657422"/>
                    </a:ext>
                  </a:extLst>
                </a:gridCol>
                <a:gridCol w="976605">
                  <a:extLst>
                    <a:ext uri="{9D8B030D-6E8A-4147-A177-3AD203B41FA5}">
                      <a16:colId xmlns:a16="http://schemas.microsoft.com/office/drawing/2014/main" val="2666771142"/>
                    </a:ext>
                  </a:extLst>
                </a:gridCol>
                <a:gridCol w="976605">
                  <a:extLst>
                    <a:ext uri="{9D8B030D-6E8A-4147-A177-3AD203B41FA5}">
                      <a16:colId xmlns:a16="http://schemas.microsoft.com/office/drawing/2014/main" val="3260375290"/>
                    </a:ext>
                  </a:extLst>
                </a:gridCol>
                <a:gridCol w="818237">
                  <a:extLst>
                    <a:ext uri="{9D8B030D-6E8A-4147-A177-3AD203B41FA5}">
                      <a16:colId xmlns:a16="http://schemas.microsoft.com/office/drawing/2014/main" val="205867290"/>
                    </a:ext>
                  </a:extLst>
                </a:gridCol>
              </a:tblGrid>
              <a:tr h="768674">
                <a:tc>
                  <a:txBody>
                    <a:bodyPr/>
                    <a:lstStyle/>
                    <a:p>
                      <a:pPr algn="ctr" fontAlgn="b"/>
                      <a:r>
                        <a:rPr lang="es-419" sz="1400" u="none" strike="noStrike" noProof="0" dirty="0" err="1">
                          <a:effectLst/>
                          <a:latin typeface="+mn-lt"/>
                        </a:rPr>
                        <a:t>Aerolinea</a:t>
                      </a:r>
                      <a:endParaRPr lang="es-419" sz="1400" b="0" i="0" u="none" strike="noStrike" noProof="0" dirty="0">
                        <a:solidFill>
                          <a:srgbClr val="000000"/>
                        </a:solidFill>
                        <a:effectLst/>
                        <a:latin typeface="+mn-lt"/>
                      </a:endParaRPr>
                    </a:p>
                  </a:txBody>
                  <a:tcPr marL="6350" marR="6350" marT="6350" marB="0" anchor="ctr"/>
                </a:tc>
                <a:tc>
                  <a:txBody>
                    <a:bodyPr/>
                    <a:lstStyle/>
                    <a:p>
                      <a:pPr algn="ctr" fontAlgn="b"/>
                      <a:r>
                        <a:rPr lang="es-419" sz="1400" u="none" strike="noStrike" noProof="0" dirty="0">
                          <a:effectLst/>
                          <a:latin typeface="+mn-lt"/>
                        </a:rPr>
                        <a:t>Pasajeros (millones)</a:t>
                      </a:r>
                      <a:endParaRPr lang="es-419" sz="1400" b="0" i="0" u="none" strike="noStrike" noProof="0" dirty="0">
                        <a:solidFill>
                          <a:srgbClr val="000000"/>
                        </a:solidFill>
                        <a:effectLst/>
                        <a:latin typeface="+mn-lt"/>
                      </a:endParaRPr>
                    </a:p>
                  </a:txBody>
                  <a:tcPr marL="6350" marR="6350" marT="6350" marB="0" anchor="ctr"/>
                </a:tc>
                <a:tc>
                  <a:txBody>
                    <a:bodyPr/>
                    <a:lstStyle/>
                    <a:p>
                      <a:pPr algn="ctr" fontAlgn="b"/>
                      <a:r>
                        <a:rPr lang="es-419" sz="1400" u="none" strike="noStrike" noProof="0" dirty="0" err="1">
                          <a:effectLst/>
                          <a:latin typeface="+mn-lt"/>
                        </a:rPr>
                        <a:t>ASK's</a:t>
                      </a:r>
                      <a:r>
                        <a:rPr lang="es-419" sz="1400" u="none" strike="noStrike" noProof="0" dirty="0">
                          <a:effectLst/>
                          <a:latin typeface="+mn-lt"/>
                        </a:rPr>
                        <a:t> (millones)</a:t>
                      </a:r>
                      <a:endParaRPr lang="es-419" sz="1400" b="0" i="0" u="none" strike="noStrike" noProof="0" dirty="0">
                        <a:solidFill>
                          <a:srgbClr val="000000"/>
                        </a:solidFill>
                        <a:effectLst/>
                        <a:latin typeface="+mn-lt"/>
                      </a:endParaRPr>
                    </a:p>
                  </a:txBody>
                  <a:tcPr marL="6350" marR="6350" marT="6350" marB="0" anchor="ctr"/>
                </a:tc>
                <a:tc>
                  <a:txBody>
                    <a:bodyPr/>
                    <a:lstStyle/>
                    <a:p>
                      <a:pPr algn="ctr" fontAlgn="b"/>
                      <a:r>
                        <a:rPr lang="es-419" sz="1400" u="none" strike="noStrike" noProof="0" dirty="0">
                          <a:effectLst/>
                          <a:latin typeface="+mn-lt"/>
                        </a:rPr>
                        <a:t>Asientos (millones)</a:t>
                      </a:r>
                      <a:endParaRPr lang="es-419" sz="1400" b="0" i="0" u="none" strike="noStrike" noProof="0" dirty="0">
                        <a:solidFill>
                          <a:srgbClr val="000000"/>
                        </a:solidFill>
                        <a:effectLst/>
                        <a:latin typeface="+mn-lt"/>
                      </a:endParaRPr>
                    </a:p>
                  </a:txBody>
                  <a:tcPr marL="6350" marR="6350" marT="6350" marB="0" anchor="ctr"/>
                </a:tc>
                <a:tc>
                  <a:txBody>
                    <a:bodyPr/>
                    <a:lstStyle/>
                    <a:p>
                      <a:pPr algn="ctr" fontAlgn="b"/>
                      <a:r>
                        <a:rPr lang="es-419" sz="1400" u="none" strike="noStrike" noProof="0" dirty="0">
                          <a:effectLst/>
                          <a:latin typeface="+mn-lt"/>
                        </a:rPr>
                        <a:t>Vuelos </a:t>
                      </a:r>
                      <a:endParaRPr lang="es-419" sz="1400" b="0" i="0" u="none" strike="noStrike" noProof="0" dirty="0">
                        <a:solidFill>
                          <a:srgbClr val="000000"/>
                        </a:solidFill>
                        <a:effectLst/>
                        <a:latin typeface="+mn-lt"/>
                      </a:endParaRPr>
                    </a:p>
                  </a:txBody>
                  <a:tcPr marL="6350" marR="6350" marT="6350" marB="0" anchor="ctr"/>
                </a:tc>
                <a:extLst>
                  <a:ext uri="{0D108BD9-81ED-4DB2-BD59-A6C34878D82A}">
                    <a16:rowId xmlns:a16="http://schemas.microsoft.com/office/drawing/2014/main" val="1865446126"/>
                  </a:ext>
                </a:extLst>
              </a:tr>
              <a:tr h="390896">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0" i="0" u="none" strike="noStrike" dirty="0">
                          <a:solidFill>
                            <a:srgbClr val="000000"/>
                          </a:solidFill>
                          <a:effectLst/>
                          <a:latin typeface="Calibri" panose="020F0502020204030204" pitchFamily="34" charset="0"/>
                        </a:rPr>
                        <a:t>2.51</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3,356 </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3.25</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18,613 </a:t>
                      </a:r>
                    </a:p>
                  </a:txBody>
                  <a:tcPr marL="7620" marR="7620" marT="7620" marB="0" anchor="ctr"/>
                </a:tc>
                <a:extLst>
                  <a:ext uri="{0D108BD9-81ED-4DB2-BD59-A6C34878D82A}">
                    <a16:rowId xmlns:a16="http://schemas.microsoft.com/office/drawing/2014/main" val="3844109117"/>
                  </a:ext>
                </a:extLst>
              </a:tr>
              <a:tr h="390896">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0" i="0" u="none" strike="noStrike">
                          <a:solidFill>
                            <a:srgbClr val="000000"/>
                          </a:solidFill>
                          <a:effectLst/>
                          <a:latin typeface="Calibri" panose="020F0502020204030204" pitchFamily="34" charset="0"/>
                        </a:rPr>
                        <a:t>2.40</a:t>
                      </a:r>
                    </a:p>
                  </a:txBody>
                  <a:tcPr marL="7620" marR="7620" marT="7620" marB="0" anchor="ctr"/>
                </a:tc>
                <a:tc>
                  <a:txBody>
                    <a:bodyPr/>
                    <a:lstStyle/>
                    <a:p>
                      <a:pPr algn="ctr" fontAlgn="b"/>
                      <a:r>
                        <a:rPr lang="en-US" sz="1100" b="0" i="0" u="none" strike="noStrike" dirty="0">
                          <a:solidFill>
                            <a:srgbClr val="000000"/>
                          </a:solidFill>
                          <a:effectLst/>
                          <a:latin typeface="Calibri" panose="020F0502020204030204" pitchFamily="34" charset="0"/>
                        </a:rPr>
                        <a:t>        2,360 </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2.93</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20,227 </a:t>
                      </a:r>
                    </a:p>
                  </a:txBody>
                  <a:tcPr marL="7620" marR="7620" marT="7620" marB="0" anchor="ctr"/>
                </a:tc>
                <a:extLst>
                  <a:ext uri="{0D108BD9-81ED-4DB2-BD59-A6C34878D82A}">
                    <a16:rowId xmlns:a16="http://schemas.microsoft.com/office/drawing/2014/main" val="4164743918"/>
                  </a:ext>
                </a:extLst>
              </a:tr>
              <a:tr h="390896">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0" i="0" u="none" strike="noStrike">
                          <a:solidFill>
                            <a:srgbClr val="000000"/>
                          </a:solidFill>
                          <a:effectLst/>
                          <a:latin typeface="Calibri" panose="020F0502020204030204" pitchFamily="34" charset="0"/>
                        </a:rPr>
                        <a:t>0.94</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1,236 </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1.07</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6,794 </a:t>
                      </a:r>
                    </a:p>
                  </a:txBody>
                  <a:tcPr marL="7620" marR="7620" marT="7620" marB="0" anchor="ctr"/>
                </a:tc>
                <a:extLst>
                  <a:ext uri="{0D108BD9-81ED-4DB2-BD59-A6C34878D82A}">
                    <a16:rowId xmlns:a16="http://schemas.microsoft.com/office/drawing/2014/main" val="2148012776"/>
                  </a:ext>
                </a:extLst>
              </a:tr>
              <a:tr h="390896">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0" i="0" u="none" strike="noStrike">
                          <a:solidFill>
                            <a:srgbClr val="000000"/>
                          </a:solidFill>
                          <a:effectLst/>
                          <a:latin typeface="Calibri" panose="020F0502020204030204" pitchFamily="34" charset="0"/>
                        </a:rPr>
                        <a:t>0.44</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1,498 </a:t>
                      </a:r>
                    </a:p>
                  </a:txBody>
                  <a:tcPr marL="7620" marR="7620" marT="7620" marB="0" anchor="ctr"/>
                </a:tc>
                <a:tc>
                  <a:txBody>
                    <a:bodyPr/>
                    <a:lstStyle/>
                    <a:p>
                      <a:pPr algn="ctr" fontAlgn="b"/>
                      <a:r>
                        <a:rPr lang="en-US" sz="1100" b="0" i="0" u="none" strike="noStrike" dirty="0">
                          <a:solidFill>
                            <a:srgbClr val="000000"/>
                          </a:solidFill>
                          <a:effectLst/>
                          <a:latin typeface="Calibri" panose="020F0502020204030204" pitchFamily="34" charset="0"/>
                        </a:rPr>
                        <a:t>0.50</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2,904 </a:t>
                      </a:r>
                    </a:p>
                  </a:txBody>
                  <a:tcPr marL="7620" marR="7620" marT="7620" marB="0" anchor="ctr"/>
                </a:tc>
                <a:extLst>
                  <a:ext uri="{0D108BD9-81ED-4DB2-BD59-A6C34878D82A}">
                    <a16:rowId xmlns:a16="http://schemas.microsoft.com/office/drawing/2014/main" val="2445662050"/>
                  </a:ext>
                </a:extLst>
              </a:tr>
              <a:tr h="390896">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0" i="0" u="none" strike="noStrike">
                          <a:solidFill>
                            <a:srgbClr val="000000"/>
                          </a:solidFill>
                          <a:effectLst/>
                          <a:latin typeface="Calibri" panose="020F0502020204030204" pitchFamily="34" charset="0"/>
                        </a:rPr>
                        <a:t>0.33</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1,620 </a:t>
                      </a:r>
                    </a:p>
                  </a:txBody>
                  <a:tcPr marL="7620" marR="7620" marT="7620" marB="0" anchor="ctr"/>
                </a:tc>
                <a:tc>
                  <a:txBody>
                    <a:bodyPr/>
                    <a:lstStyle/>
                    <a:p>
                      <a:pPr algn="ctr" fontAlgn="b"/>
                      <a:r>
                        <a:rPr lang="en-US" sz="1100" b="0" i="0" u="none" strike="noStrike" dirty="0">
                          <a:solidFill>
                            <a:srgbClr val="000000"/>
                          </a:solidFill>
                          <a:effectLst/>
                          <a:latin typeface="Calibri" panose="020F0502020204030204" pitchFamily="34" charset="0"/>
                        </a:rPr>
                        <a:t>0.42</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2,348 </a:t>
                      </a:r>
                    </a:p>
                  </a:txBody>
                  <a:tcPr marL="7620" marR="7620" marT="7620" marB="0" anchor="ctr"/>
                </a:tc>
                <a:extLst>
                  <a:ext uri="{0D108BD9-81ED-4DB2-BD59-A6C34878D82A}">
                    <a16:rowId xmlns:a16="http://schemas.microsoft.com/office/drawing/2014/main" val="3606148682"/>
                  </a:ext>
                </a:extLst>
              </a:tr>
              <a:tr h="390896">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0" i="0" u="none" strike="noStrike">
                          <a:solidFill>
                            <a:srgbClr val="000000"/>
                          </a:solidFill>
                          <a:effectLst/>
                          <a:latin typeface="Calibri" panose="020F0502020204030204" pitchFamily="34" charset="0"/>
                        </a:rPr>
                        <a:t>0.33</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223 </a:t>
                      </a:r>
                    </a:p>
                  </a:txBody>
                  <a:tcPr marL="7620" marR="7620" marT="7620" marB="0" anchor="ctr"/>
                </a:tc>
                <a:tc>
                  <a:txBody>
                    <a:bodyPr/>
                    <a:lstStyle/>
                    <a:p>
                      <a:pPr algn="ctr" fontAlgn="b"/>
                      <a:r>
                        <a:rPr lang="en-US" sz="1100" b="0" i="0" u="none" strike="noStrike" dirty="0">
                          <a:solidFill>
                            <a:srgbClr val="000000"/>
                          </a:solidFill>
                          <a:effectLst/>
                          <a:latin typeface="Calibri" panose="020F0502020204030204" pitchFamily="34" charset="0"/>
                        </a:rPr>
                        <a:t>0.54</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3,770 </a:t>
                      </a:r>
                    </a:p>
                  </a:txBody>
                  <a:tcPr marL="7620" marR="7620" marT="7620" marB="0" anchor="ctr"/>
                </a:tc>
                <a:extLst>
                  <a:ext uri="{0D108BD9-81ED-4DB2-BD59-A6C34878D82A}">
                    <a16:rowId xmlns:a16="http://schemas.microsoft.com/office/drawing/2014/main" val="1847652526"/>
                  </a:ext>
                </a:extLst>
              </a:tr>
              <a:tr h="390896">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0" i="0" u="none" strike="noStrike">
                          <a:solidFill>
                            <a:srgbClr val="000000"/>
                          </a:solidFill>
                          <a:effectLst/>
                          <a:latin typeface="Calibri" panose="020F0502020204030204" pitchFamily="34" charset="0"/>
                        </a:rPr>
                        <a:t>0.26</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2,782 </a:t>
                      </a:r>
                    </a:p>
                  </a:txBody>
                  <a:tcPr marL="7620" marR="7620" marT="7620" marB="0" anchor="ctr"/>
                </a:tc>
                <a:tc>
                  <a:txBody>
                    <a:bodyPr/>
                    <a:lstStyle/>
                    <a:p>
                      <a:pPr algn="ctr" fontAlgn="b"/>
                      <a:r>
                        <a:rPr lang="en-US" sz="1100" b="0" i="0" u="none" strike="noStrike" dirty="0">
                          <a:solidFill>
                            <a:srgbClr val="000000"/>
                          </a:solidFill>
                          <a:effectLst/>
                          <a:latin typeface="Calibri" panose="020F0502020204030204" pitchFamily="34" charset="0"/>
                        </a:rPr>
                        <a:t>0.32</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962 </a:t>
                      </a:r>
                    </a:p>
                  </a:txBody>
                  <a:tcPr marL="7620" marR="7620" marT="7620" marB="0" anchor="ctr"/>
                </a:tc>
                <a:extLst>
                  <a:ext uri="{0D108BD9-81ED-4DB2-BD59-A6C34878D82A}">
                    <a16:rowId xmlns:a16="http://schemas.microsoft.com/office/drawing/2014/main" val="353531143"/>
                  </a:ext>
                </a:extLst>
              </a:tr>
              <a:tr h="390896">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0" i="0" u="none" strike="noStrike">
                          <a:solidFill>
                            <a:srgbClr val="000000"/>
                          </a:solidFill>
                          <a:effectLst/>
                          <a:latin typeface="Calibri" panose="020F0502020204030204" pitchFamily="34" charset="0"/>
                        </a:rPr>
                        <a:t>0.24</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2,001 </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0.31</a:t>
                      </a:r>
                    </a:p>
                  </a:txBody>
                  <a:tcPr marL="7620" marR="7620" marT="7620" marB="0" anchor="ctr"/>
                </a:tc>
                <a:tc>
                  <a:txBody>
                    <a:bodyPr/>
                    <a:lstStyle/>
                    <a:p>
                      <a:pPr algn="ctr" fontAlgn="b"/>
                      <a:r>
                        <a:rPr lang="en-US" sz="1100" b="0" i="0" u="none" strike="noStrike" dirty="0">
                          <a:solidFill>
                            <a:srgbClr val="000000"/>
                          </a:solidFill>
                          <a:effectLst/>
                          <a:latin typeface="Calibri" panose="020F0502020204030204" pitchFamily="34" charset="0"/>
                        </a:rPr>
                        <a:t>             954 </a:t>
                      </a:r>
                    </a:p>
                  </a:txBody>
                  <a:tcPr marL="7620" marR="7620" marT="7620" marB="0" anchor="ctr"/>
                </a:tc>
                <a:extLst>
                  <a:ext uri="{0D108BD9-81ED-4DB2-BD59-A6C34878D82A}">
                    <a16:rowId xmlns:a16="http://schemas.microsoft.com/office/drawing/2014/main" val="153973562"/>
                  </a:ext>
                </a:extLst>
              </a:tr>
              <a:tr h="390896">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0" i="0" u="none" strike="noStrike">
                          <a:solidFill>
                            <a:srgbClr val="000000"/>
                          </a:solidFill>
                          <a:effectLst/>
                          <a:latin typeface="Calibri" panose="020F0502020204030204" pitchFamily="34" charset="0"/>
                        </a:rPr>
                        <a:t>0.16</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1,160 </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0.19</a:t>
                      </a:r>
                    </a:p>
                  </a:txBody>
                  <a:tcPr marL="7620" marR="7620" marT="7620" marB="0" anchor="ctr"/>
                </a:tc>
                <a:tc>
                  <a:txBody>
                    <a:bodyPr/>
                    <a:lstStyle/>
                    <a:p>
                      <a:pPr algn="ctr" fontAlgn="b"/>
                      <a:r>
                        <a:rPr lang="en-US" sz="1100" b="0" i="0" u="none" strike="noStrike" dirty="0">
                          <a:solidFill>
                            <a:srgbClr val="000000"/>
                          </a:solidFill>
                          <a:effectLst/>
                          <a:latin typeface="Calibri" panose="020F0502020204030204" pitchFamily="34" charset="0"/>
                        </a:rPr>
                        <a:t>             646 </a:t>
                      </a:r>
                    </a:p>
                  </a:txBody>
                  <a:tcPr marL="7620" marR="7620" marT="7620" marB="0" anchor="ctr"/>
                </a:tc>
                <a:extLst>
                  <a:ext uri="{0D108BD9-81ED-4DB2-BD59-A6C34878D82A}">
                    <a16:rowId xmlns:a16="http://schemas.microsoft.com/office/drawing/2014/main" val="3525745672"/>
                  </a:ext>
                </a:extLst>
              </a:tr>
              <a:tr h="390896">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0" i="0" u="none" strike="noStrike">
                          <a:solidFill>
                            <a:srgbClr val="000000"/>
                          </a:solidFill>
                          <a:effectLst/>
                          <a:latin typeface="Calibri" panose="020F0502020204030204" pitchFamily="34" charset="0"/>
                        </a:rPr>
                        <a:t>0.13</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           571 </a:t>
                      </a:r>
                    </a:p>
                  </a:txBody>
                  <a:tcPr marL="7620" marR="7620" marT="7620" marB="0" anchor="ctr"/>
                </a:tc>
                <a:tc>
                  <a:txBody>
                    <a:bodyPr/>
                    <a:lstStyle/>
                    <a:p>
                      <a:pPr algn="ctr" fontAlgn="b"/>
                      <a:r>
                        <a:rPr lang="en-US" sz="1100" b="0" i="0" u="none" strike="noStrike">
                          <a:solidFill>
                            <a:srgbClr val="000000"/>
                          </a:solidFill>
                          <a:effectLst/>
                          <a:latin typeface="Calibri" panose="020F0502020204030204" pitchFamily="34" charset="0"/>
                        </a:rPr>
                        <a:t>0.15</a:t>
                      </a:r>
                    </a:p>
                  </a:txBody>
                  <a:tcPr marL="7620" marR="7620" marT="7620" marB="0" anchor="ctr"/>
                </a:tc>
                <a:tc>
                  <a:txBody>
                    <a:bodyPr/>
                    <a:lstStyle/>
                    <a:p>
                      <a:pPr algn="ctr" fontAlgn="b"/>
                      <a:r>
                        <a:rPr lang="en-US" sz="1100" b="0" i="0" u="none" strike="noStrike" dirty="0">
                          <a:solidFill>
                            <a:srgbClr val="000000"/>
                          </a:solidFill>
                          <a:effectLst/>
                          <a:latin typeface="Calibri" panose="020F0502020204030204" pitchFamily="34" charset="0"/>
                        </a:rPr>
                        <a:t>             730 </a:t>
                      </a:r>
                    </a:p>
                  </a:txBody>
                  <a:tcPr marL="7620" marR="7620" marT="7620" marB="0" anchor="ctr"/>
                </a:tc>
                <a:extLst>
                  <a:ext uri="{0D108BD9-81ED-4DB2-BD59-A6C34878D82A}">
                    <a16:rowId xmlns:a16="http://schemas.microsoft.com/office/drawing/2014/main" val="2228172262"/>
                  </a:ext>
                </a:extLst>
              </a:tr>
            </a:tbl>
          </a:graphicData>
        </a:graphic>
      </p:graphicFrame>
      <p:sp>
        <p:nvSpPr>
          <p:cNvPr id="2" name="Title 1"/>
          <p:cNvSpPr>
            <a:spLocks noGrp="1"/>
          </p:cNvSpPr>
          <p:nvPr>
            <p:ph type="title"/>
          </p:nvPr>
        </p:nvSpPr>
        <p:spPr/>
        <p:txBody>
          <a:bodyPr>
            <a:normAutofit/>
          </a:bodyPr>
          <a:lstStyle/>
          <a:p>
            <a:r>
              <a:rPr lang="es-ES" sz="2400" b="1" dirty="0">
                <a:solidFill>
                  <a:srgbClr val="7030A0"/>
                </a:solidFill>
                <a:latin typeface="Museo Sans 300" panose="02000000000000000000" pitchFamily="50" charset="0"/>
              </a:rPr>
              <a:t>Principales Aerolíneas en el Mercado Aéreo de Chile 2023</a:t>
            </a:r>
            <a:endParaRPr lang="en-US" sz="2400" b="1" dirty="0">
              <a:solidFill>
                <a:srgbClr val="7030A0"/>
              </a:solidFill>
              <a:latin typeface="Museo Sans 300" panose="02000000000000000000" pitchFamily="50" charset="0"/>
            </a:endParaRPr>
          </a:p>
        </p:txBody>
      </p:sp>
      <p:sp>
        <p:nvSpPr>
          <p:cNvPr id="23" name="Rectangle 22">
            <a:extLst>
              <a:ext uri="{FF2B5EF4-FFF2-40B4-BE49-F238E27FC236}">
                <a16:creationId xmlns:a16="http://schemas.microsoft.com/office/drawing/2014/main" id="{56335188-F651-45F6-929D-8CD51B863D30}"/>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F2EC1ABA-9C5E-4F2B-9637-108B03908AC6}"/>
              </a:ext>
            </a:extLst>
          </p:cNvPr>
          <p:cNvSpPr txBox="1"/>
          <p:nvPr/>
        </p:nvSpPr>
        <p:spPr>
          <a:xfrm>
            <a:off x="8248292" y="5707033"/>
            <a:ext cx="3685624" cy="253916"/>
          </a:xfrm>
          <a:prstGeom prst="rect">
            <a:avLst/>
          </a:prstGeom>
          <a:noFill/>
        </p:spPr>
        <p:txBody>
          <a:bodyPr wrap="none" rtlCol="0">
            <a:spAutoFit/>
          </a:bodyPr>
          <a:lstStyle/>
          <a:p>
            <a:r>
              <a:rPr lang="en-US" sz="1050" dirty="0">
                <a:latin typeface="Museo Sans 300" panose="02000000000000000000" pitchFamily="50" charset="0"/>
              </a:rPr>
              <a:t>Fuente: Analisis de ALTA </a:t>
            </a:r>
            <a:r>
              <a:rPr lang="en-US" sz="1050" dirty="0" err="1">
                <a:latin typeface="Museo Sans 300" panose="02000000000000000000" pitchFamily="50" charset="0"/>
              </a:rPr>
              <a:t>basado</a:t>
            </a:r>
            <a:r>
              <a:rPr lang="en-US" sz="1050" dirty="0">
                <a:latin typeface="Museo Sans 300" panose="02000000000000000000" pitchFamily="50" charset="0"/>
              </a:rPr>
              <a:t> </a:t>
            </a:r>
            <a:r>
              <a:rPr lang="en-US" sz="1050" dirty="0" err="1">
                <a:latin typeface="Museo Sans 300" panose="02000000000000000000" pitchFamily="50" charset="0"/>
              </a:rPr>
              <a:t>en</a:t>
            </a:r>
            <a:r>
              <a:rPr lang="en-US" sz="1050" dirty="0">
                <a:latin typeface="Museo Sans 300" panose="02000000000000000000" pitchFamily="50" charset="0"/>
              </a:rPr>
              <a:t> Amadeus Travel Intelligence</a:t>
            </a:r>
          </a:p>
        </p:txBody>
      </p:sp>
      <p:pic>
        <p:nvPicPr>
          <p:cNvPr id="25" name="Picture 24">
            <a:extLst>
              <a:ext uri="{FF2B5EF4-FFF2-40B4-BE49-F238E27FC236}">
                <a16:creationId xmlns:a16="http://schemas.microsoft.com/office/drawing/2014/main" id="{2FDB1A5B-8145-407E-8A15-25A80D24678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35292" y="2268969"/>
            <a:ext cx="724208" cy="268752"/>
          </a:xfrm>
          <a:prstGeom prst="rect">
            <a:avLst/>
          </a:prstGeom>
        </p:spPr>
      </p:pic>
      <p:pic>
        <p:nvPicPr>
          <p:cNvPr id="26" name="Picture 25">
            <a:extLst>
              <a:ext uri="{FF2B5EF4-FFF2-40B4-BE49-F238E27FC236}">
                <a16:creationId xmlns:a16="http://schemas.microsoft.com/office/drawing/2014/main" id="{BAAFFF5D-8907-495E-96AF-D3C2347D71D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88451" y="2570858"/>
            <a:ext cx="959266" cy="55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 descr="American Airlines">
            <a:extLst>
              <a:ext uri="{FF2B5EF4-FFF2-40B4-BE49-F238E27FC236}">
                <a16:creationId xmlns:a16="http://schemas.microsoft.com/office/drawing/2014/main" id="{F3DE8787-0CA6-491F-BDFB-5047DFE76C4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41024" y="3096721"/>
            <a:ext cx="1066205" cy="164559"/>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8C786B34-B4B5-1925-AEDB-5F3C317B48CC}"/>
              </a:ext>
            </a:extLst>
          </p:cNvPr>
          <p:cNvGrpSpPr/>
          <p:nvPr/>
        </p:nvGrpSpPr>
        <p:grpSpPr>
          <a:xfrm>
            <a:off x="181429" y="6054154"/>
            <a:ext cx="11760015" cy="963747"/>
            <a:chOff x="181429" y="6054154"/>
            <a:chExt cx="11760015" cy="963747"/>
          </a:xfrm>
        </p:grpSpPr>
        <p:sp>
          <p:nvSpPr>
            <p:cNvPr id="4" name="Text Placeholder 1">
              <a:extLst>
                <a:ext uri="{FF2B5EF4-FFF2-40B4-BE49-F238E27FC236}">
                  <a16:creationId xmlns:a16="http://schemas.microsoft.com/office/drawing/2014/main" id="{1E947126-318E-0F49-C938-984DADC6AA03}"/>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7" name="Rectangle 6">
              <a:extLst>
                <a:ext uri="{FF2B5EF4-FFF2-40B4-BE49-F238E27FC236}">
                  <a16:creationId xmlns:a16="http://schemas.microsoft.com/office/drawing/2014/main" id="{C81BE8CA-B626-2715-D42F-673A6D28EB05}"/>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18A1D4C5-E8D3-27DB-728C-1211025DF25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pic>
        <p:nvPicPr>
          <p:cNvPr id="13" name="Picture 12">
            <a:extLst>
              <a:ext uri="{FF2B5EF4-FFF2-40B4-BE49-F238E27FC236}">
                <a16:creationId xmlns:a16="http://schemas.microsoft.com/office/drawing/2014/main" id="{0F1D6230-659D-FED1-B4E2-67CA9730DC92}"/>
              </a:ext>
            </a:extLst>
          </p:cNvPr>
          <p:cNvPicPr>
            <a:picLocks noChangeAspect="1"/>
          </p:cNvPicPr>
          <p:nvPr/>
        </p:nvPicPr>
        <p:blipFill>
          <a:blip r:embed="rId8"/>
          <a:stretch>
            <a:fillRect/>
          </a:stretch>
        </p:blipFill>
        <p:spPr>
          <a:xfrm>
            <a:off x="2426673" y="1894031"/>
            <a:ext cx="1025167" cy="282405"/>
          </a:xfrm>
          <a:prstGeom prst="rect">
            <a:avLst/>
          </a:prstGeom>
        </p:spPr>
      </p:pic>
      <p:pic>
        <p:nvPicPr>
          <p:cNvPr id="13314" name="Picture 2">
            <a:extLst>
              <a:ext uri="{FF2B5EF4-FFF2-40B4-BE49-F238E27FC236}">
                <a16:creationId xmlns:a16="http://schemas.microsoft.com/office/drawing/2014/main" id="{C297EDBA-5565-53B6-5A14-C9FB777B963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11998" y="4133179"/>
            <a:ext cx="566737" cy="31908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DB5CC1C6-A8AD-27E0-1BEF-E3F595F2D40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11998" y="3489137"/>
            <a:ext cx="533400" cy="1809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C1B1584-D6DD-65AF-8F52-9605AB2F331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28512" y="3799983"/>
            <a:ext cx="984589" cy="20479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2140F1DF-F483-93F0-99E0-0DD0AAB261D4}"/>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19871" t="16250" r="15843" b="16283"/>
          <a:stretch/>
        </p:blipFill>
        <p:spPr bwMode="auto">
          <a:xfrm>
            <a:off x="2681661" y="4583206"/>
            <a:ext cx="427409" cy="3204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66EEFAC0-295A-CB07-B243-BC670152DE8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35292" y="5055679"/>
            <a:ext cx="667783" cy="1907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a:extLst>
              <a:ext uri="{FF2B5EF4-FFF2-40B4-BE49-F238E27FC236}">
                <a16:creationId xmlns:a16="http://schemas.microsoft.com/office/drawing/2014/main" id="{13556849-DFA1-79CC-B174-279E34DF2EA0}"/>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t="23835" b="30451"/>
          <a:stretch/>
        </p:blipFill>
        <p:spPr bwMode="auto">
          <a:xfrm>
            <a:off x="2525992" y="5376345"/>
            <a:ext cx="684184" cy="1954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8893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030" y="240268"/>
            <a:ext cx="10972800" cy="527293"/>
          </a:xfrm>
        </p:spPr>
        <p:txBody>
          <a:bodyPr>
            <a:normAutofit/>
          </a:bodyPr>
          <a:lstStyle/>
          <a:p>
            <a:r>
              <a:rPr lang="es-ES" b="1" dirty="0">
                <a:solidFill>
                  <a:srgbClr val="7030A0"/>
                </a:solidFill>
                <a:latin typeface="Museo Sans 300" panose="02000000000000000000" pitchFamily="50" charset="0"/>
              </a:rPr>
              <a:t>Evolución Histórica del Tráfico de Pasajeros</a:t>
            </a:r>
            <a:endParaRPr lang="en-US" sz="2800" b="1" dirty="0">
              <a:solidFill>
                <a:srgbClr val="7030A0"/>
              </a:solidFill>
              <a:latin typeface="Museo Sans 300" panose="02000000000000000000" pitchFamily="50" charset="0"/>
            </a:endParaRPr>
          </a:p>
        </p:txBody>
      </p:sp>
      <p:grpSp>
        <p:nvGrpSpPr>
          <p:cNvPr id="7" name="Group 6">
            <a:extLst>
              <a:ext uri="{FF2B5EF4-FFF2-40B4-BE49-F238E27FC236}">
                <a16:creationId xmlns:a16="http://schemas.microsoft.com/office/drawing/2014/main" id="{B5BDD0C1-6924-483B-94D4-25F647225EAF}"/>
              </a:ext>
            </a:extLst>
          </p:cNvPr>
          <p:cNvGrpSpPr/>
          <p:nvPr/>
        </p:nvGrpSpPr>
        <p:grpSpPr>
          <a:xfrm>
            <a:off x="0" y="1118400"/>
            <a:ext cx="8417728" cy="4693022"/>
            <a:chOff x="735342" y="773472"/>
            <a:chExt cx="10885905" cy="4897505"/>
          </a:xfrm>
        </p:grpSpPr>
        <p:graphicFrame>
          <p:nvGraphicFramePr>
            <p:cNvPr id="14" name="Chart 13">
              <a:extLst>
                <a:ext uri="{FF2B5EF4-FFF2-40B4-BE49-F238E27FC236}">
                  <a16:creationId xmlns:a16="http://schemas.microsoft.com/office/drawing/2014/main" id="{0538E0CA-9EC9-4369-98C1-A34190ED60A0}"/>
                </a:ext>
              </a:extLst>
            </p:cNvPr>
            <p:cNvGraphicFramePr/>
            <p:nvPr>
              <p:extLst>
                <p:ext uri="{D42A27DB-BD31-4B8C-83A1-F6EECF244321}">
                  <p14:modId xmlns:p14="http://schemas.microsoft.com/office/powerpoint/2010/main" val="3988517786"/>
                </p:ext>
              </p:extLst>
            </p:nvPr>
          </p:nvGraphicFramePr>
          <p:xfrm>
            <a:off x="735342" y="885140"/>
            <a:ext cx="10885905" cy="4785837"/>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a:extLst>
                <a:ext uri="{FF2B5EF4-FFF2-40B4-BE49-F238E27FC236}">
                  <a16:creationId xmlns:a16="http://schemas.microsoft.com/office/drawing/2014/main" id="{5AAEC990-4C8C-4987-8F96-53F6CA49E6B0}"/>
                </a:ext>
              </a:extLst>
            </p:cNvPr>
            <p:cNvSpPr txBox="1"/>
            <p:nvPr/>
          </p:nvSpPr>
          <p:spPr>
            <a:xfrm>
              <a:off x="8146811" y="3934833"/>
              <a:ext cx="2993942" cy="353305"/>
            </a:xfrm>
            <a:prstGeom prst="rect">
              <a:avLst/>
            </a:prstGeom>
            <a:noFill/>
          </p:spPr>
          <p:txBody>
            <a:bodyPr wrap="none" rtlCol="0">
              <a:spAutoFit/>
            </a:bodyPr>
            <a:lstStyle/>
            <a:p>
              <a:r>
                <a:rPr lang="en-US" sz="1600" b="1" dirty="0">
                  <a:solidFill>
                    <a:srgbClr val="7030A0"/>
                  </a:solidFill>
                </a:rPr>
                <a:t> CAGR DOMESTICO: 2.7%</a:t>
              </a:r>
            </a:p>
          </p:txBody>
        </p:sp>
        <p:sp>
          <p:nvSpPr>
            <p:cNvPr id="18" name="TextBox 17">
              <a:extLst>
                <a:ext uri="{FF2B5EF4-FFF2-40B4-BE49-F238E27FC236}">
                  <a16:creationId xmlns:a16="http://schemas.microsoft.com/office/drawing/2014/main" id="{53079AEB-3020-45FC-AFD6-CA2AE1412E53}"/>
                </a:ext>
              </a:extLst>
            </p:cNvPr>
            <p:cNvSpPr txBox="1"/>
            <p:nvPr/>
          </p:nvSpPr>
          <p:spPr>
            <a:xfrm>
              <a:off x="7732454" y="773472"/>
              <a:ext cx="3408298" cy="353305"/>
            </a:xfrm>
            <a:prstGeom prst="rect">
              <a:avLst/>
            </a:prstGeom>
            <a:noFill/>
          </p:spPr>
          <p:txBody>
            <a:bodyPr wrap="none" rtlCol="0">
              <a:spAutoFit/>
            </a:bodyPr>
            <a:lstStyle/>
            <a:p>
              <a:r>
                <a:rPr lang="en-US" sz="1600" b="1" dirty="0">
                  <a:solidFill>
                    <a:schemeClr val="accent2"/>
                  </a:solidFill>
                </a:rPr>
                <a:t>CAGR INTERNACIONAL: 4.2%</a:t>
              </a:r>
            </a:p>
          </p:txBody>
        </p:sp>
      </p:grpSp>
      <p:sp>
        <p:nvSpPr>
          <p:cNvPr id="8" name="Rectangle 7">
            <a:extLst>
              <a:ext uri="{FF2B5EF4-FFF2-40B4-BE49-F238E27FC236}">
                <a16:creationId xmlns:a16="http://schemas.microsoft.com/office/drawing/2014/main" id="{FA2389D2-DD49-4FA8-A808-5FEB62DAA0F3}"/>
              </a:ext>
            </a:extLst>
          </p:cNvPr>
          <p:cNvSpPr/>
          <p:nvPr/>
        </p:nvSpPr>
        <p:spPr>
          <a:xfrm>
            <a:off x="8685384" y="874567"/>
            <a:ext cx="3431343" cy="3785652"/>
          </a:xfrm>
          <a:prstGeom prst="rect">
            <a:avLst/>
          </a:prstGeom>
        </p:spPr>
        <p:txBody>
          <a:bodyPr wrap="square">
            <a:spAutoFit/>
          </a:bodyPr>
          <a:lstStyle/>
          <a:p>
            <a:r>
              <a:rPr lang="es-CO" sz="1600" dirty="0">
                <a:solidFill>
                  <a:srgbClr val="6C6C6C"/>
                </a:solidFill>
              </a:rPr>
              <a:t>El sector de transporte aéreo en Chile ha experimentado un crecimiento moderado desde 2008 hasta 2023. Con una Tasa de Crecimiento Anual Compuesta (CAGR) del 2.7% en el mercado doméstico y del 4.2% en el mercado internacional.</a:t>
            </a:r>
          </a:p>
          <a:p>
            <a:endParaRPr lang="es-CO" sz="1600" dirty="0">
              <a:solidFill>
                <a:srgbClr val="6C6C6C"/>
              </a:solidFill>
            </a:endParaRPr>
          </a:p>
          <a:p>
            <a:r>
              <a:rPr lang="es-CO" sz="1600" dirty="0">
                <a:solidFill>
                  <a:srgbClr val="6C6C6C"/>
                </a:solidFill>
              </a:rPr>
              <a:t>En 2023, el número de pasajeros en rutas domésticas ascendió a 3.8 millones, un 46% más de los 2.6 millones en 2008. De manera similar, el tráfico internacional creció de 2.5 millones a 4.7 millones de pasajeros en el mismo período.</a:t>
            </a:r>
            <a:endParaRPr lang="es-ES" sz="1600" dirty="0">
              <a:solidFill>
                <a:srgbClr val="6C6C6C"/>
              </a:solidFill>
            </a:endParaRPr>
          </a:p>
        </p:txBody>
      </p:sp>
      <p:sp>
        <p:nvSpPr>
          <p:cNvPr id="12" name="Rectangle 11">
            <a:extLst>
              <a:ext uri="{FF2B5EF4-FFF2-40B4-BE49-F238E27FC236}">
                <a16:creationId xmlns:a16="http://schemas.microsoft.com/office/drawing/2014/main" id="{55E159F1-ED79-4B6B-9F95-838BFDCD949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661882EE-B9CD-9D36-F08B-67F7711BAC75}"/>
              </a:ext>
            </a:extLst>
          </p:cNvPr>
          <p:cNvGrpSpPr/>
          <p:nvPr/>
        </p:nvGrpSpPr>
        <p:grpSpPr>
          <a:xfrm>
            <a:off x="181429" y="6054154"/>
            <a:ext cx="11760015" cy="963747"/>
            <a:chOff x="181429" y="6054154"/>
            <a:chExt cx="11760015" cy="963747"/>
          </a:xfrm>
        </p:grpSpPr>
        <p:sp>
          <p:nvSpPr>
            <p:cNvPr id="5" name="Text Placeholder 1">
              <a:extLst>
                <a:ext uri="{FF2B5EF4-FFF2-40B4-BE49-F238E27FC236}">
                  <a16:creationId xmlns:a16="http://schemas.microsoft.com/office/drawing/2014/main" id="{A4EF2C7D-5904-A997-B50E-A9BB707A361E}"/>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20850425-2619-6666-D9BC-407A558B9707}"/>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Picture 8" descr="A picture containing object, clock, drawing&#10;&#10;Description automatically generated">
              <a:extLst>
                <a:ext uri="{FF2B5EF4-FFF2-40B4-BE49-F238E27FC236}">
                  <a16:creationId xmlns:a16="http://schemas.microsoft.com/office/drawing/2014/main" id="{C84515C8-1F93-868E-FDC5-88BCA78E118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3" name="TextBox 2">
            <a:extLst>
              <a:ext uri="{FF2B5EF4-FFF2-40B4-BE49-F238E27FC236}">
                <a16:creationId xmlns:a16="http://schemas.microsoft.com/office/drawing/2014/main" id="{D3FF83A6-55D5-6D5E-5B65-A6E5D0061D59}"/>
              </a:ext>
            </a:extLst>
          </p:cNvPr>
          <p:cNvSpPr txBox="1"/>
          <p:nvPr/>
        </p:nvSpPr>
        <p:spPr>
          <a:xfrm>
            <a:off x="8248292" y="5707033"/>
            <a:ext cx="3685624" cy="253916"/>
          </a:xfrm>
          <a:prstGeom prst="rect">
            <a:avLst/>
          </a:prstGeom>
          <a:noFill/>
        </p:spPr>
        <p:txBody>
          <a:bodyPr wrap="none" rtlCol="0">
            <a:spAutoFit/>
          </a:bodyPr>
          <a:lstStyle/>
          <a:p>
            <a:r>
              <a:rPr lang="en-US" sz="1050" dirty="0">
                <a:latin typeface="Museo Sans 300" panose="02000000000000000000" pitchFamily="50" charset="0"/>
              </a:rPr>
              <a:t>Fuente: Analisis de ALTA </a:t>
            </a:r>
            <a:r>
              <a:rPr lang="en-US" sz="1050" dirty="0" err="1">
                <a:latin typeface="Museo Sans 300" panose="02000000000000000000" pitchFamily="50" charset="0"/>
              </a:rPr>
              <a:t>basado</a:t>
            </a:r>
            <a:r>
              <a:rPr lang="en-US" sz="1050" dirty="0">
                <a:latin typeface="Museo Sans 300" panose="02000000000000000000" pitchFamily="50" charset="0"/>
              </a:rPr>
              <a:t> </a:t>
            </a:r>
            <a:r>
              <a:rPr lang="en-US" sz="1050" dirty="0" err="1">
                <a:latin typeface="Museo Sans 300" panose="02000000000000000000" pitchFamily="50" charset="0"/>
              </a:rPr>
              <a:t>en</a:t>
            </a:r>
            <a:r>
              <a:rPr lang="en-US" sz="1050" dirty="0">
                <a:latin typeface="Museo Sans 300" panose="02000000000000000000" pitchFamily="50" charset="0"/>
              </a:rPr>
              <a:t> Amadeus Travel Intelligence</a:t>
            </a:r>
          </a:p>
        </p:txBody>
      </p:sp>
    </p:spTree>
    <p:extLst>
      <p:ext uri="{BB962C8B-B14F-4D97-AF65-F5344CB8AC3E}">
        <p14:creationId xmlns:p14="http://schemas.microsoft.com/office/powerpoint/2010/main" val="2946542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030" y="240268"/>
            <a:ext cx="10972800" cy="527293"/>
          </a:xfrm>
        </p:spPr>
        <p:txBody>
          <a:bodyPr>
            <a:normAutofit/>
          </a:bodyPr>
          <a:lstStyle/>
          <a:p>
            <a:r>
              <a:rPr lang="en-US" b="1" dirty="0" err="1">
                <a:solidFill>
                  <a:srgbClr val="7030A0"/>
                </a:solidFill>
                <a:latin typeface="Museo Sans 300" panose="02000000000000000000" pitchFamily="50" charset="0"/>
              </a:rPr>
              <a:t>Perspectiva</a:t>
            </a:r>
            <a:r>
              <a:rPr lang="en-US" b="1" dirty="0">
                <a:solidFill>
                  <a:srgbClr val="7030A0"/>
                </a:solidFill>
                <a:latin typeface="Museo Sans 300" panose="02000000000000000000" pitchFamily="50" charset="0"/>
              </a:rPr>
              <a:t> 2023 vs 2022</a:t>
            </a:r>
            <a:endParaRPr lang="en-US" sz="2800" b="1" dirty="0">
              <a:solidFill>
                <a:srgbClr val="7030A0"/>
              </a:solidFill>
              <a:latin typeface="Museo Sans 300" panose="02000000000000000000" pitchFamily="50" charset="0"/>
            </a:endParaRPr>
          </a:p>
        </p:txBody>
      </p:sp>
      <p:sp>
        <p:nvSpPr>
          <p:cNvPr id="13" name="TextBox 12">
            <a:extLst>
              <a:ext uri="{FF2B5EF4-FFF2-40B4-BE49-F238E27FC236}">
                <a16:creationId xmlns:a16="http://schemas.microsoft.com/office/drawing/2014/main" id="{EC05F9C3-A5E7-429A-98FF-71B048FFEB37}"/>
              </a:ext>
            </a:extLst>
          </p:cNvPr>
          <p:cNvSpPr txBox="1"/>
          <p:nvPr/>
        </p:nvSpPr>
        <p:spPr>
          <a:xfrm>
            <a:off x="8123912" y="5611747"/>
            <a:ext cx="3512500" cy="246221"/>
          </a:xfrm>
          <a:prstGeom prst="rect">
            <a:avLst/>
          </a:prstGeom>
          <a:noFill/>
        </p:spPr>
        <p:txBody>
          <a:bodyPr wrap="none" rtlCol="0">
            <a:spAutoFit/>
          </a:body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sp>
        <p:nvSpPr>
          <p:cNvPr id="12" name="Rectangle 11">
            <a:extLst>
              <a:ext uri="{FF2B5EF4-FFF2-40B4-BE49-F238E27FC236}">
                <a16:creationId xmlns:a16="http://schemas.microsoft.com/office/drawing/2014/main" id="{55E159F1-ED79-4B6B-9F95-838BFDCD949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615FF6C-EF8C-4DE1-9F31-2CDB982DFBF9}"/>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4433A82A-94AB-4825-9228-CD6021928BAA}"/>
              </a:ext>
            </a:extLst>
          </p:cNvPr>
          <p:cNvGraphicFramePr/>
          <p:nvPr>
            <p:extLst>
              <p:ext uri="{D42A27DB-BD31-4B8C-83A1-F6EECF244321}">
                <p14:modId xmlns:p14="http://schemas.microsoft.com/office/powerpoint/2010/main" val="4083599044"/>
              </p:ext>
            </p:extLst>
          </p:nvPr>
        </p:nvGraphicFramePr>
        <p:xfrm>
          <a:off x="690880" y="791889"/>
          <a:ext cx="8128000" cy="5066079"/>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a:extLst>
              <a:ext uri="{FF2B5EF4-FFF2-40B4-BE49-F238E27FC236}">
                <a16:creationId xmlns:a16="http://schemas.microsoft.com/office/drawing/2014/main" id="{E5E10E24-04FA-477D-80CD-A41B6C452F39}"/>
              </a:ext>
            </a:extLst>
          </p:cNvPr>
          <p:cNvSpPr/>
          <p:nvPr/>
        </p:nvSpPr>
        <p:spPr>
          <a:xfrm>
            <a:off x="8415723" y="1635670"/>
            <a:ext cx="3730444" cy="2585323"/>
          </a:xfrm>
          <a:prstGeom prst="rect">
            <a:avLst/>
          </a:prstGeom>
        </p:spPr>
        <p:txBody>
          <a:bodyPr wrap="square">
            <a:spAutoFit/>
          </a:bodyPr>
          <a:lstStyle/>
          <a:p>
            <a:r>
              <a:rPr lang="es-ES" dirty="0">
                <a:solidFill>
                  <a:srgbClr val="6C6C6C"/>
                </a:solidFill>
              </a:rPr>
              <a:t>En 2023, la industria aérea ecuatoriana experimentó un crecimiento positivo. El tráfico total de pasajeros aumentó un 29.7% en comparación con 2022. Notablemente, el segmento doméstico lideró este crecimiento con un aumento del 34.8% respecto al año anterior.</a:t>
            </a:r>
            <a:endParaRPr lang="es-CO" dirty="0">
              <a:solidFill>
                <a:srgbClr val="6C6C6C"/>
              </a:solidFill>
            </a:endParaRPr>
          </a:p>
        </p:txBody>
      </p:sp>
      <p:grpSp>
        <p:nvGrpSpPr>
          <p:cNvPr id="3" name="Group 2">
            <a:extLst>
              <a:ext uri="{FF2B5EF4-FFF2-40B4-BE49-F238E27FC236}">
                <a16:creationId xmlns:a16="http://schemas.microsoft.com/office/drawing/2014/main" id="{C398DE48-769C-E8A3-C749-C5D904CD59AB}"/>
              </a:ext>
            </a:extLst>
          </p:cNvPr>
          <p:cNvGrpSpPr/>
          <p:nvPr/>
        </p:nvGrpSpPr>
        <p:grpSpPr>
          <a:xfrm>
            <a:off x="181429" y="6054154"/>
            <a:ext cx="11760015" cy="963747"/>
            <a:chOff x="181429" y="6054154"/>
            <a:chExt cx="11760015" cy="963747"/>
          </a:xfrm>
        </p:grpSpPr>
        <p:sp>
          <p:nvSpPr>
            <p:cNvPr id="4" name="Text Placeholder 1">
              <a:extLst>
                <a:ext uri="{FF2B5EF4-FFF2-40B4-BE49-F238E27FC236}">
                  <a16:creationId xmlns:a16="http://schemas.microsoft.com/office/drawing/2014/main" id="{479A0264-719C-F655-D19F-0E81020CBDB7}"/>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C558D21B-4297-2A21-2855-DA17A66D90C4}"/>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Picture 6" descr="A picture containing object, clock, drawing&#10;&#10;Description automatically generated">
              <a:extLst>
                <a:ext uri="{FF2B5EF4-FFF2-40B4-BE49-F238E27FC236}">
                  <a16:creationId xmlns:a16="http://schemas.microsoft.com/office/drawing/2014/main" id="{5301FCEA-1F47-959C-2DF7-683ED8396EF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3765607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4773" y="1301040"/>
            <a:ext cx="4607115" cy="4607115"/>
          </a:xfrm>
          <a:prstGeom prst="rect">
            <a:avLst/>
          </a:prstGeom>
        </p:spPr>
      </p:pic>
      <p:graphicFrame>
        <p:nvGraphicFramePr>
          <p:cNvPr id="3" name="Chart 2"/>
          <p:cNvGraphicFramePr/>
          <p:nvPr>
            <p:extLst>
              <p:ext uri="{D42A27DB-BD31-4B8C-83A1-F6EECF244321}">
                <p14:modId xmlns:p14="http://schemas.microsoft.com/office/powerpoint/2010/main" val="1321923625"/>
              </p:ext>
            </p:extLst>
          </p:nvPr>
        </p:nvGraphicFramePr>
        <p:xfrm>
          <a:off x="1875973" y="949845"/>
          <a:ext cx="8790472" cy="4989436"/>
        </p:xfrm>
        <a:graphic>
          <a:graphicData uri="http://schemas.openxmlformats.org/drawingml/2006/chart">
            <c:chart xmlns:c="http://schemas.openxmlformats.org/drawingml/2006/chart" xmlns:r="http://schemas.openxmlformats.org/officeDocument/2006/relationships" r:id="rId4"/>
          </a:graphicData>
        </a:graphic>
      </p:graphicFrame>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158" y="2207810"/>
            <a:ext cx="2020387" cy="1506366"/>
          </a:xfrm>
          <a:prstGeom prst="rect">
            <a:avLst/>
          </a:prstGeom>
        </p:spPr>
      </p:pic>
      <p:sp>
        <p:nvSpPr>
          <p:cNvPr id="2" name="Title 1"/>
          <p:cNvSpPr>
            <a:spLocks noGrp="1"/>
          </p:cNvSpPr>
          <p:nvPr>
            <p:ph type="title"/>
          </p:nvPr>
        </p:nvSpPr>
        <p:spPr>
          <a:xfrm>
            <a:off x="551544" y="254782"/>
            <a:ext cx="10972800" cy="527293"/>
          </a:xfrm>
        </p:spPr>
        <p:txBody>
          <a:bodyPr>
            <a:normAutofit/>
          </a:bodyPr>
          <a:lstStyle/>
          <a:p>
            <a:r>
              <a:rPr lang="en-US" b="1" dirty="0" err="1">
                <a:solidFill>
                  <a:srgbClr val="7030A0"/>
                </a:solidFill>
                <a:latin typeface="+mn-lt"/>
              </a:rPr>
              <a:t>Tráfico</a:t>
            </a:r>
            <a:r>
              <a:rPr lang="en-US" b="1" dirty="0">
                <a:solidFill>
                  <a:srgbClr val="7030A0"/>
                </a:solidFill>
                <a:latin typeface="+mn-lt"/>
              </a:rPr>
              <a:t> de </a:t>
            </a:r>
            <a:r>
              <a:rPr lang="en-US" b="1" dirty="0" err="1">
                <a:solidFill>
                  <a:srgbClr val="7030A0"/>
                </a:solidFill>
                <a:latin typeface="+mn-lt"/>
              </a:rPr>
              <a:t>Pasajeros</a:t>
            </a:r>
            <a:r>
              <a:rPr lang="en-US" b="1" dirty="0">
                <a:solidFill>
                  <a:srgbClr val="7030A0"/>
                </a:solidFill>
                <a:latin typeface="+mn-lt"/>
              </a:rPr>
              <a:t> 2023</a:t>
            </a:r>
          </a:p>
        </p:txBody>
      </p:sp>
      <p:sp>
        <p:nvSpPr>
          <p:cNvPr id="5" name="CuadroTexto 4"/>
          <p:cNvSpPr txBox="1"/>
          <p:nvPr/>
        </p:nvSpPr>
        <p:spPr>
          <a:xfrm>
            <a:off x="4753149" y="3095381"/>
            <a:ext cx="737702" cy="400110"/>
          </a:xfrm>
          <a:prstGeom prst="rect">
            <a:avLst/>
          </a:prstGeom>
          <a:noFill/>
        </p:spPr>
        <p:txBody>
          <a:bodyPr wrap="none" rtlCol="0">
            <a:spAutoFit/>
          </a:bodyPr>
          <a:lstStyle/>
          <a:p>
            <a:r>
              <a:rPr lang="es-CO" sz="2000" b="1" dirty="0">
                <a:solidFill>
                  <a:schemeClr val="bg1"/>
                </a:solidFill>
                <a:latin typeface="Museo Sans 300" panose="02000000000000000000" pitchFamily="50" charset="0"/>
              </a:rPr>
              <a:t>4.7M</a:t>
            </a:r>
          </a:p>
        </p:txBody>
      </p:sp>
      <p:sp>
        <p:nvSpPr>
          <p:cNvPr id="6" name="Rectangle 5">
            <a:extLst>
              <a:ext uri="{FF2B5EF4-FFF2-40B4-BE49-F238E27FC236}">
                <a16:creationId xmlns:a16="http://schemas.microsoft.com/office/drawing/2014/main" id="{18B7A00C-CC50-4592-8E3D-86C7EB72B919}"/>
              </a:ext>
            </a:extLst>
          </p:cNvPr>
          <p:cNvSpPr/>
          <p:nvPr/>
        </p:nvSpPr>
        <p:spPr>
          <a:xfrm>
            <a:off x="8777142" y="2960993"/>
            <a:ext cx="3248531" cy="1323439"/>
          </a:xfrm>
          <a:prstGeom prst="rect">
            <a:avLst/>
          </a:prstGeom>
        </p:spPr>
        <p:txBody>
          <a:bodyPr wrap="square">
            <a:spAutoFit/>
          </a:bodyPr>
          <a:lstStyle/>
          <a:p>
            <a:r>
              <a:rPr lang="es-ES" sz="1600" dirty="0">
                <a:solidFill>
                  <a:srgbClr val="6C6C6C"/>
                </a:solidFill>
                <a:latin typeface="Museo Sans 300" panose="02000000000000000000" pitchFamily="50" charset="0"/>
              </a:rPr>
              <a:t>El mercado de aviación comercial de Chile tuvo una demanda total de 8.6 millones de pasajeros en 2023.</a:t>
            </a:r>
          </a:p>
          <a:p>
            <a:r>
              <a:rPr lang="es-ES" sz="1600" dirty="0">
                <a:solidFill>
                  <a:srgbClr val="6C6C6C"/>
                </a:solidFill>
                <a:latin typeface="Museo Sans 300" panose="02000000000000000000" pitchFamily="50" charset="0"/>
              </a:rPr>
              <a:t>El mercado doméstico representó el 45% del mercado total.</a:t>
            </a:r>
            <a:endParaRPr lang="es-CO" sz="1600" dirty="0">
              <a:solidFill>
                <a:srgbClr val="6C6C6C"/>
              </a:solidFill>
              <a:latin typeface="Museo Sans 300" panose="02000000000000000000" pitchFamily="50" charset="0"/>
            </a:endParaRPr>
          </a:p>
        </p:txBody>
      </p:sp>
      <p:cxnSp>
        <p:nvCxnSpPr>
          <p:cNvPr id="9" name="Straight Connector 8">
            <a:extLst>
              <a:ext uri="{FF2B5EF4-FFF2-40B4-BE49-F238E27FC236}">
                <a16:creationId xmlns:a16="http://schemas.microsoft.com/office/drawing/2014/main" id="{0AD11582-2594-4B5C-A132-D15BFE9D9C0E}"/>
              </a:ext>
            </a:extLst>
          </p:cNvPr>
          <p:cNvCxnSpPr/>
          <p:nvPr/>
        </p:nvCxnSpPr>
        <p:spPr>
          <a:xfrm>
            <a:off x="8605352" y="3004719"/>
            <a:ext cx="0" cy="1806198"/>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A5D0EA58-F148-4FEA-98EF-AFD578C9BD68}"/>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B8EC5DC0-704D-0F39-1CB0-60751A513298}"/>
              </a:ext>
            </a:extLst>
          </p:cNvPr>
          <p:cNvGrpSpPr/>
          <p:nvPr/>
        </p:nvGrpSpPr>
        <p:grpSpPr>
          <a:xfrm>
            <a:off x="181429" y="6054154"/>
            <a:ext cx="11760015" cy="963747"/>
            <a:chOff x="181429" y="6054154"/>
            <a:chExt cx="11760015" cy="963747"/>
          </a:xfrm>
        </p:grpSpPr>
        <p:sp>
          <p:nvSpPr>
            <p:cNvPr id="11" name="Text Placeholder 1">
              <a:extLst>
                <a:ext uri="{FF2B5EF4-FFF2-40B4-BE49-F238E27FC236}">
                  <a16:creationId xmlns:a16="http://schemas.microsoft.com/office/drawing/2014/main" id="{945D0BF9-7FC7-1F7A-6968-8BC1E076F83E}"/>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5" name="Rectangle 14">
              <a:extLst>
                <a:ext uri="{FF2B5EF4-FFF2-40B4-BE49-F238E27FC236}">
                  <a16:creationId xmlns:a16="http://schemas.microsoft.com/office/drawing/2014/main" id="{44F86FF9-BACD-756A-A78D-CBC4B24C2E8D}"/>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6" name="Picture 15" descr="A picture containing object, clock, drawing&#10;&#10;Description automatically generated">
              <a:extLst>
                <a:ext uri="{FF2B5EF4-FFF2-40B4-BE49-F238E27FC236}">
                  <a16:creationId xmlns:a16="http://schemas.microsoft.com/office/drawing/2014/main" id="{7DC5CB13-5928-8208-AE3B-A0F81E36805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
        <p:nvSpPr>
          <p:cNvPr id="12" name="TextBox 11">
            <a:extLst>
              <a:ext uri="{FF2B5EF4-FFF2-40B4-BE49-F238E27FC236}">
                <a16:creationId xmlns:a16="http://schemas.microsoft.com/office/drawing/2014/main" id="{F16BD3F8-B585-5A65-D1E7-1A36B08A6CB7}"/>
              </a:ext>
            </a:extLst>
          </p:cNvPr>
          <p:cNvSpPr txBox="1"/>
          <p:nvPr/>
        </p:nvSpPr>
        <p:spPr>
          <a:xfrm>
            <a:off x="8123912" y="5611747"/>
            <a:ext cx="3512500" cy="246221"/>
          </a:xfrm>
          <a:prstGeom prst="rect">
            <a:avLst/>
          </a:prstGeom>
          <a:noFill/>
        </p:spPr>
        <p:txBody>
          <a:bodyPr wrap="none" rtlCol="0">
            <a:spAutoFit/>
          </a:body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spTree>
    <p:extLst>
      <p:ext uri="{BB962C8B-B14F-4D97-AF65-F5344CB8AC3E}">
        <p14:creationId xmlns:p14="http://schemas.microsoft.com/office/powerpoint/2010/main" val="1100703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030" y="269296"/>
            <a:ext cx="10972800" cy="527293"/>
          </a:xfrm>
        </p:spPr>
        <p:txBody>
          <a:bodyPr>
            <a:normAutofit/>
          </a:bodyPr>
          <a:lstStyle/>
          <a:p>
            <a:r>
              <a:rPr lang="en-US" b="1" dirty="0" err="1">
                <a:solidFill>
                  <a:srgbClr val="7030A0"/>
                </a:solidFill>
                <a:latin typeface="Museo Sans 300" panose="02000000000000000000" pitchFamily="50" charset="0"/>
              </a:rPr>
              <a:t>Capacidad</a:t>
            </a:r>
            <a:r>
              <a:rPr lang="en-US" b="1" dirty="0">
                <a:solidFill>
                  <a:srgbClr val="7030A0"/>
                </a:solidFill>
                <a:latin typeface="Museo Sans 300" panose="02000000000000000000" pitchFamily="50" charset="0"/>
              </a:rPr>
              <a:t> de Asientos 2023</a:t>
            </a:r>
          </a:p>
        </p:txBody>
      </p:sp>
      <p:pic>
        <p:nvPicPr>
          <p:cNvPr id="13" name="Picture 12">
            <a:extLst>
              <a:ext uri="{FF2B5EF4-FFF2-40B4-BE49-F238E27FC236}">
                <a16:creationId xmlns:a16="http://schemas.microsoft.com/office/drawing/2014/main" id="{F481CE76-B060-443E-A46A-A3AAC85FF6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432" y="1191266"/>
            <a:ext cx="2020387" cy="150636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2949" y="639700"/>
            <a:ext cx="4129612" cy="4131312"/>
          </a:xfrm>
          <a:prstGeom prst="rect">
            <a:avLst/>
          </a:prstGeom>
        </p:spPr>
      </p:pic>
      <p:graphicFrame>
        <p:nvGraphicFramePr>
          <p:cNvPr id="3" name="Chart 2"/>
          <p:cNvGraphicFramePr/>
          <p:nvPr>
            <p:extLst>
              <p:ext uri="{D42A27DB-BD31-4B8C-83A1-F6EECF244321}">
                <p14:modId xmlns:p14="http://schemas.microsoft.com/office/powerpoint/2010/main" val="1487988712"/>
              </p:ext>
            </p:extLst>
          </p:nvPr>
        </p:nvGraphicFramePr>
        <p:xfrm>
          <a:off x="2995517" y="317185"/>
          <a:ext cx="7879387" cy="4474149"/>
        </p:xfrm>
        <a:graphic>
          <a:graphicData uri="http://schemas.openxmlformats.org/drawingml/2006/chart">
            <c:chart xmlns:c="http://schemas.openxmlformats.org/drawingml/2006/chart" xmlns:r="http://schemas.openxmlformats.org/officeDocument/2006/relationships" r:id="rId5"/>
          </a:graphicData>
        </a:graphic>
      </p:graphicFrame>
      <p:sp>
        <p:nvSpPr>
          <p:cNvPr id="5" name="CuadroTexto 4"/>
          <p:cNvSpPr txBox="1"/>
          <p:nvPr/>
        </p:nvSpPr>
        <p:spPr>
          <a:xfrm>
            <a:off x="5472576" y="2472751"/>
            <a:ext cx="795411" cy="400110"/>
          </a:xfrm>
          <a:prstGeom prst="rect">
            <a:avLst/>
          </a:prstGeom>
          <a:noFill/>
        </p:spPr>
        <p:txBody>
          <a:bodyPr wrap="none" rtlCol="0">
            <a:spAutoFit/>
          </a:bodyPr>
          <a:lstStyle/>
          <a:p>
            <a:r>
              <a:rPr lang="es-CO" sz="2000" b="1" dirty="0">
                <a:solidFill>
                  <a:schemeClr val="bg1"/>
                </a:solidFill>
                <a:latin typeface="Museo Sans 300" panose="02000000000000000000" pitchFamily="50" charset="0"/>
              </a:rPr>
              <a:t>5.8 M</a:t>
            </a:r>
          </a:p>
        </p:txBody>
      </p:sp>
      <p:sp>
        <p:nvSpPr>
          <p:cNvPr id="4" name="Rectangle 3">
            <a:extLst>
              <a:ext uri="{FF2B5EF4-FFF2-40B4-BE49-F238E27FC236}">
                <a16:creationId xmlns:a16="http://schemas.microsoft.com/office/drawing/2014/main" id="{E1D686A2-40D6-4D16-AC5E-1FE62A576779}"/>
              </a:ext>
            </a:extLst>
          </p:cNvPr>
          <p:cNvSpPr/>
          <p:nvPr/>
        </p:nvSpPr>
        <p:spPr>
          <a:xfrm>
            <a:off x="8987629" y="1578537"/>
            <a:ext cx="3118645" cy="1477328"/>
          </a:xfrm>
          <a:prstGeom prst="rect">
            <a:avLst/>
          </a:prstGeom>
        </p:spPr>
        <p:txBody>
          <a:bodyPr wrap="square">
            <a:spAutoFit/>
          </a:bodyPr>
          <a:lstStyle/>
          <a:p>
            <a:r>
              <a:rPr lang="es-ES" sz="1500" dirty="0">
                <a:solidFill>
                  <a:srgbClr val="6C6C6C"/>
                </a:solidFill>
                <a:latin typeface="Museo Sans 300" panose="02000000000000000000" pitchFamily="50" charset="0"/>
              </a:rPr>
              <a:t>El mercado de aviación comercial de Chile tuvo una capacidad total de 11 millones de asientos en 2023.</a:t>
            </a:r>
          </a:p>
          <a:p>
            <a:r>
              <a:rPr lang="es-ES" sz="1500" dirty="0">
                <a:solidFill>
                  <a:srgbClr val="6C6C6C"/>
                </a:solidFill>
                <a:latin typeface="Museo Sans 300" panose="02000000000000000000" pitchFamily="50" charset="0"/>
              </a:rPr>
              <a:t>Los asientos domésticos representaron el 47% de la capacidad total de asientos.</a:t>
            </a:r>
            <a:endParaRPr lang="es-CO" sz="1500" dirty="0">
              <a:solidFill>
                <a:srgbClr val="6C6C6C"/>
              </a:solidFill>
              <a:latin typeface="Museo Sans 300" panose="02000000000000000000" pitchFamily="50" charset="0"/>
            </a:endParaRPr>
          </a:p>
        </p:txBody>
      </p:sp>
      <p:cxnSp>
        <p:nvCxnSpPr>
          <p:cNvPr id="9" name="Straight Connector 8">
            <a:extLst>
              <a:ext uri="{FF2B5EF4-FFF2-40B4-BE49-F238E27FC236}">
                <a16:creationId xmlns:a16="http://schemas.microsoft.com/office/drawing/2014/main" id="{6CADF111-4928-4B9A-945F-58812E216D40}"/>
              </a:ext>
            </a:extLst>
          </p:cNvPr>
          <p:cNvCxnSpPr>
            <a:cxnSpLocks/>
          </p:cNvCxnSpPr>
          <p:nvPr/>
        </p:nvCxnSpPr>
        <p:spPr>
          <a:xfrm>
            <a:off x="8782561" y="1609580"/>
            <a:ext cx="0" cy="1726342"/>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9E3F155-C8F3-4FE6-A24D-C1C36667AD34}"/>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8938927-F378-47D4-B719-810D82825396}"/>
              </a:ext>
            </a:extLst>
          </p:cNvPr>
          <p:cNvSpPr/>
          <p:nvPr/>
        </p:nvSpPr>
        <p:spPr>
          <a:xfrm>
            <a:off x="4868819" y="4655237"/>
            <a:ext cx="7185245" cy="954107"/>
          </a:xfrm>
          <a:prstGeom prst="rect">
            <a:avLst/>
          </a:prstGeom>
        </p:spPr>
        <p:txBody>
          <a:bodyPr wrap="square">
            <a:spAutoFit/>
          </a:bodyPr>
          <a:lstStyle/>
          <a:p>
            <a:r>
              <a:rPr lang="es-ES" sz="1400" b="1" dirty="0">
                <a:solidFill>
                  <a:srgbClr val="6C6C6C"/>
                </a:solidFill>
                <a:latin typeface="Museo Sans 300" panose="02000000000000000000" pitchFamily="50" charset="0"/>
              </a:rPr>
              <a:t>Chile es el 11 mercado de aviación más grande de Latinoamérica </a:t>
            </a:r>
            <a:r>
              <a:rPr lang="es-ES" sz="1400" dirty="0">
                <a:solidFill>
                  <a:srgbClr val="6C6C6C"/>
                </a:solidFill>
                <a:latin typeface="Museo Sans 300" panose="02000000000000000000" pitchFamily="50" charset="0"/>
              </a:rPr>
              <a:t>en términos de Asientos Kilómetros Disponibles (ASK), representando el 1.4% de la capacidad total en la región. México es el mercado de aviación más grande de la región con más de 350 mil millones de ASK desplegados (más del 26% del total).</a:t>
            </a:r>
            <a:endParaRPr lang="es-CO" sz="1400" dirty="0">
              <a:solidFill>
                <a:srgbClr val="6C6C6C"/>
              </a:solidFill>
              <a:latin typeface="Museo Sans 300" panose="02000000000000000000" pitchFamily="50" charset="0"/>
            </a:endParaRPr>
          </a:p>
        </p:txBody>
      </p:sp>
      <p:cxnSp>
        <p:nvCxnSpPr>
          <p:cNvPr id="20" name="Straight Connector 19">
            <a:extLst>
              <a:ext uri="{FF2B5EF4-FFF2-40B4-BE49-F238E27FC236}">
                <a16:creationId xmlns:a16="http://schemas.microsoft.com/office/drawing/2014/main" id="{8827A408-B99F-499F-85A3-DA04C7CB2F0C}"/>
              </a:ext>
            </a:extLst>
          </p:cNvPr>
          <p:cNvCxnSpPr>
            <a:cxnSpLocks/>
          </p:cNvCxnSpPr>
          <p:nvPr/>
        </p:nvCxnSpPr>
        <p:spPr>
          <a:xfrm>
            <a:off x="4833506" y="4116600"/>
            <a:ext cx="0" cy="1726342"/>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20C0FA72-E94E-4E18-BAB6-A35BB486EC8F}"/>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0F88EA7F-9219-4724-AD3F-8035685BE2D7}"/>
              </a:ext>
            </a:extLst>
          </p:cNvPr>
          <p:cNvSpPr txBox="1"/>
          <p:nvPr/>
        </p:nvSpPr>
        <p:spPr>
          <a:xfrm>
            <a:off x="8690720" y="5586730"/>
            <a:ext cx="3512500" cy="246221"/>
          </a:xfrm>
          <a:prstGeom prst="rect">
            <a:avLst/>
          </a:prstGeom>
          <a:noFill/>
        </p:spPr>
        <p:txBody>
          <a:bodyPr wrap="none" rtlCol="0">
            <a:spAutoFit/>
          </a:body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6" name="Group 5">
            <a:extLst>
              <a:ext uri="{FF2B5EF4-FFF2-40B4-BE49-F238E27FC236}">
                <a16:creationId xmlns:a16="http://schemas.microsoft.com/office/drawing/2014/main" id="{CF4B21F3-5AF3-D2E0-64B3-D54F586FD821}"/>
              </a:ext>
            </a:extLst>
          </p:cNvPr>
          <p:cNvGrpSpPr/>
          <p:nvPr/>
        </p:nvGrpSpPr>
        <p:grpSpPr>
          <a:xfrm>
            <a:off x="181429" y="6054154"/>
            <a:ext cx="11760015" cy="963747"/>
            <a:chOff x="181429" y="6054154"/>
            <a:chExt cx="11760015" cy="963747"/>
          </a:xfrm>
        </p:grpSpPr>
        <p:sp>
          <p:nvSpPr>
            <p:cNvPr id="8" name="Text Placeholder 1">
              <a:extLst>
                <a:ext uri="{FF2B5EF4-FFF2-40B4-BE49-F238E27FC236}">
                  <a16:creationId xmlns:a16="http://schemas.microsoft.com/office/drawing/2014/main" id="{FEB10FD3-F420-C720-58CC-08E654947FFA}"/>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11" name="Rectangle 10">
              <a:extLst>
                <a:ext uri="{FF2B5EF4-FFF2-40B4-BE49-F238E27FC236}">
                  <a16:creationId xmlns:a16="http://schemas.microsoft.com/office/drawing/2014/main" id="{0123DEC1-03FC-F6B1-D0B4-DE3E6D5BE072}"/>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Picture 11" descr="A picture containing object, clock, drawing&#10;&#10;Description automatically generated">
              <a:extLst>
                <a:ext uri="{FF2B5EF4-FFF2-40B4-BE49-F238E27FC236}">
                  <a16:creationId xmlns:a16="http://schemas.microsoft.com/office/drawing/2014/main" id="{D2470F0F-2976-477A-0FA8-D98A5B3C786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graphicFrame>
        <p:nvGraphicFramePr>
          <p:cNvPr id="15" name="Chart 14">
            <a:extLst>
              <a:ext uri="{FF2B5EF4-FFF2-40B4-BE49-F238E27FC236}">
                <a16:creationId xmlns:a16="http://schemas.microsoft.com/office/drawing/2014/main" id="{4169F597-21E0-3AB9-468B-01B63AD98C13}"/>
              </a:ext>
            </a:extLst>
          </p:cNvPr>
          <p:cNvGraphicFramePr/>
          <p:nvPr>
            <p:extLst>
              <p:ext uri="{D42A27DB-BD31-4B8C-83A1-F6EECF244321}">
                <p14:modId xmlns:p14="http://schemas.microsoft.com/office/powerpoint/2010/main" val="3421803111"/>
              </p:ext>
            </p:extLst>
          </p:nvPr>
        </p:nvGraphicFramePr>
        <p:xfrm>
          <a:off x="145989" y="2705356"/>
          <a:ext cx="4722830" cy="3197702"/>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82470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030" y="269296"/>
            <a:ext cx="10972800" cy="527293"/>
          </a:xfrm>
        </p:spPr>
        <p:txBody>
          <a:bodyPr>
            <a:normAutofit/>
          </a:bodyPr>
          <a:lstStyle/>
          <a:p>
            <a:r>
              <a:rPr lang="es-419" b="1" dirty="0">
                <a:solidFill>
                  <a:srgbClr val="7030A0"/>
                </a:solidFill>
                <a:latin typeface="Museo Sans 300" panose="02000000000000000000" pitchFamily="50" charset="0"/>
              </a:rPr>
              <a:t>Factor de Ocupación</a:t>
            </a:r>
          </a:p>
        </p:txBody>
      </p:sp>
      <p:sp>
        <p:nvSpPr>
          <p:cNvPr id="5" name="CuadroTexto 4"/>
          <p:cNvSpPr txBox="1"/>
          <p:nvPr/>
        </p:nvSpPr>
        <p:spPr>
          <a:xfrm>
            <a:off x="5472576" y="2472751"/>
            <a:ext cx="983346" cy="400110"/>
          </a:xfrm>
          <a:prstGeom prst="rect">
            <a:avLst/>
          </a:prstGeom>
          <a:noFill/>
        </p:spPr>
        <p:txBody>
          <a:bodyPr wrap="none" rtlCol="0">
            <a:spAutoFit/>
          </a:bodyPr>
          <a:lstStyle/>
          <a:p>
            <a:r>
              <a:rPr lang="es-CO" sz="2000" b="1" dirty="0">
                <a:solidFill>
                  <a:schemeClr val="bg1"/>
                </a:solidFill>
                <a:latin typeface="Museo Sans 300" panose="02000000000000000000" pitchFamily="50" charset="0"/>
              </a:rPr>
              <a:t>59.1 M</a:t>
            </a:r>
          </a:p>
        </p:txBody>
      </p:sp>
      <p:sp>
        <p:nvSpPr>
          <p:cNvPr id="10" name="Rectangle 9">
            <a:extLst>
              <a:ext uri="{FF2B5EF4-FFF2-40B4-BE49-F238E27FC236}">
                <a16:creationId xmlns:a16="http://schemas.microsoft.com/office/drawing/2014/main" id="{49E3F155-C8F3-4FE6-A24D-C1C36667AD34}"/>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8938927-F378-47D4-B719-810D82825396}"/>
              </a:ext>
            </a:extLst>
          </p:cNvPr>
          <p:cNvSpPr/>
          <p:nvPr/>
        </p:nvSpPr>
        <p:spPr>
          <a:xfrm>
            <a:off x="971550" y="4829462"/>
            <a:ext cx="10538280" cy="584775"/>
          </a:xfrm>
          <a:prstGeom prst="rect">
            <a:avLst/>
          </a:prstGeom>
        </p:spPr>
        <p:txBody>
          <a:bodyPr wrap="square">
            <a:spAutoFit/>
          </a:bodyPr>
          <a:lstStyle/>
          <a:p>
            <a:r>
              <a:rPr lang="es-ES" sz="1600" b="1" dirty="0">
                <a:solidFill>
                  <a:srgbClr val="6C6C6C"/>
                </a:solidFill>
                <a:latin typeface="Museo Sans 300" panose="02000000000000000000" pitchFamily="50" charset="0"/>
              </a:rPr>
              <a:t>La industria de la aviación en Chile logró un factor de ocupación global de 78% en 2023. El mercado internacional registró el mayor factor de ocupación con 82%.</a:t>
            </a:r>
            <a:endParaRPr lang="es-CO" sz="1600" dirty="0">
              <a:solidFill>
                <a:srgbClr val="6C6C6C"/>
              </a:solidFill>
              <a:latin typeface="Museo Sans 300" panose="02000000000000000000" pitchFamily="50" charset="0"/>
            </a:endParaRPr>
          </a:p>
        </p:txBody>
      </p:sp>
      <p:cxnSp>
        <p:nvCxnSpPr>
          <p:cNvPr id="20" name="Straight Connector 19">
            <a:extLst>
              <a:ext uri="{FF2B5EF4-FFF2-40B4-BE49-F238E27FC236}">
                <a16:creationId xmlns:a16="http://schemas.microsoft.com/office/drawing/2014/main" id="{8827A408-B99F-499F-85A3-DA04C7CB2F0C}"/>
              </a:ext>
            </a:extLst>
          </p:cNvPr>
          <p:cNvCxnSpPr>
            <a:cxnSpLocks/>
          </p:cNvCxnSpPr>
          <p:nvPr/>
        </p:nvCxnSpPr>
        <p:spPr>
          <a:xfrm flipH="1">
            <a:off x="971550" y="4735573"/>
            <a:ext cx="10429875"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20C0FA72-E94E-4E18-BAB6-A35BB486EC8F}"/>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 name="Chart 21">
            <a:extLst>
              <a:ext uri="{FF2B5EF4-FFF2-40B4-BE49-F238E27FC236}">
                <a16:creationId xmlns:a16="http://schemas.microsoft.com/office/drawing/2014/main" id="{F6749409-403F-460D-941F-FA5A6EFDD892}"/>
              </a:ext>
            </a:extLst>
          </p:cNvPr>
          <p:cNvGraphicFramePr/>
          <p:nvPr>
            <p:extLst>
              <p:ext uri="{D42A27DB-BD31-4B8C-83A1-F6EECF244321}">
                <p14:modId xmlns:p14="http://schemas.microsoft.com/office/powerpoint/2010/main" val="38475002"/>
              </p:ext>
            </p:extLst>
          </p:nvPr>
        </p:nvGraphicFramePr>
        <p:xfrm>
          <a:off x="657225" y="1016981"/>
          <a:ext cx="10972800" cy="3727962"/>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a:extLst>
              <a:ext uri="{FF2B5EF4-FFF2-40B4-BE49-F238E27FC236}">
                <a16:creationId xmlns:a16="http://schemas.microsoft.com/office/drawing/2014/main" id="{5746EBD4-B357-486E-A1CC-FB835FCE2147}"/>
              </a:ext>
            </a:extLst>
          </p:cNvPr>
          <p:cNvSpPr txBox="1"/>
          <p:nvPr/>
        </p:nvSpPr>
        <p:spPr>
          <a:xfrm>
            <a:off x="10593067" y="3167968"/>
            <a:ext cx="1090363" cy="523220"/>
          </a:xfrm>
          <a:prstGeom prst="rect">
            <a:avLst/>
          </a:prstGeom>
          <a:noFill/>
        </p:spPr>
        <p:txBody>
          <a:bodyPr wrap="none" rtlCol="0">
            <a:spAutoFit/>
          </a:bodyPr>
          <a:lstStyle/>
          <a:p>
            <a:r>
              <a:rPr lang="en-US" sz="2800" b="1" dirty="0">
                <a:solidFill>
                  <a:srgbClr val="6C6C6C"/>
                </a:solidFill>
                <a:latin typeface="Museo Sans 300" panose="02000000000000000000" pitchFamily="50" charset="0"/>
              </a:rPr>
              <a:t>73.8%</a:t>
            </a:r>
          </a:p>
        </p:txBody>
      </p:sp>
      <p:sp>
        <p:nvSpPr>
          <p:cNvPr id="24" name="TextBox 23">
            <a:extLst>
              <a:ext uri="{FF2B5EF4-FFF2-40B4-BE49-F238E27FC236}">
                <a16:creationId xmlns:a16="http://schemas.microsoft.com/office/drawing/2014/main" id="{1C5DE2FC-4822-4646-8F3A-D15394199203}"/>
              </a:ext>
            </a:extLst>
          </p:cNvPr>
          <p:cNvSpPr txBox="1"/>
          <p:nvPr/>
        </p:nvSpPr>
        <p:spPr>
          <a:xfrm>
            <a:off x="10593067" y="2405558"/>
            <a:ext cx="811441" cy="523220"/>
          </a:xfrm>
          <a:prstGeom prst="rect">
            <a:avLst/>
          </a:prstGeom>
          <a:noFill/>
        </p:spPr>
        <p:txBody>
          <a:bodyPr wrap="none" rtlCol="0">
            <a:spAutoFit/>
          </a:bodyPr>
          <a:lstStyle/>
          <a:p>
            <a:r>
              <a:rPr lang="en-US" sz="2800" b="1" dirty="0">
                <a:solidFill>
                  <a:srgbClr val="6C6C6C"/>
                </a:solidFill>
                <a:latin typeface="Museo Sans 300" panose="02000000000000000000" pitchFamily="50" charset="0"/>
              </a:rPr>
              <a:t>82%</a:t>
            </a:r>
          </a:p>
        </p:txBody>
      </p:sp>
      <p:sp>
        <p:nvSpPr>
          <p:cNvPr id="25" name="TextBox 24">
            <a:extLst>
              <a:ext uri="{FF2B5EF4-FFF2-40B4-BE49-F238E27FC236}">
                <a16:creationId xmlns:a16="http://schemas.microsoft.com/office/drawing/2014/main" id="{AACB923F-125F-4F9B-ABE0-EA9356F4B24D}"/>
              </a:ext>
            </a:extLst>
          </p:cNvPr>
          <p:cNvSpPr txBox="1"/>
          <p:nvPr/>
        </p:nvSpPr>
        <p:spPr>
          <a:xfrm>
            <a:off x="10593067" y="1583987"/>
            <a:ext cx="811441" cy="523220"/>
          </a:xfrm>
          <a:prstGeom prst="rect">
            <a:avLst/>
          </a:prstGeom>
          <a:noFill/>
        </p:spPr>
        <p:txBody>
          <a:bodyPr wrap="none" rtlCol="0">
            <a:spAutoFit/>
          </a:bodyPr>
          <a:lstStyle/>
          <a:p>
            <a:r>
              <a:rPr lang="en-US" sz="2800" b="1" dirty="0">
                <a:solidFill>
                  <a:srgbClr val="6C6C6C"/>
                </a:solidFill>
                <a:latin typeface="Museo Sans 300" panose="02000000000000000000" pitchFamily="50" charset="0"/>
              </a:rPr>
              <a:t>78%</a:t>
            </a:r>
          </a:p>
        </p:txBody>
      </p:sp>
      <p:sp>
        <p:nvSpPr>
          <p:cNvPr id="15" name="TextBox 14">
            <a:extLst>
              <a:ext uri="{FF2B5EF4-FFF2-40B4-BE49-F238E27FC236}">
                <a16:creationId xmlns:a16="http://schemas.microsoft.com/office/drawing/2014/main" id="{3BBC4D51-EC85-418E-8CBF-F1F64F791881}"/>
              </a:ext>
            </a:extLst>
          </p:cNvPr>
          <p:cNvSpPr txBox="1"/>
          <p:nvPr/>
        </p:nvSpPr>
        <p:spPr>
          <a:xfrm>
            <a:off x="8449278" y="5594798"/>
            <a:ext cx="3512500" cy="246221"/>
          </a:xfrm>
          <a:prstGeom prst="rect">
            <a:avLst/>
          </a:prstGeom>
          <a:noFill/>
        </p:spPr>
        <p:txBody>
          <a:bodyPr wrap="none" rtlCol="0">
            <a:spAutoFit/>
          </a:body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grpSp>
        <p:nvGrpSpPr>
          <p:cNvPr id="3" name="Group 2">
            <a:extLst>
              <a:ext uri="{FF2B5EF4-FFF2-40B4-BE49-F238E27FC236}">
                <a16:creationId xmlns:a16="http://schemas.microsoft.com/office/drawing/2014/main" id="{F65BEB08-9D7F-9F52-43E1-F14F133AAD90}"/>
              </a:ext>
            </a:extLst>
          </p:cNvPr>
          <p:cNvGrpSpPr/>
          <p:nvPr/>
        </p:nvGrpSpPr>
        <p:grpSpPr>
          <a:xfrm>
            <a:off x="181429" y="6054154"/>
            <a:ext cx="11760015" cy="963747"/>
            <a:chOff x="181429" y="6054154"/>
            <a:chExt cx="11760015" cy="963747"/>
          </a:xfrm>
        </p:grpSpPr>
        <p:sp>
          <p:nvSpPr>
            <p:cNvPr id="4" name="Text Placeholder 1">
              <a:extLst>
                <a:ext uri="{FF2B5EF4-FFF2-40B4-BE49-F238E27FC236}">
                  <a16:creationId xmlns:a16="http://schemas.microsoft.com/office/drawing/2014/main" id="{2B161592-E841-A1D2-CE47-21E64759C021}"/>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6" name="Rectangle 5">
              <a:extLst>
                <a:ext uri="{FF2B5EF4-FFF2-40B4-BE49-F238E27FC236}">
                  <a16:creationId xmlns:a16="http://schemas.microsoft.com/office/drawing/2014/main" id="{51AA7E54-EBF8-A983-48B3-CC4D88A42BC3}"/>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Picture 6" descr="A picture containing object, clock, drawing&#10;&#10;Description automatically generated">
              <a:extLst>
                <a:ext uri="{FF2B5EF4-FFF2-40B4-BE49-F238E27FC236}">
                  <a16:creationId xmlns:a16="http://schemas.microsoft.com/office/drawing/2014/main" id="{862B44C7-D360-41D4-E3E0-831D5EEA6C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spTree>
    <p:extLst>
      <p:ext uri="{BB962C8B-B14F-4D97-AF65-F5344CB8AC3E}">
        <p14:creationId xmlns:p14="http://schemas.microsoft.com/office/powerpoint/2010/main" val="172844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7030A0"/>
                </a:solidFill>
                <a:latin typeface="Museo Sans 300" panose="02000000000000000000" pitchFamily="50" charset="0"/>
              </a:rPr>
              <a:t>Pasajeros </a:t>
            </a:r>
            <a:r>
              <a:rPr lang="en-US" b="1" dirty="0" err="1">
                <a:solidFill>
                  <a:srgbClr val="7030A0"/>
                </a:solidFill>
                <a:latin typeface="Museo Sans 300" panose="02000000000000000000" pitchFamily="50" charset="0"/>
              </a:rPr>
              <a:t>Domésticos</a:t>
            </a:r>
            <a:r>
              <a:rPr lang="en-US" b="1" dirty="0">
                <a:solidFill>
                  <a:srgbClr val="7030A0"/>
                </a:solidFill>
                <a:latin typeface="Museo Sans 300" panose="02000000000000000000" pitchFamily="50" charset="0"/>
              </a:rPr>
              <a:t> por </a:t>
            </a:r>
            <a:r>
              <a:rPr lang="en-US" b="1" dirty="0" err="1">
                <a:solidFill>
                  <a:srgbClr val="7030A0"/>
                </a:solidFill>
                <a:latin typeface="Museo Sans 300" panose="02000000000000000000" pitchFamily="50" charset="0"/>
              </a:rPr>
              <a:t>Operador</a:t>
            </a:r>
            <a:endParaRPr lang="en-US" b="1" dirty="0">
              <a:solidFill>
                <a:srgbClr val="7030A0"/>
              </a:solidFill>
              <a:latin typeface="Museo Sans 300" panose="02000000000000000000" pitchFamily="50" charset="0"/>
            </a:endParaRPr>
          </a:p>
        </p:txBody>
      </p:sp>
      <p:graphicFrame>
        <p:nvGraphicFramePr>
          <p:cNvPr id="3" name="Chart 2"/>
          <p:cNvGraphicFramePr/>
          <p:nvPr>
            <p:extLst>
              <p:ext uri="{D42A27DB-BD31-4B8C-83A1-F6EECF244321}">
                <p14:modId xmlns:p14="http://schemas.microsoft.com/office/powerpoint/2010/main" val="1364582791"/>
              </p:ext>
            </p:extLst>
          </p:nvPr>
        </p:nvGraphicFramePr>
        <p:xfrm>
          <a:off x="-12447" y="532942"/>
          <a:ext cx="7543580" cy="5377331"/>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a:extLst>
              <a:ext uri="{FF2B5EF4-FFF2-40B4-BE49-F238E27FC236}">
                <a16:creationId xmlns:a16="http://schemas.microsoft.com/office/drawing/2014/main" id="{911CAFAE-16F8-4B29-9E55-A51AFAD3660B}"/>
              </a:ext>
            </a:extLst>
          </p:cNvPr>
          <p:cNvSpPr/>
          <p:nvPr/>
        </p:nvSpPr>
        <p:spPr>
          <a:xfrm>
            <a:off x="8193191" y="2525317"/>
            <a:ext cx="3713059" cy="954107"/>
          </a:xfrm>
          <a:prstGeom prst="rect">
            <a:avLst/>
          </a:prstGeom>
        </p:spPr>
        <p:txBody>
          <a:bodyPr wrap="square">
            <a:spAutoFit/>
          </a:bodyPr>
          <a:lstStyle/>
          <a:p>
            <a:r>
              <a:rPr lang="es-ES" sz="1400" dirty="0">
                <a:solidFill>
                  <a:srgbClr val="6C6C6C"/>
                </a:solidFill>
                <a:latin typeface="Museo Sans 300" panose="02000000000000000000" pitchFamily="50" charset="0"/>
              </a:rPr>
              <a:t>LATAM tuvo el liderazgo en términos de participación de mercado con un 48% del total de pasajeros en 2023, seguido por Avianca con un 39%.</a:t>
            </a:r>
            <a:endParaRPr lang="en-US" sz="1400" dirty="0">
              <a:solidFill>
                <a:srgbClr val="6C6C6C"/>
              </a:solidFill>
              <a:latin typeface="Museo Sans 300" panose="02000000000000000000" pitchFamily="50" charset="0"/>
            </a:endParaRPr>
          </a:p>
        </p:txBody>
      </p:sp>
      <p:sp>
        <p:nvSpPr>
          <p:cNvPr id="23" name="Rectangle 22">
            <a:extLst>
              <a:ext uri="{FF2B5EF4-FFF2-40B4-BE49-F238E27FC236}">
                <a16:creationId xmlns:a16="http://schemas.microsoft.com/office/drawing/2014/main" id="{56335188-F651-45F6-929D-8CD51B863D30}"/>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69AFBB8-1F66-4373-90E0-233B91F47B15}"/>
              </a:ext>
            </a:extLst>
          </p:cNvPr>
          <p:cNvSpPr/>
          <p:nvPr/>
        </p:nvSpPr>
        <p:spPr>
          <a:xfrm>
            <a:off x="79829" y="6054154"/>
            <a:ext cx="6654800" cy="767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FBD9BF15-D133-4F71-BA89-FF26823DF779}"/>
              </a:ext>
            </a:extLst>
          </p:cNvPr>
          <p:cNvSpPr txBox="1"/>
          <p:nvPr/>
        </p:nvSpPr>
        <p:spPr>
          <a:xfrm>
            <a:off x="8690720" y="5586730"/>
            <a:ext cx="3512500" cy="246221"/>
          </a:xfrm>
          <a:prstGeom prst="rect">
            <a:avLst/>
          </a:prstGeom>
          <a:noFill/>
        </p:spPr>
        <p:txBody>
          <a:bodyPr wrap="none" rtlCol="0">
            <a:spAutoFit/>
          </a:bodyPr>
          <a:lstStyle/>
          <a:p>
            <a:r>
              <a:rPr lang="en-US" sz="1000" dirty="0">
                <a:latin typeface="Museo Sans 300" panose="02000000000000000000" pitchFamily="50" charset="0"/>
              </a:rPr>
              <a:t>Fuente: Analisis de ALTA </a:t>
            </a:r>
            <a:r>
              <a:rPr lang="en-US" sz="1000" dirty="0" err="1">
                <a:latin typeface="Museo Sans 300" panose="02000000000000000000" pitchFamily="50" charset="0"/>
              </a:rPr>
              <a:t>basado</a:t>
            </a:r>
            <a:r>
              <a:rPr lang="en-US" sz="1000" dirty="0">
                <a:latin typeface="Museo Sans 300" panose="02000000000000000000" pitchFamily="50" charset="0"/>
              </a:rPr>
              <a:t> </a:t>
            </a:r>
            <a:r>
              <a:rPr lang="en-US" sz="1000" dirty="0" err="1">
                <a:latin typeface="Museo Sans 300" panose="02000000000000000000" pitchFamily="50" charset="0"/>
              </a:rPr>
              <a:t>en</a:t>
            </a:r>
            <a:r>
              <a:rPr lang="en-US" sz="1000" dirty="0">
                <a:latin typeface="Museo Sans 300" panose="02000000000000000000" pitchFamily="50" charset="0"/>
              </a:rPr>
              <a:t> Amadeus Travel Intelligence</a:t>
            </a:r>
          </a:p>
        </p:txBody>
      </p:sp>
      <p:pic>
        <p:nvPicPr>
          <p:cNvPr id="16" name="Picture 15">
            <a:extLst>
              <a:ext uri="{FF2B5EF4-FFF2-40B4-BE49-F238E27FC236}">
                <a16:creationId xmlns:a16="http://schemas.microsoft.com/office/drawing/2014/main" id="{EA5A6EFE-8206-4A77-B2C2-F3089514CDD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52895" y="1479836"/>
            <a:ext cx="1149029" cy="362233"/>
          </a:xfrm>
          <a:prstGeom prst="rect">
            <a:avLst/>
          </a:prstGeom>
        </p:spPr>
      </p:pic>
      <p:pic>
        <p:nvPicPr>
          <p:cNvPr id="5" name="Picture 4">
            <a:extLst>
              <a:ext uri="{FF2B5EF4-FFF2-40B4-BE49-F238E27FC236}">
                <a16:creationId xmlns:a16="http://schemas.microsoft.com/office/drawing/2014/main" id="{77942DE8-8C32-C621-0841-5BFFE8FEFBBB}"/>
              </a:ext>
            </a:extLst>
          </p:cNvPr>
          <p:cNvPicPr>
            <a:picLocks noChangeAspect="1"/>
          </p:cNvPicPr>
          <p:nvPr/>
        </p:nvPicPr>
        <p:blipFill>
          <a:blip r:embed="rId5"/>
          <a:stretch>
            <a:fillRect/>
          </a:stretch>
        </p:blipFill>
        <p:spPr>
          <a:xfrm>
            <a:off x="6086857" y="2499899"/>
            <a:ext cx="1200816" cy="330791"/>
          </a:xfrm>
          <a:prstGeom prst="rect">
            <a:avLst/>
          </a:prstGeom>
        </p:spPr>
      </p:pic>
      <p:grpSp>
        <p:nvGrpSpPr>
          <p:cNvPr id="6" name="Group 5">
            <a:extLst>
              <a:ext uri="{FF2B5EF4-FFF2-40B4-BE49-F238E27FC236}">
                <a16:creationId xmlns:a16="http://schemas.microsoft.com/office/drawing/2014/main" id="{CA09F67A-1E8D-4623-0963-183E9B69743E}"/>
              </a:ext>
            </a:extLst>
          </p:cNvPr>
          <p:cNvGrpSpPr/>
          <p:nvPr/>
        </p:nvGrpSpPr>
        <p:grpSpPr>
          <a:xfrm>
            <a:off x="181429" y="6054154"/>
            <a:ext cx="11760015" cy="963747"/>
            <a:chOff x="181429" y="6054154"/>
            <a:chExt cx="11760015" cy="963747"/>
          </a:xfrm>
        </p:grpSpPr>
        <p:sp>
          <p:nvSpPr>
            <p:cNvPr id="7" name="Text Placeholder 1">
              <a:extLst>
                <a:ext uri="{FF2B5EF4-FFF2-40B4-BE49-F238E27FC236}">
                  <a16:creationId xmlns:a16="http://schemas.microsoft.com/office/drawing/2014/main" id="{9C6DCF22-AFCB-9913-F15A-107F082FFAEA}"/>
                </a:ext>
              </a:extLst>
            </p:cNvPr>
            <p:cNvSpPr txBox="1">
              <a:spLocks/>
            </p:cNvSpPr>
            <p:nvPr/>
          </p:nvSpPr>
          <p:spPr>
            <a:xfrm>
              <a:off x="181429" y="6162261"/>
              <a:ext cx="7410857" cy="8556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800" b="1" dirty="0">
                  <a:solidFill>
                    <a:srgbClr val="433073"/>
                  </a:solidFill>
                  <a:latin typeface="Museo Sans 300" panose="02000000000000000000" pitchFamily="50" charset="0"/>
                  <a:ea typeface="+mj-ea"/>
                  <a:cs typeface="Arial" panose="020B0604020202020204" pitchFamily="34" charset="0"/>
                </a:rPr>
                <a:t>Chile Aviation Insight</a:t>
              </a:r>
            </a:p>
            <a:p>
              <a:pPr marL="0" indent="0">
                <a:lnSpc>
                  <a:spcPct val="100000"/>
                </a:lnSpc>
                <a:spcBef>
                  <a:spcPts val="0"/>
                </a:spcBef>
                <a:buNone/>
              </a:pPr>
              <a:r>
                <a:rPr lang="en-US" sz="1600" dirty="0">
                  <a:solidFill>
                    <a:srgbClr val="8CC540"/>
                  </a:solidFill>
                  <a:latin typeface="Museo Sans 300" panose="02000000000000000000" pitchFamily="50" charset="0"/>
                  <a:ea typeface="+mj-ea"/>
                  <a:cs typeface="Arial" panose="020B0604020202020204" pitchFamily="34" charset="0"/>
                </a:rPr>
                <a:t>Latin American and Caribbean Air Transport Association</a:t>
              </a:r>
            </a:p>
          </p:txBody>
        </p:sp>
        <p:sp>
          <p:nvSpPr>
            <p:cNvPr id="9" name="Rectangle 8">
              <a:extLst>
                <a:ext uri="{FF2B5EF4-FFF2-40B4-BE49-F238E27FC236}">
                  <a16:creationId xmlns:a16="http://schemas.microsoft.com/office/drawing/2014/main" id="{092FF51B-94F3-4E89-0041-28C8AD078C07}"/>
                </a:ext>
              </a:extLst>
            </p:cNvPr>
            <p:cNvSpPr/>
            <p:nvPr/>
          </p:nvSpPr>
          <p:spPr>
            <a:xfrm>
              <a:off x="10492353" y="6054154"/>
              <a:ext cx="1449091" cy="6953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Picture 9" descr="A picture containing object, clock, drawing&#10;&#10;Description automatically generated">
              <a:extLst>
                <a:ext uri="{FF2B5EF4-FFF2-40B4-BE49-F238E27FC236}">
                  <a16:creationId xmlns:a16="http://schemas.microsoft.com/office/drawing/2014/main" id="{D7D7B274-C0B8-7C80-2C69-254F07DE0B9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42709" y="6215452"/>
              <a:ext cx="1348377" cy="444964"/>
            </a:xfrm>
            <a:prstGeom prst="rect">
              <a:avLst/>
            </a:prstGeom>
          </p:spPr>
        </p:pic>
      </p:grpSp>
      <p:pic>
        <p:nvPicPr>
          <p:cNvPr id="11" name="Picture 4">
            <a:extLst>
              <a:ext uri="{FF2B5EF4-FFF2-40B4-BE49-F238E27FC236}">
                <a16:creationId xmlns:a16="http://schemas.microsoft.com/office/drawing/2014/main" id="{D27BAF7F-03AA-D79A-B88E-3AEED2AE1AA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86857" y="3671377"/>
            <a:ext cx="984589" cy="20479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Aeroregional logo (updated 2024) - Airhex">
            <a:extLst>
              <a:ext uri="{FF2B5EF4-FFF2-40B4-BE49-F238E27FC236}">
                <a16:creationId xmlns:a16="http://schemas.microsoft.com/office/drawing/2014/main" id="{8760513A-0207-974D-2229-AF648A13E86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0" y="4609334"/>
            <a:ext cx="1498963" cy="428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19189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WER_USER_POWER_POINT_EXCEL_LINK_TAG_NAME" val="{&quot;Id&quot;:&quot;POWER_USER_LINK_A49F34EE_EA50_471F_B564_300B5C44007E&quot;,&quot;SourceFullName&quot;:&quot;&quot;,&quot;LastUpdate&quot;:&quot;2024-03-20 4:37 PM&quot;,&quot;UpdatedBy&quot;:&quot;chevo&quot;,&quot;IsLinked&quot;:false,&quot;IsBrokenLink&quot;:false,&quot;Type&quot;:2}"/>
</p:tagLst>
</file>

<file path=ppt/tags/tag2.xml><?xml version="1.0" encoding="utf-8"?>
<p:tagLst xmlns:a="http://schemas.openxmlformats.org/drawingml/2006/main" xmlns:r="http://schemas.openxmlformats.org/officeDocument/2006/relationships" xmlns:p="http://schemas.openxmlformats.org/presentationml/2006/main">
  <p:tag name="POWER_USER_POWER_POINT_EXCEL_LINK_TAG_NAME" val="{&quot;Id&quot;:&quot;POWER_USER_LINK_195A4537_3B59_48FB_BCA2_2A404DC92561&quot;,&quot;SourceFullName&quot;:&quot;&quot;,&quot;LastUpdate&quot;:&quot;2023-11-17 3:38 PM&quot;,&quot;UpdatedBy&quot;:&quot;chevo&quot;,&quot;IsLinked&quot;:false,&quot;IsBrokenLink&quot;:false,&quot;Type&quot;:2}"/>
</p:tagLst>
</file>

<file path=ppt/theme/theme1.xml><?xml version="1.0" encoding="utf-8"?>
<a:theme xmlns:a="http://schemas.openxmlformats.org/drawingml/2006/main" name="Tema de Office">
  <a:themeElements>
    <a:clrScheme name="ALTA">
      <a:dk1>
        <a:sysClr val="windowText" lastClr="000000"/>
      </a:dk1>
      <a:lt1>
        <a:sysClr val="window" lastClr="FFFFFF"/>
      </a:lt1>
      <a:dk2>
        <a:srgbClr val="00285C"/>
      </a:dk2>
      <a:lt2>
        <a:srgbClr val="E7E6E6"/>
      </a:lt2>
      <a:accent1>
        <a:srgbClr val="04A9C7"/>
      </a:accent1>
      <a:accent2>
        <a:srgbClr val="78A000"/>
      </a:accent2>
      <a:accent3>
        <a:srgbClr val="7C6294"/>
      </a:accent3>
      <a:accent4>
        <a:srgbClr val="00285C"/>
      </a:accent4>
      <a:accent5>
        <a:srgbClr val="7F7F7F"/>
      </a:accent5>
      <a:accent6>
        <a:srgbClr val="7F7F7F"/>
      </a:accent6>
      <a:hlink>
        <a:srgbClr val="0B809F"/>
      </a:hlink>
      <a:folHlink>
        <a:srgbClr val="7C629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ema de Office">
  <a:themeElements>
    <a:clrScheme name="ALTA">
      <a:dk1>
        <a:sysClr val="windowText" lastClr="000000"/>
      </a:dk1>
      <a:lt1>
        <a:sysClr val="window" lastClr="FFFFFF"/>
      </a:lt1>
      <a:dk2>
        <a:srgbClr val="00285C"/>
      </a:dk2>
      <a:lt2>
        <a:srgbClr val="E7E6E6"/>
      </a:lt2>
      <a:accent1>
        <a:srgbClr val="04A9C7"/>
      </a:accent1>
      <a:accent2>
        <a:srgbClr val="78A000"/>
      </a:accent2>
      <a:accent3>
        <a:srgbClr val="7C6294"/>
      </a:accent3>
      <a:accent4>
        <a:srgbClr val="00285C"/>
      </a:accent4>
      <a:accent5>
        <a:srgbClr val="7F7F7F"/>
      </a:accent5>
      <a:accent6>
        <a:srgbClr val="7F7F7F"/>
      </a:accent6>
      <a:hlink>
        <a:srgbClr val="0B809F"/>
      </a:hlink>
      <a:folHlink>
        <a:srgbClr val="7C629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B743A96B26C8A4ABABC3DA89B7EBB1C" ma:contentTypeVersion="8" ma:contentTypeDescription="Create a new document." ma:contentTypeScope="" ma:versionID="11daeebd31affe9714b08a3c7b18501b">
  <xsd:schema xmlns:xsd="http://www.w3.org/2001/XMLSchema" xmlns:xs="http://www.w3.org/2001/XMLSchema" xmlns:p="http://schemas.microsoft.com/office/2006/metadata/properties" xmlns:ns2="36c21f82-cb50-462a-a591-3fe24223d7c1" xmlns:ns3="9fbd16ea-b1c6-46ab-813a-aba1e84d87d5" targetNamespace="http://schemas.microsoft.com/office/2006/metadata/properties" ma:root="true" ma:fieldsID="d23b91c60c0ccb632ac50f2f1c3e7e05" ns2:_="" ns3:_="">
    <xsd:import namespace="36c21f82-cb50-462a-a591-3fe24223d7c1"/>
    <xsd:import namespace="9fbd16ea-b1c6-46ab-813a-aba1e84d87d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c21f82-cb50-462a-a591-3fe24223d7c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fbd16ea-b1c6-46ab-813a-aba1e84d87d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77CD2-27FA-4BFC-BF06-EB136D50E75A}">
  <ds:schemaRefs>
    <ds:schemaRef ds:uri="http://schemas.microsoft.com/sharepoint/v3/contenttype/forms"/>
  </ds:schemaRefs>
</ds:datastoreItem>
</file>

<file path=customXml/itemProps2.xml><?xml version="1.0" encoding="utf-8"?>
<ds:datastoreItem xmlns:ds="http://schemas.openxmlformats.org/officeDocument/2006/customXml" ds:itemID="{6862F5CF-7085-4E85-965B-305449793B8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D543EDD4-E527-49F1-930C-4D8D900C1D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6c21f82-cb50-462a-a591-3fe24223d7c1"/>
    <ds:schemaRef ds:uri="9fbd16ea-b1c6-46ab-813a-aba1e84d87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46888</TotalTime>
  <Words>3199</Words>
  <Application>Microsoft Office PowerPoint</Application>
  <PresentationFormat>Widescreen</PresentationFormat>
  <Paragraphs>381</Paragraphs>
  <Slides>27</Slides>
  <Notes>26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27</vt:i4>
      </vt:variant>
    </vt:vector>
  </HeadingPairs>
  <TitlesOfParts>
    <vt:vector size="34" baseType="lpstr">
      <vt:lpstr>Arial</vt:lpstr>
      <vt:lpstr>Calibri</vt:lpstr>
      <vt:lpstr>Calibri Light</vt:lpstr>
      <vt:lpstr>Museo Sans 300</vt:lpstr>
      <vt:lpstr>Tema de Office</vt:lpstr>
      <vt:lpstr>Custom Design</vt:lpstr>
      <vt:lpstr>1_Tema de Office</vt:lpstr>
      <vt:lpstr>PowerPoint Presentation</vt:lpstr>
      <vt:lpstr>Perspectiva Económica</vt:lpstr>
      <vt:lpstr>Principales Aerolíneas en el Mercado Aéreo de Chile 2023</vt:lpstr>
      <vt:lpstr>Evolución Histórica del Tráfico de Pasajeros</vt:lpstr>
      <vt:lpstr>Perspectiva 2023 vs 2022</vt:lpstr>
      <vt:lpstr>Tráfico de Pasajeros 2023</vt:lpstr>
      <vt:lpstr>Capacidad de Asientos 2023</vt:lpstr>
      <vt:lpstr>Factor de Ocupación</vt:lpstr>
      <vt:lpstr>Pasajeros Domésticos por Operador</vt:lpstr>
      <vt:lpstr>PowerPoint Presentation</vt:lpstr>
      <vt:lpstr>PowerPoint Presentation</vt:lpstr>
      <vt:lpstr>PowerPoint Presentation</vt:lpstr>
      <vt:lpstr>PowerPoint Presentation</vt:lpstr>
      <vt:lpstr>PowerPoint Presentation</vt:lpstr>
      <vt:lpstr>PowerPoint Presentation</vt:lpstr>
      <vt:lpstr>Mercado Internacional</vt:lpstr>
      <vt:lpstr>Tráfico Internacional de Pasajeros por Operador</vt:lpstr>
      <vt:lpstr>PowerPoint Presentation</vt:lpstr>
      <vt:lpstr>PowerPoint Presentation</vt:lpstr>
      <vt:lpstr>PowerPoint Presentation</vt:lpstr>
      <vt:lpstr>PowerPoint Presentation</vt:lpstr>
      <vt:lpstr>PowerPoint Presentation</vt:lpstr>
      <vt:lpstr>Capacidad de Tráfico por Segmento (Mercado Internacional)</vt:lpstr>
      <vt:lpstr>Tráfico O&amp;D (Mercado Internacional)</vt:lpstr>
      <vt:lpstr>Estacionalidad Mercado Internacional</vt:lpstr>
      <vt:lpstr>Aviación Comercial de Chile - Asientos Promedio por Vuelo</vt:lpstr>
      <vt:lpstr>Turismo Internacional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Sarmiento</dc:creator>
  <cp:lastModifiedBy>Juan Sarmiento</cp:lastModifiedBy>
  <cp:revision>288</cp:revision>
  <dcterms:created xsi:type="dcterms:W3CDTF">2016-11-30T18:00:23Z</dcterms:created>
  <dcterms:modified xsi:type="dcterms:W3CDTF">2024-05-01T18:59:30Z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0x0101005B743A96B26C8A4ABABC3DA89B7EBB1C</vt:lpwstr>
  </property>
</Properties>
</file>