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3" r:id="rId5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ny Gallardo" initials="JG" lastIdx="12" clrIdx="0">
    <p:extLst>
      <p:ext uri="{19B8F6BF-5375-455C-9EA6-DF929625EA0E}">
        <p15:presenceInfo xmlns:p15="http://schemas.microsoft.com/office/powerpoint/2012/main" userId="S::jgallardo@alta.aero::32040715-7ef3-4229-b758-87c5d1f752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433073"/>
    <a:srgbClr val="431273"/>
    <a:srgbClr val="00A79D"/>
    <a:srgbClr val="FFD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EBD253-239A-4FA0-9243-9A1826251484}" v="10" dt="2022-01-11T05:10:08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30" y="4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ny Gallardo" userId="32040715-7ef3-4229-b758-87c5d1f75224" providerId="ADAL" clId="{20EBD253-239A-4FA0-9243-9A1826251484}"/>
    <pc:docChg chg="undo custSel addSld delSld modSld">
      <pc:chgData name="Johnny Gallardo" userId="32040715-7ef3-4229-b758-87c5d1f75224" providerId="ADAL" clId="{20EBD253-239A-4FA0-9243-9A1826251484}" dt="2022-01-11T05:09:51.224" v="15"/>
      <pc:docMkLst>
        <pc:docMk/>
      </pc:docMkLst>
      <pc:sldChg chg="del">
        <pc:chgData name="Johnny Gallardo" userId="32040715-7ef3-4229-b758-87c5d1f75224" providerId="ADAL" clId="{20EBD253-239A-4FA0-9243-9A1826251484}" dt="2022-01-11T05:04:19.688" v="0" actId="47"/>
        <pc:sldMkLst>
          <pc:docMk/>
          <pc:sldMk cId="1228025203" sldId="272"/>
        </pc:sldMkLst>
      </pc:sldChg>
      <pc:sldChg chg="del">
        <pc:chgData name="Johnny Gallardo" userId="32040715-7ef3-4229-b758-87c5d1f75224" providerId="ADAL" clId="{20EBD253-239A-4FA0-9243-9A1826251484}" dt="2022-01-11T05:04:24.553" v="5" actId="47"/>
        <pc:sldMkLst>
          <pc:docMk/>
          <pc:sldMk cId="3722535210" sldId="288"/>
        </pc:sldMkLst>
      </pc:sldChg>
      <pc:sldChg chg="del">
        <pc:chgData name="Johnny Gallardo" userId="32040715-7ef3-4229-b758-87c5d1f75224" providerId="ADAL" clId="{20EBD253-239A-4FA0-9243-9A1826251484}" dt="2022-01-11T05:04:20.840" v="1" actId="47"/>
        <pc:sldMkLst>
          <pc:docMk/>
          <pc:sldMk cId="1225683316" sldId="289"/>
        </pc:sldMkLst>
      </pc:sldChg>
      <pc:sldChg chg="del">
        <pc:chgData name="Johnny Gallardo" userId="32040715-7ef3-4229-b758-87c5d1f75224" providerId="ADAL" clId="{20EBD253-239A-4FA0-9243-9A1826251484}" dt="2022-01-11T05:04:25.114" v="7" actId="47"/>
        <pc:sldMkLst>
          <pc:docMk/>
          <pc:sldMk cId="2971173769" sldId="291"/>
        </pc:sldMkLst>
      </pc:sldChg>
      <pc:sldChg chg="del">
        <pc:chgData name="Johnny Gallardo" userId="32040715-7ef3-4229-b758-87c5d1f75224" providerId="ADAL" clId="{20EBD253-239A-4FA0-9243-9A1826251484}" dt="2022-01-11T05:04:25.191" v="8" actId="47"/>
        <pc:sldMkLst>
          <pc:docMk/>
          <pc:sldMk cId="1367844614" sldId="292"/>
        </pc:sldMkLst>
      </pc:sldChg>
      <pc:sldChg chg="delSp modSp add del mod">
        <pc:chgData name="Johnny Gallardo" userId="32040715-7ef3-4229-b758-87c5d1f75224" providerId="ADAL" clId="{20EBD253-239A-4FA0-9243-9A1826251484}" dt="2022-01-11T05:09:51.224" v="15"/>
        <pc:sldMkLst>
          <pc:docMk/>
          <pc:sldMk cId="306317721" sldId="293"/>
        </pc:sldMkLst>
        <pc:graphicFrameChg chg="del">
          <ac:chgData name="Johnny Gallardo" userId="32040715-7ef3-4229-b758-87c5d1f75224" providerId="ADAL" clId="{20EBD253-239A-4FA0-9243-9A1826251484}" dt="2022-01-11T05:04:36.948" v="14" actId="478"/>
          <ac:graphicFrameMkLst>
            <pc:docMk/>
            <pc:sldMk cId="306317721" sldId="293"/>
            <ac:graphicFrameMk id="2" creationId="{9BBD922F-35C2-42AC-A63B-917C149E9B9E}"/>
          </ac:graphicFrameMkLst>
        </pc:graphicFrameChg>
        <pc:graphicFrameChg chg="mod">
          <ac:chgData name="Johnny Gallardo" userId="32040715-7ef3-4229-b758-87c5d1f75224" providerId="ADAL" clId="{20EBD253-239A-4FA0-9243-9A1826251484}" dt="2022-01-11T05:09:51.224" v="15"/>
          <ac:graphicFrameMkLst>
            <pc:docMk/>
            <pc:sldMk cId="306317721" sldId="293"/>
            <ac:graphicFrameMk id="13" creationId="{18D16112-9351-4BCA-A85D-8CC49188941E}"/>
          </ac:graphicFrameMkLst>
        </pc:graphicFrameChg>
      </pc:sldChg>
      <pc:sldChg chg="del">
        <pc:chgData name="Johnny Gallardo" userId="32040715-7ef3-4229-b758-87c5d1f75224" providerId="ADAL" clId="{20EBD253-239A-4FA0-9243-9A1826251484}" dt="2022-01-11T05:04:25.361" v="10" actId="47"/>
        <pc:sldMkLst>
          <pc:docMk/>
          <pc:sldMk cId="972971426" sldId="294"/>
        </pc:sldMkLst>
      </pc:sldChg>
      <pc:sldChg chg="del">
        <pc:chgData name="Johnny Gallardo" userId="32040715-7ef3-4229-b758-87c5d1f75224" providerId="ADAL" clId="{20EBD253-239A-4FA0-9243-9A1826251484}" dt="2022-01-11T05:04:25.401" v="11" actId="47"/>
        <pc:sldMkLst>
          <pc:docMk/>
          <pc:sldMk cId="647222512" sldId="295"/>
        </pc:sldMkLst>
      </pc:sldChg>
      <pc:sldChg chg="del">
        <pc:chgData name="Johnny Gallardo" userId="32040715-7ef3-4229-b758-87c5d1f75224" providerId="ADAL" clId="{20EBD253-239A-4FA0-9243-9A1826251484}" dt="2022-01-11T05:04:25.239" v="9" actId="47"/>
        <pc:sldMkLst>
          <pc:docMk/>
          <pc:sldMk cId="1237563973" sldId="296"/>
        </pc:sldMkLst>
      </pc:sldChg>
      <pc:sldChg chg="del">
        <pc:chgData name="Johnny Gallardo" userId="32040715-7ef3-4229-b758-87c5d1f75224" providerId="ADAL" clId="{20EBD253-239A-4FA0-9243-9A1826251484}" dt="2022-01-11T05:04:23.384" v="2" actId="47"/>
        <pc:sldMkLst>
          <pc:docMk/>
          <pc:sldMk cId="3803615013" sldId="297"/>
        </pc:sldMkLst>
      </pc:sldChg>
      <pc:sldChg chg="del">
        <pc:chgData name="Johnny Gallardo" userId="32040715-7ef3-4229-b758-87c5d1f75224" providerId="ADAL" clId="{20EBD253-239A-4FA0-9243-9A1826251484}" dt="2022-01-11T05:04:24.076" v="3" actId="47"/>
        <pc:sldMkLst>
          <pc:docMk/>
          <pc:sldMk cId="2324215318" sldId="298"/>
        </pc:sldMkLst>
      </pc:sldChg>
      <pc:sldChg chg="del">
        <pc:chgData name="Johnny Gallardo" userId="32040715-7ef3-4229-b758-87c5d1f75224" providerId="ADAL" clId="{20EBD253-239A-4FA0-9243-9A1826251484}" dt="2022-01-11T05:04:24.184" v="4" actId="47"/>
        <pc:sldMkLst>
          <pc:docMk/>
          <pc:sldMk cId="2965564083" sldId="299"/>
        </pc:sldMkLst>
      </pc:sldChg>
      <pc:sldChg chg="del">
        <pc:chgData name="Johnny Gallardo" userId="32040715-7ef3-4229-b758-87c5d1f75224" providerId="ADAL" clId="{20EBD253-239A-4FA0-9243-9A1826251484}" dt="2022-01-11T05:04:24.736" v="6" actId="47"/>
        <pc:sldMkLst>
          <pc:docMk/>
          <pc:sldMk cId="3371092858" sldId="30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Verdana" panose="020B0604030504040204" pitchFamily="34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+mn-lt"/>
          <a:ea typeface="Verdana" panose="020B060403050404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0.83833</cdr:y>
    </cdr:from>
    <cdr:to>
      <cdr:x>1</cdr:x>
      <cdr:y>1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10609065-8200-42B2-A399-79F8C1845C38}"/>
            </a:ext>
          </a:extLst>
        </cdr:cNvPr>
        <cdr:cNvSpPr/>
      </cdr:nvSpPr>
      <cdr:spPr>
        <a:xfrm xmlns:a="http://schemas.openxmlformats.org/drawingml/2006/main">
          <a:off x="0" y="5453038"/>
          <a:ext cx="12066954" cy="1051576"/>
        </a:xfrm>
        <a:prstGeom xmlns:a="http://schemas.openxmlformats.org/drawingml/2006/main" prst="rect">
          <a:avLst/>
        </a:prstGeom>
        <a:solidFill xmlns:a="http://schemas.openxmlformats.org/drawingml/2006/main">
          <a:srgbClr val="433073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VE" sz="1800" b="0" i="0" u="none" strike="noStrike" kern="120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0.01651</cdr:x>
      <cdr:y>0.85386</cdr:y>
    </cdr:from>
    <cdr:to>
      <cdr:x>0.72926</cdr:x>
      <cdr:y>0.9134</cdr:y>
    </cdr:to>
    <cdr:sp macro="" textlink="">
      <cdr:nvSpPr>
        <cdr:cNvPr id="5" name="TextBox 18">
          <a:extLst xmlns:a="http://schemas.openxmlformats.org/drawingml/2006/main">
            <a:ext uri="{FF2B5EF4-FFF2-40B4-BE49-F238E27FC236}">
              <a16:creationId xmlns:a16="http://schemas.microsoft.com/office/drawing/2014/main" id="{89402B0A-E2F2-42D3-8A50-C1E7EF190EB2}"/>
            </a:ext>
          </a:extLst>
        </cdr:cNvPr>
        <cdr:cNvSpPr txBox="1"/>
      </cdr:nvSpPr>
      <cdr:spPr>
        <a:xfrm xmlns:a="http://schemas.openxmlformats.org/drawingml/2006/main">
          <a:off x="196108" y="5296625"/>
          <a:ext cx="846613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VE" dirty="0">
              <a:solidFill>
                <a:schemeClr val="bg1"/>
              </a:solidFill>
              <a:ea typeface="Verdana" panose="020B0604030504040204" pitchFamily="34" charset="0"/>
            </a:rPr>
            <a:t>Expenses </a:t>
          </a:r>
          <a:r>
            <a:rPr lang="es-VE" dirty="0" err="1">
              <a:solidFill>
                <a:schemeClr val="bg1"/>
              </a:solidFill>
              <a:ea typeface="Verdana" panose="020B0604030504040204" pitchFamily="34" charset="0"/>
            </a:rPr>
            <a:t>Reduction</a:t>
          </a:r>
          <a:r>
            <a:rPr lang="es-VE" dirty="0">
              <a:solidFill>
                <a:schemeClr val="bg1"/>
              </a:solidFill>
              <a:ea typeface="Verdana" panose="020B0604030504040204" pitchFamily="34" charset="0"/>
            </a:rPr>
            <a:t>.</a:t>
          </a:r>
        </a:p>
      </cdr:txBody>
    </cdr:sp>
  </cdr:relSizeAnchor>
  <cdr:relSizeAnchor xmlns:cdr="http://schemas.openxmlformats.org/drawingml/2006/chartDrawing">
    <cdr:from>
      <cdr:x>0.88404</cdr:x>
      <cdr:y>0.86183</cdr:y>
    </cdr:from>
    <cdr:to>
      <cdr:x>0.94298</cdr:x>
      <cdr:y>0.97453</cdr:y>
    </cdr:to>
    <cdr:sp macro="" textlink="">
      <cdr:nvSpPr>
        <cdr:cNvPr id="6" name="Oval 5">
          <a:extLst xmlns:a="http://schemas.openxmlformats.org/drawingml/2006/main">
            <a:ext uri="{FF2B5EF4-FFF2-40B4-BE49-F238E27FC236}">
              <a16:creationId xmlns:a16="http://schemas.microsoft.com/office/drawing/2014/main" id="{5B1E62E6-FC1B-4550-928E-7821CFDDC805}"/>
            </a:ext>
          </a:extLst>
        </cdr:cNvPr>
        <cdr:cNvSpPr/>
      </cdr:nvSpPr>
      <cdr:spPr>
        <a:xfrm xmlns:a="http://schemas.openxmlformats.org/drawingml/2006/main">
          <a:off x="10500744" y="5346038"/>
          <a:ext cx="700127" cy="6991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2700">
          <a:solidFill>
            <a:srgbClr val="8DC63F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VE" sz="1800" b="0" i="0" u="none" strike="noStrike" kern="120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0.88986</cdr:x>
      <cdr:y>0.87282</cdr:y>
    </cdr:from>
    <cdr:to>
      <cdr:x>0.93493</cdr:x>
      <cdr:y>0.9589</cdr:y>
    </cdr:to>
    <cdr:pic>
      <cdr:nvPicPr>
        <cdr:cNvPr id="7" name="Graphic 16" descr="Airplane">
          <a:extLst xmlns:a="http://schemas.openxmlformats.org/drawingml/2006/main">
            <a:ext uri="{FF2B5EF4-FFF2-40B4-BE49-F238E27FC236}">
              <a16:creationId xmlns:a16="http://schemas.microsoft.com/office/drawing/2014/main" id="{9F634B46-EF59-49C6-B8C1-476779E6DD1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19838889">
          <a:off x="10569831" y="5414224"/>
          <a:ext cx="535424" cy="53398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0.20306</cdr:x>
      <cdr:y>0</cdr:y>
    </cdr:from>
    <cdr:to>
      <cdr:x>0.79694</cdr:x>
      <cdr:y>0.80159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2B86E4AC-7684-49AB-9ED1-7A7EE19906E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2411947" y="0"/>
          <a:ext cx="7054226" cy="4972389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EC311-CBD3-4448-B89F-6BC59F720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C4413-C13E-4294-BB6A-B51C497DB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3A753-D9D7-4DED-99BE-6C240A95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46CE2-FF8F-4B96-B370-549E6CF0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51BC6-72CE-4349-AFF3-7ECE85BA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5118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5C553-373D-4ABA-AA24-DC7CCF4E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93338C-ABE5-454C-9D78-5E3BCE9E0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1E8EE-E32D-492D-9908-7129FEAB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AA4D6-83F5-4856-9202-CFB3564E4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53E72-687F-458D-BB16-9717BA198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0108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53B9D-B0BB-4547-8EA3-B2F3163BB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4AC1C-758B-4B4B-B30B-57C704A7B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1662F-9A17-4EE8-99A3-8E7C573A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3DAEB-9A85-4E17-B89A-DD8A873B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A3A43-AF24-4A94-AC5D-76F938EA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9201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B700-8E98-40B1-8C3C-D8DD1830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81A76-5A24-40EB-8E08-9A6A32A9D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0C68B-D660-469B-8C47-4FA4E9D1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45A1D-AE8F-4EA7-AEC1-0FB20650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9E6FB-803B-4001-BCC9-BE125EEB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1161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BED3F-7771-4BDE-93E9-2151672F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83F6D-8E08-4E73-961B-CDAE69545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86289-9510-4AB8-AA33-BF965D21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9AD06-A875-4B99-A8F2-3D11031A5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CFF3-94B6-4C5A-BEE1-FE4220FD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539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5A9AE-DFA5-4C52-A259-503E5FC02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63BED-533F-44CD-8A0A-C0BF1C490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85B59-E48D-4609-99A0-96AA98CA2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556D4-B8AF-4AA1-9FC4-B1DCEE4D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E423C-AD96-4538-A149-882E54BD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E16422-CE50-496B-8C0A-C4260C970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6020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4539-D0FE-4F54-898D-BCC628119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E34C1-1454-4CAB-91E2-7F6E89808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C09FB-B3EE-4E66-96CB-9C6894B34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0292E-BCA2-4FFB-9740-895CCC009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C3BA0-4E4A-4FDB-B8C8-E5CED8789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C580F-0C3F-453B-86BB-3E3FAFEC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A7F20-679A-4DFD-810B-5C595793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B898C5-4A99-4D7E-9F59-019996B6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1041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FC72-DE85-4694-B03B-7751FD7C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392F3-1C76-45A7-8337-754FAD14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181076-0D84-4401-8CC4-F6B47837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4E7A0-0F15-46EB-933E-C541F229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8016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B75EC-A922-436E-B87F-EE4EB605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284EE-D92B-4507-A1D3-6C42C3C7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EBFB3-B3C4-4649-BDBE-0A553221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5761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9CB6-DA33-4DB7-8E3D-C97497B95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128A4-5497-46F1-859D-1BFE0DFD4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A6C37-9807-4C75-9657-B8A0CAB01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7DEE9-27B5-4B38-8286-87BFC824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AB35-625F-4A2C-B0B5-9E17275D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D8E07-CD13-4886-BD3C-5D980156B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4199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55E07-0113-495A-B9A1-44E97483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8EE0F-7BF2-43AC-9A45-9B33FE270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50B87-F673-498A-971F-B0E567B05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D8D38-CCA4-4C34-A3B5-B2A7DBDD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B8639-7B8E-448A-B9A0-DD958982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4E3ED-9E57-4C6E-A961-06838A95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7068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5A6C33-ED6F-4FCF-A533-C5E1C741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5043D-AF4A-4D48-AF28-035E1D91C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C8E93-4EAB-4F95-8AF4-182187308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8810-C080-4F7C-8023-BFC7B59043E4}" type="datetimeFigureOut">
              <a:rPr lang="es-VE" smtClean="0"/>
              <a:t>11/1/2022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FA4A5-5DDC-44C3-A5C0-EA5056099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BB700-7BE4-4456-AE12-04371E7F6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6262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8D16112-9351-4BCA-A85D-8CC4918894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3235257"/>
              </p:ext>
            </p:extLst>
          </p:nvPr>
        </p:nvGraphicFramePr>
        <p:xfrm>
          <a:off x="156940" y="588415"/>
          <a:ext cx="11878120" cy="620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8" name="Picture 17" descr="A picture containing object, clock, drawing&#10;&#10;Description automatically generated">
            <a:extLst>
              <a:ext uri="{FF2B5EF4-FFF2-40B4-BE49-F238E27FC236}">
                <a16:creationId xmlns:a16="http://schemas.microsoft.com/office/drawing/2014/main" id="{05A61BC5-38AB-4749-8A19-A603FD64F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204" y="224432"/>
            <a:ext cx="1102980" cy="363983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1BCBBA80-CADE-4744-AD92-2430CD0C0209}"/>
              </a:ext>
            </a:extLst>
          </p:cNvPr>
          <p:cNvSpPr txBox="1"/>
          <p:nvPr/>
        </p:nvSpPr>
        <p:spPr>
          <a:xfrm>
            <a:off x="13812348" y="2969563"/>
            <a:ext cx="177290" cy="2618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CCAE44B9-DBB4-4F5A-9E3D-40B7C76D2ED4}"/>
              </a:ext>
            </a:extLst>
          </p:cNvPr>
          <p:cNvSpPr txBox="1"/>
          <p:nvPr/>
        </p:nvSpPr>
        <p:spPr>
          <a:xfrm>
            <a:off x="13812348" y="2969563"/>
            <a:ext cx="177290" cy="2618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A51D3FC7-35AA-4363-8176-E168A57B640A}"/>
              </a:ext>
            </a:extLst>
          </p:cNvPr>
          <p:cNvSpPr txBox="1"/>
          <p:nvPr/>
        </p:nvSpPr>
        <p:spPr>
          <a:xfrm>
            <a:off x="14069324" y="1911914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909856A3-EC46-4FC9-B644-4A101070000A}"/>
              </a:ext>
            </a:extLst>
          </p:cNvPr>
          <p:cNvSpPr txBox="1"/>
          <p:nvPr/>
        </p:nvSpPr>
        <p:spPr>
          <a:xfrm>
            <a:off x="14069324" y="1911914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7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228B3D0DBE404789DF22B1AB7C7E02" ma:contentTypeVersion="10" ma:contentTypeDescription="Create a new document." ma:contentTypeScope="" ma:versionID="0cf6b769cddb62d99e8c033ffc5e01fa">
  <xsd:schema xmlns:xsd="http://www.w3.org/2001/XMLSchema" xmlns:xs="http://www.w3.org/2001/XMLSchema" xmlns:p="http://schemas.microsoft.com/office/2006/metadata/properties" xmlns:ns3="d2624068-23e1-46e5-ae36-eea3c5e8f82f" targetNamespace="http://schemas.microsoft.com/office/2006/metadata/properties" ma:root="true" ma:fieldsID="c5c88bd0fc0eb4ef192143516210fe92" ns3:_="">
    <xsd:import namespace="d2624068-23e1-46e5-ae36-eea3c5e8f8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24068-23e1-46e5-ae36-eea3c5e8f8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D4850F-C7D4-475B-B03F-01144A3017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B1F75C-8355-447B-B3DD-5B57781F6C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624068-23e1-46e5-ae36-eea3c5e8f8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761FA34-7BD7-4C53-871C-6CE71CB0016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4609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Hernández</dc:creator>
  <cp:lastModifiedBy>Johnny Gallardo</cp:lastModifiedBy>
  <cp:revision>31</cp:revision>
  <dcterms:created xsi:type="dcterms:W3CDTF">2020-01-06T01:44:04Z</dcterms:created>
  <dcterms:modified xsi:type="dcterms:W3CDTF">2022-01-11T05:10:12Z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0x010100B7228B3D0DBE404789DF22B1AB7C7E02</vt:lpwstr>
  </property>
</Properties>
</file>