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466" r:id="rId5"/>
  </p:sldIdLst>
  <p:sldSz cx="12192000" cy="6858000"/>
  <p:notesSz cx="7102475" cy="9388475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e Lorca" initials="NL" lastIdx="1" clrIdx="0">
    <p:extLst>
      <p:ext uri="{19B8F6BF-5375-455C-9EA6-DF929625EA0E}">
        <p15:presenceInfo xmlns:p15="http://schemas.microsoft.com/office/powerpoint/2012/main" userId="Nicole Lorca" providerId="None"/>
      </p:ext>
    </p:extLst>
  </p:cmAuthor>
  <p:cmAuthor id="2" name="Johnny Gallardo" initials="JG" lastIdx="43" clrIdx="1">
    <p:extLst>
      <p:ext uri="{19B8F6BF-5375-455C-9EA6-DF929625EA0E}">
        <p15:presenceInfo xmlns:p15="http://schemas.microsoft.com/office/powerpoint/2012/main" userId="S::jgallardo@alta.aero::32040715-7ef3-4229-b758-87c5d1f752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1273"/>
    <a:srgbClr val="433073"/>
    <a:srgbClr val="8DC63F"/>
    <a:srgbClr val="00A79D"/>
    <a:srgbClr val="FFD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ny Gallardo" userId="32040715-7ef3-4229-b758-87c5d1f75224" providerId="ADAL" clId="{F6800D6F-0CB0-4342-AF7F-6D7B782F2C80}"/>
    <pc:docChg chg="delSld">
      <pc:chgData name="Johnny Gallardo" userId="32040715-7ef3-4229-b758-87c5d1f75224" providerId="ADAL" clId="{F6800D6F-0CB0-4342-AF7F-6D7B782F2C80}" dt="2021-12-10T21:59:46.427" v="10" actId="47"/>
      <pc:docMkLst>
        <pc:docMk/>
      </pc:docMkLst>
      <pc:sldChg chg="del">
        <pc:chgData name="Johnny Gallardo" userId="32040715-7ef3-4229-b758-87c5d1f75224" providerId="ADAL" clId="{F6800D6F-0CB0-4342-AF7F-6D7B782F2C80}" dt="2021-12-10T21:59:42.278" v="0" actId="47"/>
        <pc:sldMkLst>
          <pc:docMk/>
          <pc:sldMk cId="2022569467" sldId="458"/>
        </pc:sldMkLst>
      </pc:sldChg>
      <pc:sldChg chg="del">
        <pc:chgData name="Johnny Gallardo" userId="32040715-7ef3-4229-b758-87c5d1f75224" providerId="ADAL" clId="{F6800D6F-0CB0-4342-AF7F-6D7B782F2C80}" dt="2021-12-10T21:59:43.174" v="2" actId="47"/>
        <pc:sldMkLst>
          <pc:docMk/>
          <pc:sldMk cId="894886793" sldId="462"/>
        </pc:sldMkLst>
      </pc:sldChg>
      <pc:sldChg chg="del">
        <pc:chgData name="Johnny Gallardo" userId="32040715-7ef3-4229-b758-87c5d1f75224" providerId="ADAL" clId="{F6800D6F-0CB0-4342-AF7F-6D7B782F2C80}" dt="2021-12-10T21:59:45.109" v="5" actId="47"/>
        <pc:sldMkLst>
          <pc:docMk/>
          <pc:sldMk cId="179957577" sldId="463"/>
        </pc:sldMkLst>
      </pc:sldChg>
      <pc:sldChg chg="del">
        <pc:chgData name="Johnny Gallardo" userId="32040715-7ef3-4229-b758-87c5d1f75224" providerId="ADAL" clId="{F6800D6F-0CB0-4342-AF7F-6D7B782F2C80}" dt="2021-12-10T21:59:45.730" v="9" actId="47"/>
        <pc:sldMkLst>
          <pc:docMk/>
          <pc:sldMk cId="2968893294" sldId="464"/>
        </pc:sldMkLst>
      </pc:sldChg>
      <pc:sldChg chg="del">
        <pc:chgData name="Johnny Gallardo" userId="32040715-7ef3-4229-b758-87c5d1f75224" providerId="ADAL" clId="{F6800D6F-0CB0-4342-AF7F-6D7B782F2C80}" dt="2021-12-10T21:59:44.837" v="4" actId="47"/>
        <pc:sldMkLst>
          <pc:docMk/>
          <pc:sldMk cId="2990246602" sldId="467"/>
        </pc:sldMkLst>
      </pc:sldChg>
      <pc:sldChg chg="del">
        <pc:chgData name="Johnny Gallardo" userId="32040715-7ef3-4229-b758-87c5d1f75224" providerId="ADAL" clId="{F6800D6F-0CB0-4342-AF7F-6D7B782F2C80}" dt="2021-12-10T21:59:45.435" v="7" actId="47"/>
        <pc:sldMkLst>
          <pc:docMk/>
          <pc:sldMk cId="139888482" sldId="468"/>
        </pc:sldMkLst>
      </pc:sldChg>
      <pc:sldChg chg="del">
        <pc:chgData name="Johnny Gallardo" userId="32040715-7ef3-4229-b758-87c5d1f75224" providerId="ADAL" clId="{F6800D6F-0CB0-4342-AF7F-6D7B782F2C80}" dt="2021-12-10T21:59:45.584" v="8" actId="47"/>
        <pc:sldMkLst>
          <pc:docMk/>
          <pc:sldMk cId="2504840141" sldId="469"/>
        </pc:sldMkLst>
      </pc:sldChg>
      <pc:sldChg chg="del">
        <pc:chgData name="Johnny Gallardo" userId="32040715-7ef3-4229-b758-87c5d1f75224" providerId="ADAL" clId="{F6800D6F-0CB0-4342-AF7F-6D7B782F2C80}" dt="2021-12-10T21:59:45.265" v="6" actId="47"/>
        <pc:sldMkLst>
          <pc:docMk/>
          <pc:sldMk cId="2333078194" sldId="471"/>
        </pc:sldMkLst>
      </pc:sldChg>
      <pc:sldChg chg="del">
        <pc:chgData name="Johnny Gallardo" userId="32040715-7ef3-4229-b758-87c5d1f75224" providerId="ADAL" clId="{F6800D6F-0CB0-4342-AF7F-6D7B782F2C80}" dt="2021-12-10T21:59:43.782" v="3" actId="47"/>
        <pc:sldMkLst>
          <pc:docMk/>
          <pc:sldMk cId="1432815674" sldId="472"/>
        </pc:sldMkLst>
      </pc:sldChg>
      <pc:sldChg chg="del">
        <pc:chgData name="Johnny Gallardo" userId="32040715-7ef3-4229-b758-87c5d1f75224" providerId="ADAL" clId="{F6800D6F-0CB0-4342-AF7F-6D7B782F2C80}" dt="2021-12-10T21:59:42.701" v="1" actId="47"/>
        <pc:sldMkLst>
          <pc:docMk/>
          <pc:sldMk cId="2190018213" sldId="473"/>
        </pc:sldMkLst>
      </pc:sldChg>
      <pc:sldChg chg="del">
        <pc:chgData name="Johnny Gallardo" userId="32040715-7ef3-4229-b758-87c5d1f75224" providerId="ADAL" clId="{F6800D6F-0CB0-4342-AF7F-6D7B782F2C80}" dt="2021-12-10T21:59:46.427" v="10" actId="47"/>
        <pc:sldMkLst>
          <pc:docMk/>
          <pc:sldMk cId="1559395198" sldId="4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4472388-6E7F-47A8-80BE-38F7227555B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9D4B214-2BF6-4345-BC8D-D4C9A218F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49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EC311-CBD3-4448-B89F-6BC59F720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7C4413-C13E-4294-BB6A-B51C497DB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3A753-D9D7-4DED-99BE-6C240A956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10/12/2021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46CE2-FF8F-4B96-B370-549E6CF0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51BC6-72CE-4349-AFF3-7ECE85BA5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5118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5C553-373D-4ABA-AA24-DC7CCF4E7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93338C-ABE5-454C-9D78-5E3BCE9E0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1E8EE-E32D-492D-9908-7129FEAB9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10/12/2021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AA4D6-83F5-4856-9202-CFB3564E4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53E72-687F-458D-BB16-9717BA198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0108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253B9D-B0BB-4547-8EA3-B2F3163BB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94AC1C-758B-4B4B-B30B-57C704A7B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1662F-9A17-4EE8-99A3-8E7C573A2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10/12/2021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3DAEB-9A85-4E17-B89A-DD8A873BF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A3A43-AF24-4A94-AC5D-76F938EA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9201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0B700-8E98-40B1-8C3C-D8DD1830E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81A76-5A24-40EB-8E08-9A6A32A9D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0C68B-D660-469B-8C47-4FA4E9D19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10/12/2021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45A1D-AE8F-4EA7-AEC1-0FB20650D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9E6FB-803B-4001-BCC9-BE125EEB2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1161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BED3F-7771-4BDE-93E9-2151672F5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83F6D-8E08-4E73-961B-CDAE69545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86289-9510-4AB8-AA33-BF965D21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10/12/2021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9AD06-A875-4B99-A8F2-3D11031A5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6CFF3-94B6-4C5A-BEE1-FE4220FD5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539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5A9AE-DFA5-4C52-A259-503E5FC02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63BED-533F-44CD-8A0A-C0BF1C490F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85B59-E48D-4609-99A0-96AA98CA2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A556D4-B8AF-4AA1-9FC4-B1DCEE4DE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10/12/2021</a:t>
            </a:fld>
            <a:endParaRPr lang="es-V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E423C-AD96-4538-A149-882E54BDE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E16422-CE50-496B-8C0A-C4260C970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6020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4539-D0FE-4F54-898D-BCC628119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E34C1-1454-4CAB-91E2-7F6E89808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C09FB-B3EE-4E66-96CB-9C6894B34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A0292E-BCA2-4FFB-9740-895CCC009B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0C3BA0-4E4A-4FDB-B8C8-E5CED87895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8C580F-0C3F-453B-86BB-3E3FAFECC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10/12/2021</a:t>
            </a:fld>
            <a:endParaRPr lang="es-V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1A7F20-679A-4DFD-810B-5C5957935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B898C5-4A99-4D7E-9F59-019996B6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1041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BFC72-DE85-4694-B03B-7751FD7C1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0392F3-1C76-45A7-8337-754FAD140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10/12/2021</a:t>
            </a:fld>
            <a:endParaRPr lang="es-V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181076-0D84-4401-8CC4-F6B47837E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44E7A0-0F15-46EB-933E-C541F229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8016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0B75EC-A922-436E-B87F-EE4EB605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10/12/2021</a:t>
            </a:fld>
            <a:endParaRPr lang="es-V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E284EE-D92B-4507-A1D3-6C42C3C7D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EBFB3-B3C4-4649-BDBE-0A553221F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5761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B9CB6-DA33-4DB7-8E3D-C97497B95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128A4-5497-46F1-859D-1BFE0DFD4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4A6C37-9807-4C75-9657-B8A0CAB01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17DEE9-27B5-4B38-8286-87BFC8245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10/12/2021</a:t>
            </a:fld>
            <a:endParaRPr lang="es-V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3AB35-625F-4A2C-B0B5-9E17275D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D8E07-CD13-4886-BD3C-5D980156B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4199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55E07-0113-495A-B9A1-44E97483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88EE0F-7BF2-43AC-9A45-9B33FE2709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50B87-F673-498A-971F-B0E567B05E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D8D38-CCA4-4C34-A3B5-B2A7DBDDA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10/12/2021</a:t>
            </a:fld>
            <a:endParaRPr lang="es-V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B8639-7B8E-448A-B9A0-DD958982B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64E3ED-9E57-4C6E-A961-06838A957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7068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5A6C33-ED6F-4FCF-A533-C5E1C7416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5043D-AF4A-4D48-AF28-035E1D91C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C8E93-4EAB-4F95-8AF4-182187308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58810-C080-4F7C-8023-BFC7B59043E4}" type="datetimeFigureOut">
              <a:rPr lang="es-VE" smtClean="0"/>
              <a:t>10/12/2021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FA4A5-5DDC-44C3-A5C0-EA5056099D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BB700-7BE4-4456-AE12-04371E7F6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56262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35" y="0"/>
            <a:ext cx="4445631" cy="6858000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504" y="-226065"/>
            <a:ext cx="3621495" cy="1119051"/>
          </a:xfrm>
          <a:prstGeom prst="rect">
            <a:avLst/>
          </a:prstGeom>
        </p:spPr>
      </p:pic>
      <p:cxnSp>
        <p:nvCxnSpPr>
          <p:cNvPr id="12" name="11 Conector recto"/>
          <p:cNvCxnSpPr/>
          <p:nvPr/>
        </p:nvCxnSpPr>
        <p:spPr>
          <a:xfrm>
            <a:off x="315835" y="2778239"/>
            <a:ext cx="0" cy="144878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B132DD7-6C9A-4FF1-B893-E9AFFA2E7293}"/>
              </a:ext>
            </a:extLst>
          </p:cNvPr>
          <p:cNvSpPr txBox="1"/>
          <p:nvPr/>
        </p:nvSpPr>
        <p:spPr>
          <a:xfrm>
            <a:off x="315836" y="3167390"/>
            <a:ext cx="42479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SOCIAL CAPITAL SUMMARY</a:t>
            </a:r>
            <a:endParaRPr lang="pt-BR" sz="2800" i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4C561E-8D04-4BE9-99DF-BAB1836C4BE5}"/>
              </a:ext>
            </a:extLst>
          </p:cNvPr>
          <p:cNvSpPr txBox="1"/>
          <p:nvPr/>
        </p:nvSpPr>
        <p:spPr>
          <a:xfrm>
            <a:off x="5107929" y="1411525"/>
            <a:ext cx="6096000" cy="20174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of December 31, 2021 (Projection)	$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2,073,734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of December 31, 2020. 		   	$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1,741,429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of December 31, 2019.		    	$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2,133,561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48D75D5-F7AE-42F4-A0C0-2B02C130499D}"/>
              </a:ext>
            </a:extLst>
          </p:cNvPr>
          <p:cNvSpPr/>
          <p:nvPr/>
        </p:nvSpPr>
        <p:spPr>
          <a:xfrm>
            <a:off x="4893276" y="3947539"/>
            <a:ext cx="7191631" cy="2545539"/>
          </a:xfrm>
          <a:prstGeom prst="rect">
            <a:avLst/>
          </a:prstGeom>
          <a:solidFill>
            <a:srgbClr val="4330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VE" sz="1800" dirty="0" err="1">
                <a:solidFill>
                  <a:prstClr val="white"/>
                </a:solidFill>
                <a:latin typeface="Calibri" panose="020F0502020204030204"/>
              </a:rPr>
              <a:t>Increase</a:t>
            </a:r>
            <a:r>
              <a:rPr lang="es-VE" sz="1800" dirty="0">
                <a:solidFill>
                  <a:prstClr val="white"/>
                </a:solidFill>
                <a:latin typeface="Calibri" panose="020F0502020204030204"/>
              </a:rPr>
              <a:t> in Cash Flow 2021: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s-VE" sz="1800" dirty="0">
              <a:solidFill>
                <a:prstClr val="white"/>
              </a:solidFill>
              <a:latin typeface="Calibri" panose="020F0502020204030204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VE" sz="1800" dirty="0">
                <a:solidFill>
                  <a:prstClr val="white"/>
                </a:solidFill>
                <a:latin typeface="Calibri" panose="020F0502020204030204"/>
              </a:rPr>
              <a:t>- Expenses </a:t>
            </a:r>
            <a:r>
              <a:rPr lang="es-VE" sz="1800" dirty="0" err="1">
                <a:solidFill>
                  <a:prstClr val="white"/>
                </a:solidFill>
                <a:latin typeface="Calibri" panose="020F0502020204030204"/>
              </a:rPr>
              <a:t>were</a:t>
            </a:r>
            <a:r>
              <a:rPr lang="es-VE" sz="180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es-VE" sz="1800" dirty="0" err="1">
                <a:solidFill>
                  <a:prstClr val="white"/>
                </a:solidFill>
                <a:latin typeface="Calibri" panose="020F0502020204030204"/>
              </a:rPr>
              <a:t>reduced</a:t>
            </a:r>
            <a:r>
              <a:rPr lang="es-VE" sz="180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es-VE" sz="1800" dirty="0" err="1">
                <a:solidFill>
                  <a:prstClr val="white"/>
                </a:solidFill>
                <a:latin typeface="Calibri" panose="020F0502020204030204"/>
              </a:rPr>
              <a:t>between</a:t>
            </a:r>
            <a:r>
              <a:rPr lang="es-VE" sz="1800" dirty="0">
                <a:solidFill>
                  <a:prstClr val="white"/>
                </a:solidFill>
                <a:latin typeface="Calibri" panose="020F0502020204030204"/>
              </a:rPr>
              <a:t> 20% and 30% </a:t>
            </a:r>
            <a:r>
              <a:rPr lang="es-VE" sz="1800" dirty="0" err="1">
                <a:solidFill>
                  <a:prstClr val="white"/>
                </a:solidFill>
                <a:latin typeface="Calibri" panose="020F0502020204030204"/>
              </a:rPr>
              <a:t>approximately</a:t>
            </a:r>
            <a:r>
              <a:rPr lang="es-VE" sz="1800" dirty="0">
                <a:solidFill>
                  <a:prstClr val="white"/>
                </a:solidFill>
                <a:latin typeface="Calibri" panose="020F0502020204030204"/>
              </a:rPr>
              <a:t>.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VE" sz="1800" dirty="0">
                <a:solidFill>
                  <a:prstClr val="white"/>
                </a:solidFill>
                <a:latin typeface="Calibri" panose="020F0502020204030204"/>
              </a:rPr>
              <a:t>- </a:t>
            </a:r>
            <a:r>
              <a:rPr lang="es-VE" sz="1800" dirty="0" err="1">
                <a:solidFill>
                  <a:prstClr val="white"/>
                </a:solidFill>
                <a:latin typeface="Calibri" panose="020F0502020204030204"/>
              </a:rPr>
              <a:t>The</a:t>
            </a:r>
            <a:r>
              <a:rPr lang="es-VE" sz="1800" dirty="0">
                <a:solidFill>
                  <a:prstClr val="white"/>
                </a:solidFill>
                <a:latin typeface="Calibri" panose="020F0502020204030204"/>
              </a:rPr>
              <a:t> Events </a:t>
            </a:r>
            <a:r>
              <a:rPr lang="es-VE" sz="1800" dirty="0" err="1">
                <a:solidFill>
                  <a:prstClr val="white"/>
                </a:solidFill>
                <a:latin typeface="Calibri" panose="020F0502020204030204"/>
              </a:rPr>
              <a:t>generated</a:t>
            </a:r>
            <a:r>
              <a:rPr lang="es-VE" sz="1800" dirty="0">
                <a:solidFill>
                  <a:prstClr val="white"/>
                </a:solidFill>
                <a:latin typeface="Calibri" panose="020F0502020204030204"/>
              </a:rPr>
              <a:t> a positive </a:t>
            </a:r>
            <a:r>
              <a:rPr lang="es-VE" sz="1800" dirty="0" err="1">
                <a:solidFill>
                  <a:prstClr val="white"/>
                </a:solidFill>
                <a:latin typeface="Calibri" panose="020F0502020204030204"/>
              </a:rPr>
              <a:t>result</a:t>
            </a:r>
            <a:r>
              <a:rPr lang="es-VE" sz="180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es-VE" sz="1800" dirty="0" err="1">
                <a:solidFill>
                  <a:prstClr val="white"/>
                </a:solidFill>
                <a:latin typeface="Calibri" panose="020F0502020204030204"/>
              </a:rPr>
              <a:t>nearly</a:t>
            </a:r>
            <a:r>
              <a:rPr lang="es-VE" sz="1800" dirty="0">
                <a:solidFill>
                  <a:prstClr val="white"/>
                </a:solidFill>
                <a:latin typeface="Calibri" panose="020F0502020204030204"/>
              </a:rPr>
              <a:t> 12%</a:t>
            </a:r>
            <a:r>
              <a:rPr lang="en-US" sz="1800" dirty="0">
                <a:solidFill>
                  <a:prstClr val="white"/>
                </a:solidFill>
                <a:latin typeface="Calibri" panose="020F0502020204030204"/>
              </a:rPr>
              <a:t>.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800" dirty="0">
              <a:solidFill>
                <a:prstClr val="white"/>
              </a:solidFill>
              <a:latin typeface="Calibri" panose="020F0502020204030204"/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prstClr val="white"/>
                </a:solidFill>
                <a:latin typeface="Calibri" panose="020F0502020204030204"/>
              </a:rPr>
              <a:t>It is important mention that the Cash Flow of 2021 will let us keep  operational without receiving revenue for about approximately 21 months</a:t>
            </a:r>
            <a:endParaRPr lang="es-VE" sz="1800" dirty="0">
              <a:solidFill>
                <a:prstClr val="white"/>
              </a:solidFill>
              <a:latin typeface="Calibri" panose="020F0502020204030204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V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8100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228B3D0DBE404789DF22B1AB7C7E02" ma:contentTypeVersion="13" ma:contentTypeDescription="Create a new document." ma:contentTypeScope="" ma:versionID="82a416a37a9f6e00f7f8fb3f9d8b8b90">
  <xsd:schema xmlns:xsd="http://www.w3.org/2001/XMLSchema" xmlns:xs="http://www.w3.org/2001/XMLSchema" xmlns:p="http://schemas.microsoft.com/office/2006/metadata/properties" xmlns:ns3="d2624068-23e1-46e5-ae36-eea3c5e8f82f" xmlns:ns4="d6e1a250-381e-44fc-b122-4243128f4442" targetNamespace="http://schemas.microsoft.com/office/2006/metadata/properties" ma:root="true" ma:fieldsID="7f4c54c65588192fcc06d3f83e459c42" ns3:_="" ns4:_="">
    <xsd:import namespace="d2624068-23e1-46e5-ae36-eea3c5e8f82f"/>
    <xsd:import namespace="d6e1a250-381e-44fc-b122-4243128f444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24068-23e1-46e5-ae36-eea3c5e8f8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e1a250-381e-44fc-b122-4243128f444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8C15DF-2940-4BD9-A5B7-1DF8051E8B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624068-23e1-46e5-ae36-eea3c5e8f82f"/>
    <ds:schemaRef ds:uri="d6e1a250-381e-44fc-b122-4243128f44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61FA34-7BD7-4C53-871C-6CE71CB00162}">
  <ds:schemaRefs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d6e1a250-381e-44fc-b122-4243128f4442"/>
    <ds:schemaRef ds:uri="d2624068-23e1-46e5-ae36-eea3c5e8f82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7D4850F-C7D4-475B-B03F-01144A3017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3597</TotalTime>
  <Words>96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Juan Sarmiento</dc:creator>
  <cp:lastModifiedBy>Johnny Gallardo</cp:lastModifiedBy>
  <cp:revision>59</cp:revision>
  <dcterms:created xsi:type="dcterms:W3CDTF">2020-07-28T20:45:28Z</dcterms:created>
  <dcterms:modified xsi:type="dcterms:W3CDTF">2021-12-10T21:59:49Z</dcterms:modified>
</cp:coreProperties>
</file>