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495" r:id="rId5"/>
    <p:sldId id="423" r:id="rId6"/>
    <p:sldId id="475" r:id="rId7"/>
    <p:sldId id="374" r:id="rId8"/>
    <p:sldId id="510" r:id="rId9"/>
    <p:sldId id="466" r:id="rId10"/>
    <p:sldId id="472" r:id="rId11"/>
    <p:sldId id="503" r:id="rId12"/>
    <p:sldId id="513" r:id="rId13"/>
    <p:sldId id="507" r:id="rId14"/>
    <p:sldId id="515" r:id="rId15"/>
    <p:sldId id="517" r:id="rId16"/>
    <p:sldId id="516" r:id="rId17"/>
    <p:sldId id="489" r:id="rId18"/>
    <p:sldId id="269"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milo Guerrero Cogollo" initials="JCGC" lastIdx="1" clrIdx="0">
    <p:extLst>
      <p:ext uri="{19B8F6BF-5375-455C-9EA6-DF929625EA0E}">
        <p15:presenceInfo xmlns:p15="http://schemas.microsoft.com/office/powerpoint/2012/main" userId="S::jguerrero@alta.aero::59fa2f4c-91bf-47a6-9a85-345a17d5b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58" autoAdjust="0"/>
    <p:restoredTop sz="85787" autoAdjust="0"/>
  </p:normalViewPr>
  <p:slideViewPr>
    <p:cSldViewPr snapToGrid="0">
      <p:cViewPr varScale="1">
        <p:scale>
          <a:sx n="85" d="100"/>
          <a:sy n="85" d="100"/>
        </p:scale>
        <p:origin x="6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milo Guerrero Cogollo" userId="59fa2f4c-91bf-47a6-9a85-345a17d5b8ea" providerId="ADAL" clId="{9C7B4082-FCE4-4067-BA29-D767501A873F}"/>
    <pc:docChg chg="undo custSel addSld delSld modSld sldOrd">
      <pc:chgData name="Juan Camilo Guerrero Cogollo" userId="59fa2f4c-91bf-47a6-9a85-345a17d5b8ea" providerId="ADAL" clId="{9C7B4082-FCE4-4067-BA29-D767501A873F}" dt="2021-04-16T21:57:40.875" v="861"/>
      <pc:docMkLst>
        <pc:docMk/>
      </pc:docMkLst>
      <pc:sldChg chg="modSp mod">
        <pc:chgData name="Juan Camilo Guerrero Cogollo" userId="59fa2f4c-91bf-47a6-9a85-345a17d5b8ea" providerId="ADAL" clId="{9C7B4082-FCE4-4067-BA29-D767501A873F}" dt="2021-04-16T02:07:46.586" v="556" actId="20577"/>
        <pc:sldMkLst>
          <pc:docMk/>
          <pc:sldMk cId="1656478535" sldId="374"/>
        </pc:sldMkLst>
        <pc:spChg chg="mod">
          <ac:chgData name="Juan Camilo Guerrero Cogollo" userId="59fa2f4c-91bf-47a6-9a85-345a17d5b8ea" providerId="ADAL" clId="{9C7B4082-FCE4-4067-BA29-D767501A873F}" dt="2021-04-16T02:07:46.586" v="556" actId="20577"/>
          <ac:spMkLst>
            <pc:docMk/>
            <pc:sldMk cId="1656478535" sldId="374"/>
            <ac:spMk id="2" creationId="{35717CFD-E866-48F3-8EDC-678060113E40}"/>
          </ac:spMkLst>
        </pc:spChg>
        <pc:spChg chg="mod">
          <ac:chgData name="Juan Camilo Guerrero Cogollo" userId="59fa2f4c-91bf-47a6-9a85-345a17d5b8ea" providerId="ADAL" clId="{9C7B4082-FCE4-4067-BA29-D767501A873F}" dt="2021-04-16T02:07:23.980" v="554" actId="1076"/>
          <ac:spMkLst>
            <pc:docMk/>
            <pc:sldMk cId="1656478535" sldId="374"/>
            <ac:spMk id="3" creationId="{54F8225F-1293-471E-96D8-4B5CECD11030}"/>
          </ac:spMkLst>
        </pc:spChg>
      </pc:sldChg>
      <pc:sldChg chg="modSp mod">
        <pc:chgData name="Juan Camilo Guerrero Cogollo" userId="59fa2f4c-91bf-47a6-9a85-345a17d5b8ea" providerId="ADAL" clId="{9C7B4082-FCE4-4067-BA29-D767501A873F}" dt="2021-04-16T02:05:31.451" v="440" actId="20577"/>
        <pc:sldMkLst>
          <pc:docMk/>
          <pc:sldMk cId="2218093958" sldId="423"/>
        </pc:sldMkLst>
        <pc:spChg chg="mod">
          <ac:chgData name="Juan Camilo Guerrero Cogollo" userId="59fa2f4c-91bf-47a6-9a85-345a17d5b8ea" providerId="ADAL" clId="{9C7B4082-FCE4-4067-BA29-D767501A873F}" dt="2021-04-16T02:05:31.451" v="440" actId="20577"/>
          <ac:spMkLst>
            <pc:docMk/>
            <pc:sldMk cId="2218093958" sldId="423"/>
            <ac:spMk id="4" creationId="{60725B4E-55C7-4FDE-8D8A-1C5885B20AE9}"/>
          </ac:spMkLst>
        </pc:spChg>
      </pc:sldChg>
      <pc:sldChg chg="addSp delSp modSp mod">
        <pc:chgData name="Juan Camilo Guerrero Cogollo" userId="59fa2f4c-91bf-47a6-9a85-345a17d5b8ea" providerId="ADAL" clId="{9C7B4082-FCE4-4067-BA29-D767501A873F}" dt="2021-04-16T03:23:05.185" v="671" actId="14100"/>
        <pc:sldMkLst>
          <pc:docMk/>
          <pc:sldMk cId="493860959" sldId="466"/>
        </pc:sldMkLst>
        <pc:spChg chg="add mod">
          <ac:chgData name="Juan Camilo Guerrero Cogollo" userId="59fa2f4c-91bf-47a6-9a85-345a17d5b8ea" providerId="ADAL" clId="{9C7B4082-FCE4-4067-BA29-D767501A873F}" dt="2021-04-16T02:19:14.294" v="571" actId="1076"/>
          <ac:spMkLst>
            <pc:docMk/>
            <pc:sldMk cId="493860959" sldId="466"/>
            <ac:spMk id="2" creationId="{57A8423E-5601-4CD3-AD3E-738AF0667D26}"/>
          </ac:spMkLst>
        </pc:spChg>
        <pc:spChg chg="add mod">
          <ac:chgData name="Juan Camilo Guerrero Cogollo" userId="59fa2f4c-91bf-47a6-9a85-345a17d5b8ea" providerId="ADAL" clId="{9C7B4082-FCE4-4067-BA29-D767501A873F}" dt="2021-04-16T02:41:15.768" v="617" actId="1076"/>
          <ac:spMkLst>
            <pc:docMk/>
            <pc:sldMk cId="493860959" sldId="466"/>
            <ac:spMk id="7" creationId="{9CC67BED-D8B5-48E2-8873-DCAB9F5E4C8F}"/>
          </ac:spMkLst>
        </pc:spChg>
        <pc:graphicFrameChg chg="del mod modGraphic">
          <ac:chgData name="Juan Camilo Guerrero Cogollo" userId="59fa2f4c-91bf-47a6-9a85-345a17d5b8ea" providerId="ADAL" clId="{9C7B4082-FCE4-4067-BA29-D767501A873F}" dt="2021-04-16T02:40:11.856" v="599" actId="478"/>
          <ac:graphicFrameMkLst>
            <pc:docMk/>
            <pc:sldMk cId="493860959" sldId="466"/>
            <ac:graphicFrameMk id="3" creationId="{C9C01C10-C093-4D3B-9721-D3DC3C0B481C}"/>
          </ac:graphicFrameMkLst>
        </pc:graphicFrameChg>
        <pc:graphicFrameChg chg="add mod modGraphic">
          <ac:chgData name="Juan Camilo Guerrero Cogollo" userId="59fa2f4c-91bf-47a6-9a85-345a17d5b8ea" providerId="ADAL" clId="{9C7B4082-FCE4-4067-BA29-D767501A873F}" dt="2021-04-16T03:23:05.185" v="671" actId="14100"/>
          <ac:graphicFrameMkLst>
            <pc:docMk/>
            <pc:sldMk cId="493860959" sldId="466"/>
            <ac:graphicFrameMk id="9" creationId="{49BD5187-B736-43FB-BE6E-71C692AA7E19}"/>
          </ac:graphicFrameMkLst>
        </pc:graphicFrameChg>
        <pc:graphicFrameChg chg="add mod">
          <ac:chgData name="Juan Camilo Guerrero Cogollo" userId="59fa2f4c-91bf-47a6-9a85-345a17d5b8ea" providerId="ADAL" clId="{9C7B4082-FCE4-4067-BA29-D767501A873F}" dt="2021-04-16T02:40:16.864" v="601" actId="1076"/>
          <ac:graphicFrameMkLst>
            <pc:docMk/>
            <pc:sldMk cId="493860959" sldId="466"/>
            <ac:graphicFrameMk id="10" creationId="{94A296BE-EFFC-43B6-B6F4-6B3F880600D7}"/>
          </ac:graphicFrameMkLst>
        </pc:graphicFrameChg>
        <pc:cxnChg chg="add mod">
          <ac:chgData name="Juan Camilo Guerrero Cogollo" userId="59fa2f4c-91bf-47a6-9a85-345a17d5b8ea" providerId="ADAL" clId="{9C7B4082-FCE4-4067-BA29-D767501A873F}" dt="2021-04-16T02:41:19.739" v="618" actId="1076"/>
          <ac:cxnSpMkLst>
            <pc:docMk/>
            <pc:sldMk cId="493860959" sldId="466"/>
            <ac:cxnSpMk id="8" creationId="{D0884D64-6838-4CC4-9F0C-DBEB3374A467}"/>
          </ac:cxnSpMkLst>
        </pc:cxnChg>
        <pc:cxnChg chg="add mod">
          <ac:chgData name="Juan Camilo Guerrero Cogollo" userId="59fa2f4c-91bf-47a6-9a85-345a17d5b8ea" providerId="ADAL" clId="{9C7B4082-FCE4-4067-BA29-D767501A873F}" dt="2021-04-16T02:40:50.763" v="610" actId="14100"/>
          <ac:cxnSpMkLst>
            <pc:docMk/>
            <pc:sldMk cId="493860959" sldId="466"/>
            <ac:cxnSpMk id="12" creationId="{FAFCB7C0-BB17-4C7A-A74C-04AE1743BC55}"/>
          </ac:cxnSpMkLst>
        </pc:cxnChg>
      </pc:sldChg>
      <pc:sldChg chg="modSp mod modShow">
        <pc:chgData name="Juan Camilo Guerrero Cogollo" userId="59fa2f4c-91bf-47a6-9a85-345a17d5b8ea" providerId="ADAL" clId="{9C7B4082-FCE4-4067-BA29-D767501A873F}" dt="2021-04-16T03:23:23.451" v="672" actId="729"/>
        <pc:sldMkLst>
          <pc:docMk/>
          <pc:sldMk cId="789275958" sldId="472"/>
        </pc:sldMkLst>
        <pc:spChg chg="mod">
          <ac:chgData name="Juan Camilo Guerrero Cogollo" userId="59fa2f4c-91bf-47a6-9a85-345a17d5b8ea" providerId="ADAL" clId="{9C7B4082-FCE4-4067-BA29-D767501A873F}" dt="2021-04-16T02:42:24.933" v="633" actId="20577"/>
          <ac:spMkLst>
            <pc:docMk/>
            <pc:sldMk cId="789275958" sldId="472"/>
            <ac:spMk id="9" creationId="{ADCE68FD-7C5C-4391-88B8-A6159FEF1867}"/>
          </ac:spMkLst>
        </pc:spChg>
      </pc:sldChg>
      <pc:sldChg chg="del">
        <pc:chgData name="Juan Camilo Guerrero Cogollo" userId="59fa2f4c-91bf-47a6-9a85-345a17d5b8ea" providerId="ADAL" clId="{9C7B4082-FCE4-4067-BA29-D767501A873F}" dt="2021-04-16T04:18:26.503" v="836" actId="47"/>
        <pc:sldMkLst>
          <pc:docMk/>
          <pc:sldMk cId="1681053319" sldId="474"/>
        </pc:sldMkLst>
      </pc:sldChg>
      <pc:sldChg chg="modSp mod">
        <pc:chgData name="Juan Camilo Guerrero Cogollo" userId="59fa2f4c-91bf-47a6-9a85-345a17d5b8ea" providerId="ADAL" clId="{9C7B4082-FCE4-4067-BA29-D767501A873F}" dt="2021-04-16T03:22:14.842" v="669" actId="20577"/>
        <pc:sldMkLst>
          <pc:docMk/>
          <pc:sldMk cId="2551010524" sldId="475"/>
        </pc:sldMkLst>
        <pc:spChg chg="mod">
          <ac:chgData name="Juan Camilo Guerrero Cogollo" userId="59fa2f4c-91bf-47a6-9a85-345a17d5b8ea" providerId="ADAL" clId="{9C7B4082-FCE4-4067-BA29-D767501A873F}" dt="2021-04-16T03:22:14.842" v="669" actId="20577"/>
          <ac:spMkLst>
            <pc:docMk/>
            <pc:sldMk cId="2551010524" sldId="475"/>
            <ac:spMk id="3" creationId="{7A0BDCE6-9FB7-46CC-BAD6-E83E17ECE68C}"/>
          </ac:spMkLst>
        </pc:spChg>
      </pc:sldChg>
      <pc:sldChg chg="addSp delSp modSp mod">
        <pc:chgData name="Juan Camilo Guerrero Cogollo" userId="59fa2f4c-91bf-47a6-9a85-345a17d5b8ea" providerId="ADAL" clId="{9C7B4082-FCE4-4067-BA29-D767501A873F}" dt="2021-04-16T03:58:55.730" v="718" actId="14100"/>
        <pc:sldMkLst>
          <pc:docMk/>
          <pc:sldMk cId="1144124381" sldId="503"/>
        </pc:sldMkLst>
        <pc:spChg chg="del">
          <ac:chgData name="Juan Camilo Guerrero Cogollo" userId="59fa2f4c-91bf-47a6-9a85-345a17d5b8ea" providerId="ADAL" clId="{9C7B4082-FCE4-4067-BA29-D767501A873F}" dt="2021-04-16T03:25:49.966" v="701" actId="478"/>
          <ac:spMkLst>
            <pc:docMk/>
            <pc:sldMk cId="1144124381" sldId="503"/>
            <ac:spMk id="2" creationId="{ACB53843-32B8-4FBE-85C3-6865BA886EE8}"/>
          </ac:spMkLst>
        </pc:spChg>
        <pc:spChg chg="del">
          <ac:chgData name="Juan Camilo Guerrero Cogollo" userId="59fa2f4c-91bf-47a6-9a85-345a17d5b8ea" providerId="ADAL" clId="{9C7B4082-FCE4-4067-BA29-D767501A873F}" dt="2021-04-16T03:25:39.435" v="696" actId="478"/>
          <ac:spMkLst>
            <pc:docMk/>
            <pc:sldMk cId="1144124381" sldId="503"/>
            <ac:spMk id="3" creationId="{D58837F1-CC6C-4CF5-B485-8FE12F803D1A}"/>
          </ac:spMkLst>
        </pc:spChg>
        <pc:spChg chg="del">
          <ac:chgData name="Juan Camilo Guerrero Cogollo" userId="59fa2f4c-91bf-47a6-9a85-345a17d5b8ea" providerId="ADAL" clId="{9C7B4082-FCE4-4067-BA29-D767501A873F}" dt="2021-04-16T03:58:39.252" v="706" actId="478"/>
          <ac:spMkLst>
            <pc:docMk/>
            <pc:sldMk cId="1144124381" sldId="503"/>
            <ac:spMk id="6" creationId="{90CB16D5-2F0E-44E0-A44C-4533EA25EC02}"/>
          </ac:spMkLst>
        </pc:spChg>
        <pc:spChg chg="del">
          <ac:chgData name="Juan Camilo Guerrero Cogollo" userId="59fa2f4c-91bf-47a6-9a85-345a17d5b8ea" providerId="ADAL" clId="{9C7B4082-FCE4-4067-BA29-D767501A873F}" dt="2021-04-16T03:25:44.705" v="698" actId="478"/>
          <ac:spMkLst>
            <pc:docMk/>
            <pc:sldMk cId="1144124381" sldId="503"/>
            <ac:spMk id="8" creationId="{FBB53262-C39C-47D4-B274-A86F9547F7E7}"/>
          </ac:spMkLst>
        </pc:spChg>
        <pc:spChg chg="del mod">
          <ac:chgData name="Juan Camilo Guerrero Cogollo" userId="59fa2f4c-91bf-47a6-9a85-345a17d5b8ea" providerId="ADAL" clId="{9C7B4082-FCE4-4067-BA29-D767501A873F}" dt="2021-04-16T03:25:47.810" v="700" actId="478"/>
          <ac:spMkLst>
            <pc:docMk/>
            <pc:sldMk cId="1144124381" sldId="503"/>
            <ac:spMk id="15" creationId="{F3F2F9FD-A729-4234-8D32-95B11384A670}"/>
          </ac:spMkLst>
        </pc:spChg>
        <pc:graphicFrameChg chg="add mod">
          <ac:chgData name="Juan Camilo Guerrero Cogollo" userId="59fa2f4c-91bf-47a6-9a85-345a17d5b8ea" providerId="ADAL" clId="{9C7B4082-FCE4-4067-BA29-D767501A873F}" dt="2021-04-16T03:58:55.730" v="718" actId="14100"/>
          <ac:graphicFrameMkLst>
            <pc:docMk/>
            <pc:sldMk cId="1144124381" sldId="503"/>
            <ac:graphicFrameMk id="11" creationId="{716D1B56-49D3-4D7C-B8C0-BBF7C70ED678}"/>
          </ac:graphicFrameMkLst>
        </pc:graphicFrameChg>
        <pc:picChg chg="del">
          <ac:chgData name="Juan Camilo Guerrero Cogollo" userId="59fa2f4c-91bf-47a6-9a85-345a17d5b8ea" providerId="ADAL" clId="{9C7B4082-FCE4-4067-BA29-D767501A873F}" dt="2021-04-16T03:25:37.138" v="695" actId="478"/>
          <ac:picMkLst>
            <pc:docMk/>
            <pc:sldMk cId="1144124381" sldId="503"/>
            <ac:picMk id="5" creationId="{27005A17-5A82-4743-B104-179D1852312C}"/>
          </ac:picMkLst>
        </pc:picChg>
        <pc:cxnChg chg="del">
          <ac:chgData name="Juan Camilo Guerrero Cogollo" userId="59fa2f4c-91bf-47a6-9a85-345a17d5b8ea" providerId="ADAL" clId="{9C7B4082-FCE4-4067-BA29-D767501A873F}" dt="2021-04-16T03:25:44.705" v="698" actId="478"/>
          <ac:cxnSpMkLst>
            <pc:docMk/>
            <pc:sldMk cId="1144124381" sldId="503"/>
            <ac:cxnSpMk id="10" creationId="{24D611C9-639D-4F7F-BF2F-E62BB8C9F4BB}"/>
          </ac:cxnSpMkLst>
        </pc:cxnChg>
        <pc:cxnChg chg="del">
          <ac:chgData name="Juan Camilo Guerrero Cogollo" userId="59fa2f4c-91bf-47a6-9a85-345a17d5b8ea" providerId="ADAL" clId="{9C7B4082-FCE4-4067-BA29-D767501A873F}" dt="2021-04-16T03:25:41.463" v="697" actId="478"/>
          <ac:cxnSpMkLst>
            <pc:docMk/>
            <pc:sldMk cId="1144124381" sldId="503"/>
            <ac:cxnSpMk id="14" creationId="{1224EB10-CA23-411C-A603-A25235D0B760}"/>
          </ac:cxnSpMkLst>
        </pc:cxnChg>
      </pc:sldChg>
      <pc:sldChg chg="del">
        <pc:chgData name="Juan Camilo Guerrero Cogollo" userId="59fa2f4c-91bf-47a6-9a85-345a17d5b8ea" providerId="ADAL" clId="{9C7B4082-FCE4-4067-BA29-D767501A873F}" dt="2021-04-16T04:18:25.501" v="834" actId="47"/>
        <pc:sldMkLst>
          <pc:docMk/>
          <pc:sldMk cId="2094564073" sldId="507"/>
        </pc:sldMkLst>
      </pc:sldChg>
      <pc:sldChg chg="del">
        <pc:chgData name="Juan Camilo Guerrero Cogollo" userId="59fa2f4c-91bf-47a6-9a85-345a17d5b8ea" providerId="ADAL" clId="{9C7B4082-FCE4-4067-BA29-D767501A873F}" dt="2021-04-16T04:18:26.149" v="835" actId="47"/>
        <pc:sldMkLst>
          <pc:docMk/>
          <pc:sldMk cId="1067456611" sldId="509"/>
        </pc:sldMkLst>
      </pc:sldChg>
      <pc:sldChg chg="addSp modSp add mod ord">
        <pc:chgData name="Juan Camilo Guerrero Cogollo" userId="59fa2f4c-91bf-47a6-9a85-345a17d5b8ea" providerId="ADAL" clId="{9C7B4082-FCE4-4067-BA29-D767501A873F}" dt="2021-04-16T02:42:08.362" v="630"/>
        <pc:sldMkLst>
          <pc:docMk/>
          <pc:sldMk cId="3273036361" sldId="510"/>
        </pc:sldMkLst>
        <pc:spChg chg="add mod">
          <ac:chgData name="Juan Camilo Guerrero Cogollo" userId="59fa2f4c-91bf-47a6-9a85-345a17d5b8ea" providerId="ADAL" clId="{9C7B4082-FCE4-4067-BA29-D767501A873F}" dt="2021-04-16T02:41:52.584" v="623" actId="2085"/>
          <ac:spMkLst>
            <pc:docMk/>
            <pc:sldMk cId="3273036361" sldId="510"/>
            <ac:spMk id="3" creationId="{04CB956B-1AF9-45D2-B57C-9B9EE7BB4325}"/>
          </ac:spMkLst>
        </pc:spChg>
        <pc:spChg chg="add mod">
          <ac:chgData name="Juan Camilo Guerrero Cogollo" userId="59fa2f4c-91bf-47a6-9a85-345a17d5b8ea" providerId="ADAL" clId="{9C7B4082-FCE4-4067-BA29-D767501A873F}" dt="2021-04-16T02:42:03.180" v="628" actId="14100"/>
          <ac:spMkLst>
            <pc:docMk/>
            <pc:sldMk cId="3273036361" sldId="510"/>
            <ac:spMk id="11" creationId="{C523C8CB-314A-48A6-9E32-189F5D895A98}"/>
          </ac:spMkLst>
        </pc:spChg>
      </pc:sldChg>
      <pc:sldChg chg="addSp delSp modSp new mod">
        <pc:chgData name="Juan Camilo Guerrero Cogollo" userId="59fa2f4c-91bf-47a6-9a85-345a17d5b8ea" providerId="ADAL" clId="{9C7B4082-FCE4-4067-BA29-D767501A873F}" dt="2021-04-16T03:59:10.687" v="719"/>
        <pc:sldMkLst>
          <pc:docMk/>
          <pc:sldMk cId="3055024855" sldId="511"/>
        </pc:sldMkLst>
        <pc:spChg chg="del">
          <ac:chgData name="Juan Camilo Guerrero Cogollo" userId="59fa2f4c-91bf-47a6-9a85-345a17d5b8ea" providerId="ADAL" clId="{9C7B4082-FCE4-4067-BA29-D767501A873F}" dt="2021-04-16T03:25:28.115" v="694" actId="478"/>
          <ac:spMkLst>
            <pc:docMk/>
            <pc:sldMk cId="3055024855" sldId="511"/>
            <ac:spMk id="2" creationId="{BF069D17-6180-45DE-9C7F-E13CBF5BD1B4}"/>
          </ac:spMkLst>
        </pc:spChg>
        <pc:graphicFrameChg chg="add del mod">
          <ac:chgData name="Juan Camilo Guerrero Cogollo" userId="59fa2f4c-91bf-47a6-9a85-345a17d5b8ea" providerId="ADAL" clId="{9C7B4082-FCE4-4067-BA29-D767501A873F}" dt="2021-04-16T03:24:33.244" v="677" actId="478"/>
          <ac:graphicFrameMkLst>
            <pc:docMk/>
            <pc:sldMk cId="3055024855" sldId="511"/>
            <ac:graphicFrameMk id="3" creationId="{B8645D19-5905-40D8-8617-F78C39252EB4}"/>
          </ac:graphicFrameMkLst>
        </pc:graphicFrameChg>
        <pc:graphicFrameChg chg="add mod">
          <ac:chgData name="Juan Camilo Guerrero Cogollo" userId="59fa2f4c-91bf-47a6-9a85-345a17d5b8ea" providerId="ADAL" clId="{9C7B4082-FCE4-4067-BA29-D767501A873F}" dt="2021-04-16T03:55:33.061" v="705" actId="14100"/>
          <ac:graphicFrameMkLst>
            <pc:docMk/>
            <pc:sldMk cId="3055024855" sldId="511"/>
            <ac:graphicFrameMk id="4" creationId="{B8645D19-5905-40D8-8617-F78C39252EB4}"/>
          </ac:graphicFrameMkLst>
        </pc:graphicFrameChg>
        <pc:picChg chg="add mod">
          <ac:chgData name="Juan Camilo Guerrero Cogollo" userId="59fa2f4c-91bf-47a6-9a85-345a17d5b8ea" providerId="ADAL" clId="{9C7B4082-FCE4-4067-BA29-D767501A873F}" dt="2021-04-16T03:59:10.687" v="719"/>
          <ac:picMkLst>
            <pc:docMk/>
            <pc:sldMk cId="3055024855" sldId="511"/>
            <ac:picMk id="5" creationId="{7BA2E8DF-6ED0-458E-B87A-498B487302DC}"/>
          </ac:picMkLst>
        </pc:picChg>
      </pc:sldChg>
      <pc:sldChg chg="addSp delSp modSp new mod">
        <pc:chgData name="Juan Camilo Guerrero Cogollo" userId="59fa2f4c-91bf-47a6-9a85-345a17d5b8ea" providerId="ADAL" clId="{9C7B4082-FCE4-4067-BA29-D767501A873F}" dt="2021-04-16T04:02:41.812" v="728" actId="14100"/>
        <pc:sldMkLst>
          <pc:docMk/>
          <pc:sldMk cId="1960500678" sldId="512"/>
        </pc:sldMkLst>
        <pc:spChg chg="del">
          <ac:chgData name="Juan Camilo Guerrero Cogollo" userId="59fa2f4c-91bf-47a6-9a85-345a17d5b8ea" providerId="ADAL" clId="{9C7B4082-FCE4-4067-BA29-D767501A873F}" dt="2021-04-16T04:02:20.262" v="721" actId="478"/>
          <ac:spMkLst>
            <pc:docMk/>
            <pc:sldMk cId="1960500678" sldId="512"/>
            <ac:spMk id="2" creationId="{EF91D94B-A0C8-43BF-81A2-81A166126697}"/>
          </ac:spMkLst>
        </pc:spChg>
        <pc:graphicFrameChg chg="add del mod">
          <ac:chgData name="Juan Camilo Guerrero Cogollo" userId="59fa2f4c-91bf-47a6-9a85-345a17d5b8ea" providerId="ADAL" clId="{9C7B4082-FCE4-4067-BA29-D767501A873F}" dt="2021-04-16T04:02:23.747" v="723"/>
          <ac:graphicFrameMkLst>
            <pc:docMk/>
            <pc:sldMk cId="1960500678" sldId="512"/>
            <ac:graphicFrameMk id="3" creationId="{0BC3543F-FA56-4D66-8E3A-4B2115F72DED}"/>
          </ac:graphicFrameMkLst>
        </pc:graphicFrameChg>
        <pc:picChg chg="add mod">
          <ac:chgData name="Juan Camilo Guerrero Cogollo" userId="59fa2f4c-91bf-47a6-9a85-345a17d5b8ea" providerId="ADAL" clId="{9C7B4082-FCE4-4067-BA29-D767501A873F}" dt="2021-04-16T04:02:41.812" v="728" actId="14100"/>
          <ac:picMkLst>
            <pc:docMk/>
            <pc:sldMk cId="1960500678" sldId="512"/>
            <ac:picMk id="4" creationId="{C32B6ADE-3DA9-4004-94F8-5A8B3FE27CFF}"/>
          </ac:picMkLst>
        </pc:picChg>
      </pc:sldChg>
      <pc:sldChg chg="addSp delSp modSp new mod ord">
        <pc:chgData name="Juan Camilo Guerrero Cogollo" userId="59fa2f4c-91bf-47a6-9a85-345a17d5b8ea" providerId="ADAL" clId="{9C7B4082-FCE4-4067-BA29-D767501A873F}" dt="2021-04-16T21:56:44.443" v="849"/>
        <pc:sldMkLst>
          <pc:docMk/>
          <pc:sldMk cId="3176250811" sldId="513"/>
        </pc:sldMkLst>
        <pc:spChg chg="del">
          <ac:chgData name="Juan Camilo Guerrero Cogollo" userId="59fa2f4c-91bf-47a6-9a85-345a17d5b8ea" providerId="ADAL" clId="{9C7B4082-FCE4-4067-BA29-D767501A873F}" dt="2021-04-16T04:03:11.511" v="735" actId="478"/>
          <ac:spMkLst>
            <pc:docMk/>
            <pc:sldMk cId="3176250811" sldId="513"/>
            <ac:spMk id="2" creationId="{AAD492C0-50C5-4DF1-82CC-0B0371169C0A}"/>
          </ac:spMkLst>
        </pc:spChg>
        <pc:graphicFrameChg chg="add del mod">
          <ac:chgData name="Juan Camilo Guerrero Cogollo" userId="59fa2f4c-91bf-47a6-9a85-345a17d5b8ea" providerId="ADAL" clId="{9C7B4082-FCE4-4067-BA29-D767501A873F}" dt="2021-04-16T04:03:47.246" v="739"/>
          <ac:graphicFrameMkLst>
            <pc:docMk/>
            <pc:sldMk cId="3176250811" sldId="513"/>
            <ac:graphicFrameMk id="4" creationId="{D2B1C1CC-E07F-4909-9FCE-7684BA53C85A}"/>
          </ac:graphicFrameMkLst>
        </pc:graphicFrameChg>
        <pc:picChg chg="add del mod">
          <ac:chgData name="Juan Camilo Guerrero Cogollo" userId="59fa2f4c-91bf-47a6-9a85-345a17d5b8ea" providerId="ADAL" clId="{9C7B4082-FCE4-4067-BA29-D767501A873F}" dt="2021-04-16T04:03:38.031" v="737" actId="478"/>
          <ac:picMkLst>
            <pc:docMk/>
            <pc:sldMk cId="3176250811" sldId="513"/>
            <ac:picMk id="3" creationId="{66F14939-43E0-4DE1-9FE6-9136FC521F9E}"/>
          </ac:picMkLst>
        </pc:picChg>
        <pc:picChg chg="add mod">
          <ac:chgData name="Juan Camilo Guerrero Cogollo" userId="59fa2f4c-91bf-47a6-9a85-345a17d5b8ea" providerId="ADAL" clId="{9C7B4082-FCE4-4067-BA29-D767501A873F}" dt="2021-04-16T04:03:54.506" v="743" actId="1076"/>
          <ac:picMkLst>
            <pc:docMk/>
            <pc:sldMk cId="3176250811" sldId="513"/>
            <ac:picMk id="5" creationId="{5815003F-C4D8-400C-AE0C-FA78722FB5FF}"/>
          </ac:picMkLst>
        </pc:picChg>
      </pc:sldChg>
      <pc:sldChg chg="addSp modSp add mod">
        <pc:chgData name="Juan Camilo Guerrero Cogollo" userId="59fa2f4c-91bf-47a6-9a85-345a17d5b8ea" providerId="ADAL" clId="{9C7B4082-FCE4-4067-BA29-D767501A873F}" dt="2021-04-16T04:06:48.410" v="764" actId="14100"/>
        <pc:sldMkLst>
          <pc:docMk/>
          <pc:sldMk cId="269461183" sldId="514"/>
        </pc:sldMkLst>
        <pc:spChg chg="add mod">
          <ac:chgData name="Juan Camilo Guerrero Cogollo" userId="59fa2f4c-91bf-47a6-9a85-345a17d5b8ea" providerId="ADAL" clId="{9C7B4082-FCE4-4067-BA29-D767501A873F}" dt="2021-04-16T04:05:43.010" v="753" actId="14100"/>
          <ac:spMkLst>
            <pc:docMk/>
            <pc:sldMk cId="269461183" sldId="514"/>
            <ac:spMk id="2" creationId="{82EC8D9F-A57E-4FD8-B745-7A816B9C8B9D}"/>
          </ac:spMkLst>
        </pc:spChg>
        <pc:spChg chg="add mod">
          <ac:chgData name="Juan Camilo Guerrero Cogollo" userId="59fa2f4c-91bf-47a6-9a85-345a17d5b8ea" providerId="ADAL" clId="{9C7B4082-FCE4-4067-BA29-D767501A873F}" dt="2021-04-16T04:06:48.410" v="764" actId="14100"/>
          <ac:spMkLst>
            <pc:docMk/>
            <pc:sldMk cId="269461183" sldId="514"/>
            <ac:spMk id="5" creationId="{B4C6F912-634C-40E5-8BDA-7B87885FA0EE}"/>
          </ac:spMkLst>
        </pc:spChg>
        <pc:picChg chg="mod">
          <ac:chgData name="Juan Camilo Guerrero Cogollo" userId="59fa2f4c-91bf-47a6-9a85-345a17d5b8ea" providerId="ADAL" clId="{9C7B4082-FCE4-4067-BA29-D767501A873F}" dt="2021-04-16T04:06:39.263" v="762" actId="1076"/>
          <ac:picMkLst>
            <pc:docMk/>
            <pc:sldMk cId="269461183" sldId="514"/>
            <ac:picMk id="4" creationId="{C32B6ADE-3DA9-4004-94F8-5A8B3FE27CFF}"/>
          </ac:picMkLst>
        </pc:picChg>
      </pc:sldChg>
      <pc:sldChg chg="addSp modSp add mod ord">
        <pc:chgData name="Juan Camilo Guerrero Cogollo" userId="59fa2f4c-91bf-47a6-9a85-345a17d5b8ea" providerId="ADAL" clId="{9C7B4082-FCE4-4067-BA29-D767501A873F}" dt="2021-04-16T21:56:51.604" v="853"/>
        <pc:sldMkLst>
          <pc:docMk/>
          <pc:sldMk cId="2663327905" sldId="515"/>
        </pc:sldMkLst>
        <pc:spChg chg="add mod">
          <ac:chgData name="Juan Camilo Guerrero Cogollo" userId="59fa2f4c-91bf-47a6-9a85-345a17d5b8ea" providerId="ADAL" clId="{9C7B4082-FCE4-4067-BA29-D767501A873F}" dt="2021-04-16T04:06:11.718" v="757" actId="14100"/>
          <ac:spMkLst>
            <pc:docMk/>
            <pc:sldMk cId="2663327905" sldId="515"/>
            <ac:spMk id="3" creationId="{4E75D659-CBD5-4659-84B2-BD99A354ED19}"/>
          </ac:spMkLst>
        </pc:spChg>
        <pc:spChg chg="add mod">
          <ac:chgData name="Juan Camilo Guerrero Cogollo" userId="59fa2f4c-91bf-47a6-9a85-345a17d5b8ea" providerId="ADAL" clId="{9C7B4082-FCE4-4067-BA29-D767501A873F}" dt="2021-04-16T04:07:07.391" v="768" actId="1076"/>
          <ac:spMkLst>
            <pc:docMk/>
            <pc:sldMk cId="2663327905" sldId="515"/>
            <ac:spMk id="4" creationId="{58A5CF9A-6359-4D3B-BC80-ACC34AB86EBC}"/>
          </ac:spMkLst>
        </pc:spChg>
        <pc:picChg chg="mod">
          <ac:chgData name="Juan Camilo Guerrero Cogollo" userId="59fa2f4c-91bf-47a6-9a85-345a17d5b8ea" providerId="ADAL" clId="{9C7B4082-FCE4-4067-BA29-D767501A873F}" dt="2021-04-16T04:07:00.492" v="767" actId="1076"/>
          <ac:picMkLst>
            <pc:docMk/>
            <pc:sldMk cId="2663327905" sldId="515"/>
            <ac:picMk id="5" creationId="{5815003F-C4D8-400C-AE0C-FA78722FB5FF}"/>
          </ac:picMkLst>
        </pc:picChg>
      </pc:sldChg>
      <pc:sldChg chg="addSp delSp modSp new del mod">
        <pc:chgData name="Juan Camilo Guerrero Cogollo" userId="59fa2f4c-91bf-47a6-9a85-345a17d5b8ea" providerId="ADAL" clId="{9C7B4082-FCE4-4067-BA29-D767501A873F}" dt="2021-04-16T21:57:10.098" v="854" actId="47"/>
        <pc:sldMkLst>
          <pc:docMk/>
          <pc:sldMk cId="1023364231" sldId="516"/>
        </pc:sldMkLst>
        <pc:spChg chg="del">
          <ac:chgData name="Juan Camilo Guerrero Cogollo" userId="59fa2f4c-91bf-47a6-9a85-345a17d5b8ea" providerId="ADAL" clId="{9C7B4082-FCE4-4067-BA29-D767501A873F}" dt="2021-04-16T04:12:36.003" v="776" actId="478"/>
          <ac:spMkLst>
            <pc:docMk/>
            <pc:sldMk cId="1023364231" sldId="516"/>
            <ac:spMk id="2" creationId="{1E4888F6-DECD-40E2-A359-2A9127779C72}"/>
          </ac:spMkLst>
        </pc:spChg>
        <pc:picChg chg="add del mod">
          <ac:chgData name="Juan Camilo Guerrero Cogollo" userId="59fa2f4c-91bf-47a6-9a85-345a17d5b8ea" providerId="ADAL" clId="{9C7B4082-FCE4-4067-BA29-D767501A873F}" dt="2021-04-16T21:54:20.745" v="845" actId="478"/>
          <ac:picMkLst>
            <pc:docMk/>
            <pc:sldMk cId="1023364231" sldId="516"/>
            <ac:picMk id="3" creationId="{3489149A-C9F8-44DA-8490-40A45B7D9CFF}"/>
          </ac:picMkLst>
        </pc:picChg>
      </pc:sldChg>
      <pc:sldChg chg="new del">
        <pc:chgData name="Juan Camilo Guerrero Cogollo" userId="59fa2f4c-91bf-47a6-9a85-345a17d5b8ea" providerId="ADAL" clId="{9C7B4082-FCE4-4067-BA29-D767501A873F}" dt="2021-04-16T04:11:46.782" v="770" actId="47"/>
        <pc:sldMkLst>
          <pc:docMk/>
          <pc:sldMk cId="1549457122" sldId="516"/>
        </pc:sldMkLst>
      </pc:sldChg>
      <pc:sldChg chg="addSp delSp modSp new mod ord">
        <pc:chgData name="Juan Camilo Guerrero Cogollo" userId="59fa2f4c-91bf-47a6-9a85-345a17d5b8ea" providerId="ADAL" clId="{9C7B4082-FCE4-4067-BA29-D767501A873F}" dt="2021-04-16T21:57:31.837" v="857"/>
        <pc:sldMkLst>
          <pc:docMk/>
          <pc:sldMk cId="3954800719" sldId="517"/>
        </pc:sldMkLst>
        <pc:graphicFrameChg chg="add del mod modGraphic">
          <ac:chgData name="Juan Camilo Guerrero Cogollo" userId="59fa2f4c-91bf-47a6-9a85-345a17d5b8ea" providerId="ADAL" clId="{9C7B4082-FCE4-4067-BA29-D767501A873F}" dt="2021-04-16T04:15:17.543" v="789" actId="478"/>
          <ac:graphicFrameMkLst>
            <pc:docMk/>
            <pc:sldMk cId="3954800719" sldId="517"/>
            <ac:graphicFrameMk id="3" creationId="{1A639BAA-6E20-4EF9-9ED3-422F07F70ED0}"/>
          </ac:graphicFrameMkLst>
        </pc:graphicFrameChg>
        <pc:graphicFrameChg chg="add mod modGraphic">
          <ac:chgData name="Juan Camilo Guerrero Cogollo" userId="59fa2f4c-91bf-47a6-9a85-345a17d5b8ea" providerId="ADAL" clId="{9C7B4082-FCE4-4067-BA29-D767501A873F}" dt="2021-04-16T04:15:24.835" v="797" actId="1076"/>
          <ac:graphicFrameMkLst>
            <pc:docMk/>
            <pc:sldMk cId="3954800719" sldId="517"/>
            <ac:graphicFrameMk id="4" creationId="{CD16DA38-AE9E-46D8-8AA1-A1B4756FA8FE}"/>
          </ac:graphicFrameMkLst>
        </pc:graphicFrameChg>
      </pc:sldChg>
      <pc:sldChg chg="addSp delSp modSp new mod ord">
        <pc:chgData name="Juan Camilo Guerrero Cogollo" userId="59fa2f4c-91bf-47a6-9a85-345a17d5b8ea" providerId="ADAL" clId="{9C7B4082-FCE4-4067-BA29-D767501A873F}" dt="2021-04-16T21:57:40.875" v="861"/>
        <pc:sldMkLst>
          <pc:docMk/>
          <pc:sldMk cId="3709562114" sldId="518"/>
        </pc:sldMkLst>
        <pc:graphicFrameChg chg="add del mod">
          <ac:chgData name="Juan Camilo Guerrero Cogollo" userId="59fa2f4c-91bf-47a6-9a85-345a17d5b8ea" providerId="ADAL" clId="{9C7B4082-FCE4-4067-BA29-D767501A873F}" dt="2021-04-16T04:16:14.174" v="800" actId="478"/>
          <ac:graphicFrameMkLst>
            <pc:docMk/>
            <pc:sldMk cId="3709562114" sldId="518"/>
            <ac:graphicFrameMk id="3" creationId="{3263D8CB-A38C-49A9-BF59-498CD86426E2}"/>
          </ac:graphicFrameMkLst>
        </pc:graphicFrameChg>
        <pc:graphicFrameChg chg="add mod modGraphic">
          <ac:chgData name="Juan Camilo Guerrero Cogollo" userId="59fa2f4c-91bf-47a6-9a85-345a17d5b8ea" providerId="ADAL" clId="{9C7B4082-FCE4-4067-BA29-D767501A873F}" dt="2021-04-16T04:16:27.930" v="813" actId="1076"/>
          <ac:graphicFrameMkLst>
            <pc:docMk/>
            <pc:sldMk cId="3709562114" sldId="518"/>
            <ac:graphicFrameMk id="4" creationId="{C2E385A9-DB12-4835-944C-3AAA6FBDCE34}"/>
          </ac:graphicFrameMkLst>
        </pc:graphicFrameChg>
      </pc:sldChg>
      <pc:sldChg chg="addSp modSp new del mod">
        <pc:chgData name="Juan Camilo Guerrero Cogollo" userId="59fa2f4c-91bf-47a6-9a85-345a17d5b8ea" providerId="ADAL" clId="{9C7B4082-FCE4-4067-BA29-D767501A873F}" dt="2021-04-16T04:18:03.564" v="823" actId="47"/>
        <pc:sldMkLst>
          <pc:docMk/>
          <pc:sldMk cId="2565491732" sldId="519"/>
        </pc:sldMkLst>
        <pc:graphicFrameChg chg="add mod modGraphic">
          <ac:chgData name="Juan Camilo Guerrero Cogollo" userId="59fa2f4c-91bf-47a6-9a85-345a17d5b8ea" providerId="ADAL" clId="{9C7B4082-FCE4-4067-BA29-D767501A873F}" dt="2021-04-16T04:17:25.195" v="822" actId="1076"/>
          <ac:graphicFrameMkLst>
            <pc:docMk/>
            <pc:sldMk cId="2565491732" sldId="519"/>
            <ac:graphicFrameMk id="3" creationId="{68272E06-12E3-4CDD-81CC-2830A4F828A8}"/>
          </ac:graphicFrameMkLst>
        </pc:graphicFrameChg>
      </pc:sldChg>
      <pc:sldChg chg="addSp modSp new mod ord">
        <pc:chgData name="Juan Camilo Guerrero Cogollo" userId="59fa2f4c-91bf-47a6-9a85-345a17d5b8ea" providerId="ADAL" clId="{9C7B4082-FCE4-4067-BA29-D767501A873F}" dt="2021-04-16T21:57:34.427" v="859"/>
        <pc:sldMkLst>
          <pc:docMk/>
          <pc:sldMk cId="4285906790" sldId="519"/>
        </pc:sldMkLst>
        <pc:graphicFrameChg chg="add mod modGraphic">
          <ac:chgData name="Juan Camilo Guerrero Cogollo" userId="59fa2f4c-91bf-47a6-9a85-345a17d5b8ea" providerId="ADAL" clId="{9C7B4082-FCE4-4067-BA29-D767501A873F}" dt="2021-04-16T04:18:20.783" v="833" actId="1076"/>
          <ac:graphicFrameMkLst>
            <pc:docMk/>
            <pc:sldMk cId="4285906790" sldId="519"/>
            <ac:graphicFrameMk id="3" creationId="{47FCE3A6-02E9-4C5C-99CC-717B3CCF5447}"/>
          </ac:graphicFrameMkLst>
        </pc:graphicFrameChg>
      </pc:sldChg>
      <pc:sldChg chg="addSp delSp modSp new del mod">
        <pc:chgData name="Juan Camilo Guerrero Cogollo" userId="59fa2f4c-91bf-47a6-9a85-345a17d5b8ea" providerId="ADAL" clId="{9C7B4082-FCE4-4067-BA29-D767501A873F}" dt="2021-04-16T21:57:10.600" v="855" actId="47"/>
        <pc:sldMkLst>
          <pc:docMk/>
          <pc:sldMk cId="3917480329" sldId="520"/>
        </pc:sldMkLst>
        <pc:graphicFrameChg chg="add del mod modGraphic">
          <ac:chgData name="Juan Camilo Guerrero Cogollo" userId="59fa2f4c-91bf-47a6-9a85-345a17d5b8ea" providerId="ADAL" clId="{9C7B4082-FCE4-4067-BA29-D767501A873F}" dt="2021-04-16T21:54:27.849" v="847" actId="478"/>
          <ac:graphicFrameMkLst>
            <pc:docMk/>
            <pc:sldMk cId="3917480329" sldId="520"/>
            <ac:graphicFrameMk id="3" creationId="{7900752A-5E98-41D3-A672-20F1A9AF1588}"/>
          </ac:graphicFrameMkLst>
        </pc:graphicFrameChg>
      </pc:sldChg>
    </pc:docChg>
  </pc:docChgLst>
  <pc:docChgLst>
    <pc:chgData name="Juan Camilo Guerrero Cogollo" userId="59fa2f4c-91bf-47a6-9a85-345a17d5b8ea" providerId="ADAL" clId="{994B253D-7A64-4434-B893-02771BF125EC}"/>
    <pc:docChg chg="undo custSel addSld delSld modSld sldOrd">
      <pc:chgData name="Juan Camilo Guerrero Cogollo" userId="59fa2f4c-91bf-47a6-9a85-345a17d5b8ea" providerId="ADAL" clId="{994B253D-7A64-4434-B893-02771BF125EC}" dt="2021-05-14T02:23:38.303" v="1240" actId="20577"/>
      <pc:docMkLst>
        <pc:docMk/>
      </pc:docMkLst>
      <pc:sldChg chg="del">
        <pc:chgData name="Juan Camilo Guerrero Cogollo" userId="59fa2f4c-91bf-47a6-9a85-345a17d5b8ea" providerId="ADAL" clId="{994B253D-7A64-4434-B893-02771BF125EC}" dt="2021-05-14T02:22:10.997" v="1226" actId="47"/>
        <pc:sldMkLst>
          <pc:docMk/>
          <pc:sldMk cId="1169787098" sldId="260"/>
        </pc:sldMkLst>
      </pc:sldChg>
      <pc:sldChg chg="del">
        <pc:chgData name="Juan Camilo Guerrero Cogollo" userId="59fa2f4c-91bf-47a6-9a85-345a17d5b8ea" providerId="ADAL" clId="{994B253D-7A64-4434-B893-02771BF125EC}" dt="2021-05-14T02:22:15.379" v="1227" actId="47"/>
        <pc:sldMkLst>
          <pc:docMk/>
          <pc:sldMk cId="2825771259" sldId="265"/>
        </pc:sldMkLst>
      </pc:sldChg>
      <pc:sldChg chg="del">
        <pc:chgData name="Juan Camilo Guerrero Cogollo" userId="59fa2f4c-91bf-47a6-9a85-345a17d5b8ea" providerId="ADAL" clId="{994B253D-7A64-4434-B893-02771BF125EC}" dt="2021-05-14T02:23:27.282" v="1230" actId="47"/>
        <pc:sldMkLst>
          <pc:docMk/>
          <pc:sldMk cId="3413453174" sldId="266"/>
        </pc:sldMkLst>
      </pc:sldChg>
      <pc:sldChg chg="modSp mod">
        <pc:chgData name="Juan Camilo Guerrero Cogollo" userId="59fa2f4c-91bf-47a6-9a85-345a17d5b8ea" providerId="ADAL" clId="{994B253D-7A64-4434-B893-02771BF125EC}" dt="2021-05-14T02:23:38.303" v="1240" actId="20577"/>
        <pc:sldMkLst>
          <pc:docMk/>
          <pc:sldMk cId="2922455090" sldId="269"/>
        </pc:sldMkLst>
        <pc:spChg chg="mod">
          <ac:chgData name="Juan Camilo Guerrero Cogollo" userId="59fa2f4c-91bf-47a6-9a85-345a17d5b8ea" providerId="ADAL" clId="{994B253D-7A64-4434-B893-02771BF125EC}" dt="2021-05-14T02:23:38.303" v="1240" actId="20577"/>
          <ac:spMkLst>
            <pc:docMk/>
            <pc:sldMk cId="2922455090" sldId="269"/>
            <ac:spMk id="2" creationId="{D59CADB8-4417-4E4A-97DE-D991E10656CA}"/>
          </ac:spMkLst>
        </pc:spChg>
      </pc:sldChg>
      <pc:sldChg chg="modSp add del mod ord">
        <pc:chgData name="Juan Camilo Guerrero Cogollo" userId="59fa2f4c-91bf-47a6-9a85-345a17d5b8ea" providerId="ADAL" clId="{994B253D-7A64-4434-B893-02771BF125EC}" dt="2021-05-14T02:21:51.481" v="1219" actId="47"/>
        <pc:sldMkLst>
          <pc:docMk/>
          <pc:sldMk cId="247163008" sldId="281"/>
        </pc:sldMkLst>
        <pc:spChg chg="mod">
          <ac:chgData name="Juan Camilo Guerrero Cogollo" userId="59fa2f4c-91bf-47a6-9a85-345a17d5b8ea" providerId="ADAL" clId="{994B253D-7A64-4434-B893-02771BF125EC}" dt="2021-05-14T01:10:58.182" v="1034" actId="1076"/>
          <ac:spMkLst>
            <pc:docMk/>
            <pc:sldMk cId="247163008" sldId="281"/>
            <ac:spMk id="3" creationId="{00000000-0000-0000-0000-000000000000}"/>
          </ac:spMkLst>
        </pc:spChg>
        <pc:picChg chg="mod">
          <ac:chgData name="Juan Camilo Guerrero Cogollo" userId="59fa2f4c-91bf-47a6-9a85-345a17d5b8ea" providerId="ADAL" clId="{994B253D-7A64-4434-B893-02771BF125EC}" dt="2021-05-14T01:10:35.693" v="1031" actId="1076"/>
          <ac:picMkLst>
            <pc:docMk/>
            <pc:sldMk cId="247163008" sldId="281"/>
            <ac:picMk id="2" creationId="{00000000-0000-0000-0000-000000000000}"/>
          </ac:picMkLst>
        </pc:picChg>
      </pc:sldChg>
      <pc:sldChg chg="del">
        <pc:chgData name="Juan Camilo Guerrero Cogollo" userId="59fa2f4c-91bf-47a6-9a85-345a17d5b8ea" providerId="ADAL" clId="{994B253D-7A64-4434-B893-02771BF125EC}" dt="2021-05-14T02:21:57.787" v="1220" actId="47"/>
        <pc:sldMkLst>
          <pc:docMk/>
          <pc:sldMk cId="1249413009" sldId="283"/>
        </pc:sldMkLst>
      </pc:sldChg>
      <pc:sldChg chg="del">
        <pc:chgData name="Juan Camilo Guerrero Cogollo" userId="59fa2f4c-91bf-47a6-9a85-345a17d5b8ea" providerId="ADAL" clId="{994B253D-7A64-4434-B893-02771BF125EC}" dt="2021-05-14T02:22:04.099" v="1224" actId="47"/>
        <pc:sldMkLst>
          <pc:docMk/>
          <pc:sldMk cId="492980078" sldId="297"/>
        </pc:sldMkLst>
      </pc:sldChg>
      <pc:sldChg chg="modSp mod">
        <pc:chgData name="Juan Camilo Guerrero Cogollo" userId="59fa2f4c-91bf-47a6-9a85-345a17d5b8ea" providerId="ADAL" clId="{994B253D-7A64-4434-B893-02771BF125EC}" dt="2021-05-14T01:43:27.956" v="1127" actId="20577"/>
        <pc:sldMkLst>
          <pc:docMk/>
          <pc:sldMk cId="1656478535" sldId="374"/>
        </pc:sldMkLst>
        <pc:spChg chg="mod">
          <ac:chgData name="Juan Camilo Guerrero Cogollo" userId="59fa2f4c-91bf-47a6-9a85-345a17d5b8ea" providerId="ADAL" clId="{994B253D-7A64-4434-B893-02771BF125EC}" dt="2021-05-14T01:17:11.538" v="1123" actId="20577"/>
          <ac:spMkLst>
            <pc:docMk/>
            <pc:sldMk cId="1656478535" sldId="374"/>
            <ac:spMk id="2" creationId="{35717CFD-E866-48F3-8EDC-678060113E40}"/>
          </ac:spMkLst>
        </pc:spChg>
        <pc:spChg chg="mod">
          <ac:chgData name="Juan Camilo Guerrero Cogollo" userId="59fa2f4c-91bf-47a6-9a85-345a17d5b8ea" providerId="ADAL" clId="{994B253D-7A64-4434-B893-02771BF125EC}" dt="2021-05-14T01:43:27.956" v="1127" actId="20577"/>
          <ac:spMkLst>
            <pc:docMk/>
            <pc:sldMk cId="1656478535" sldId="374"/>
            <ac:spMk id="4" creationId="{2BCFB6D8-9FC0-44A9-93FD-A2B70FA758BF}"/>
          </ac:spMkLst>
        </pc:spChg>
      </pc:sldChg>
      <pc:sldChg chg="mod modShow">
        <pc:chgData name="Juan Camilo Guerrero Cogollo" userId="59fa2f4c-91bf-47a6-9a85-345a17d5b8ea" providerId="ADAL" clId="{994B253D-7A64-4434-B893-02771BF125EC}" dt="2021-05-13T01:00:41.549" v="5" actId="729"/>
        <pc:sldMkLst>
          <pc:docMk/>
          <pc:sldMk cId="493860959" sldId="466"/>
        </pc:sldMkLst>
      </pc:sldChg>
      <pc:sldChg chg="modSp">
        <pc:chgData name="Juan Camilo Guerrero Cogollo" userId="59fa2f4c-91bf-47a6-9a85-345a17d5b8ea" providerId="ADAL" clId="{994B253D-7A64-4434-B893-02771BF125EC}" dt="2021-05-13T01:42:47.254" v="19"/>
        <pc:sldMkLst>
          <pc:docMk/>
          <pc:sldMk cId="789275958" sldId="472"/>
        </pc:sldMkLst>
        <pc:graphicFrameChg chg="mod">
          <ac:chgData name="Juan Camilo Guerrero Cogollo" userId="59fa2f4c-91bf-47a6-9a85-345a17d5b8ea" providerId="ADAL" clId="{994B253D-7A64-4434-B893-02771BF125EC}" dt="2021-05-13T01:42:47.254" v="19"/>
          <ac:graphicFrameMkLst>
            <pc:docMk/>
            <pc:sldMk cId="789275958" sldId="472"/>
            <ac:graphicFrameMk id="3" creationId="{C72AC18C-4664-4A03-A9B6-0FBF48D25D41}"/>
          </ac:graphicFrameMkLst>
        </pc:graphicFrameChg>
      </pc:sldChg>
      <pc:sldChg chg="del">
        <pc:chgData name="Juan Camilo Guerrero Cogollo" userId="59fa2f4c-91bf-47a6-9a85-345a17d5b8ea" providerId="ADAL" clId="{994B253D-7A64-4434-B893-02771BF125EC}" dt="2021-05-14T02:21:58.439" v="1221" actId="47"/>
        <pc:sldMkLst>
          <pc:docMk/>
          <pc:sldMk cId="957482281" sldId="490"/>
        </pc:sldMkLst>
      </pc:sldChg>
      <pc:sldChg chg="del">
        <pc:chgData name="Juan Camilo Guerrero Cogollo" userId="59fa2f4c-91bf-47a6-9a85-345a17d5b8ea" providerId="ADAL" clId="{994B253D-7A64-4434-B893-02771BF125EC}" dt="2021-05-14T02:22:00.376" v="1223" actId="47"/>
        <pc:sldMkLst>
          <pc:docMk/>
          <pc:sldMk cId="1536875679" sldId="493"/>
        </pc:sldMkLst>
      </pc:sldChg>
      <pc:sldChg chg="del">
        <pc:chgData name="Juan Camilo Guerrero Cogollo" userId="59fa2f4c-91bf-47a6-9a85-345a17d5b8ea" providerId="ADAL" clId="{994B253D-7A64-4434-B893-02771BF125EC}" dt="2021-05-14T02:22:06.605" v="1225" actId="47"/>
        <pc:sldMkLst>
          <pc:docMk/>
          <pc:sldMk cId="1263246931" sldId="496"/>
        </pc:sldMkLst>
      </pc:sldChg>
      <pc:sldChg chg="addSp delSp modSp mod">
        <pc:chgData name="Juan Camilo Guerrero Cogollo" userId="59fa2f4c-91bf-47a6-9a85-345a17d5b8ea" providerId="ADAL" clId="{994B253D-7A64-4434-B893-02771BF125EC}" dt="2021-05-14T01:16:15.345" v="1121" actId="20577"/>
        <pc:sldMkLst>
          <pc:docMk/>
          <pc:sldMk cId="1144124381" sldId="503"/>
        </pc:sldMkLst>
        <pc:spChg chg="add mod">
          <ac:chgData name="Juan Camilo Guerrero Cogollo" userId="59fa2f4c-91bf-47a6-9a85-345a17d5b8ea" providerId="ADAL" clId="{994B253D-7A64-4434-B893-02771BF125EC}" dt="2021-05-14T01:16:15.345" v="1121" actId="20577"/>
          <ac:spMkLst>
            <pc:docMk/>
            <pc:sldMk cId="1144124381" sldId="503"/>
            <ac:spMk id="6" creationId="{FA7F4773-0990-4E83-96E2-45600E791769}"/>
          </ac:spMkLst>
        </pc:spChg>
        <pc:spChg chg="add mod ord">
          <ac:chgData name="Juan Camilo Guerrero Cogollo" userId="59fa2f4c-91bf-47a6-9a85-345a17d5b8ea" providerId="ADAL" clId="{994B253D-7A64-4434-B893-02771BF125EC}" dt="2021-05-14T01:14:47.981" v="1076" actId="1076"/>
          <ac:spMkLst>
            <pc:docMk/>
            <pc:sldMk cId="1144124381" sldId="503"/>
            <ac:spMk id="7" creationId="{A42FBD51-90A4-426E-BB99-239B103D3AEF}"/>
          </ac:spMkLst>
        </pc:spChg>
        <pc:spChg chg="add mod ord">
          <ac:chgData name="Juan Camilo Guerrero Cogollo" userId="59fa2f4c-91bf-47a6-9a85-345a17d5b8ea" providerId="ADAL" clId="{994B253D-7A64-4434-B893-02771BF125EC}" dt="2021-05-14T01:14:47.981" v="1076" actId="1076"/>
          <ac:spMkLst>
            <pc:docMk/>
            <pc:sldMk cId="1144124381" sldId="503"/>
            <ac:spMk id="9" creationId="{8723675E-A7D3-4477-BDC9-DA1308CED254}"/>
          </ac:spMkLst>
        </pc:spChg>
        <pc:spChg chg="add mod ord">
          <ac:chgData name="Juan Camilo Guerrero Cogollo" userId="59fa2f4c-91bf-47a6-9a85-345a17d5b8ea" providerId="ADAL" clId="{994B253D-7A64-4434-B893-02771BF125EC}" dt="2021-05-14T01:14:47.981" v="1076" actId="1076"/>
          <ac:spMkLst>
            <pc:docMk/>
            <pc:sldMk cId="1144124381" sldId="503"/>
            <ac:spMk id="12" creationId="{70C01735-99D4-49B0-82F5-BA0FF6EC36B9}"/>
          </ac:spMkLst>
        </pc:spChg>
        <pc:spChg chg="add mod ord">
          <ac:chgData name="Juan Camilo Guerrero Cogollo" userId="59fa2f4c-91bf-47a6-9a85-345a17d5b8ea" providerId="ADAL" clId="{994B253D-7A64-4434-B893-02771BF125EC}" dt="2021-05-14T01:14:47.981" v="1076" actId="1076"/>
          <ac:spMkLst>
            <pc:docMk/>
            <pc:sldMk cId="1144124381" sldId="503"/>
            <ac:spMk id="14" creationId="{24B22DE9-09BB-4C7C-98F0-A12DCE0825D8}"/>
          </ac:spMkLst>
        </pc:spChg>
        <pc:graphicFrameChg chg="add del mod">
          <ac:chgData name="Juan Camilo Guerrero Cogollo" userId="59fa2f4c-91bf-47a6-9a85-345a17d5b8ea" providerId="ADAL" clId="{994B253D-7A64-4434-B893-02771BF125EC}" dt="2021-05-13T22:02:16.733" v="403" actId="478"/>
          <ac:graphicFrameMkLst>
            <pc:docMk/>
            <pc:sldMk cId="1144124381" sldId="503"/>
            <ac:graphicFrameMk id="4" creationId="{0E8E34E1-C147-4BCB-BF41-24EF37B6E159}"/>
          </ac:graphicFrameMkLst>
        </pc:graphicFrameChg>
        <pc:graphicFrameChg chg="add mod">
          <ac:chgData name="Juan Camilo Guerrero Cogollo" userId="59fa2f4c-91bf-47a6-9a85-345a17d5b8ea" providerId="ADAL" clId="{994B253D-7A64-4434-B893-02771BF125EC}" dt="2021-05-14T01:13:44.520" v="1063" actId="1076"/>
          <ac:graphicFrameMkLst>
            <pc:docMk/>
            <pc:sldMk cId="1144124381" sldId="503"/>
            <ac:graphicFrameMk id="10" creationId="{0E8E34E1-C147-4BCB-BF41-24EF37B6E159}"/>
          </ac:graphicFrameMkLst>
        </pc:graphicFrameChg>
        <pc:graphicFrameChg chg="del">
          <ac:chgData name="Juan Camilo Guerrero Cogollo" userId="59fa2f4c-91bf-47a6-9a85-345a17d5b8ea" providerId="ADAL" clId="{994B253D-7A64-4434-B893-02771BF125EC}" dt="2021-05-13T01:42:22.734" v="6" actId="478"/>
          <ac:graphicFrameMkLst>
            <pc:docMk/>
            <pc:sldMk cId="1144124381" sldId="503"/>
            <ac:graphicFrameMk id="11" creationId="{716D1B56-49D3-4D7C-B8C0-BBF7C70ED678}"/>
          </ac:graphicFrameMkLst>
        </pc:graphicFrameChg>
        <pc:cxnChg chg="add del mod">
          <ac:chgData name="Juan Camilo Guerrero Cogollo" userId="59fa2f4c-91bf-47a6-9a85-345a17d5b8ea" providerId="ADAL" clId="{994B253D-7A64-4434-B893-02771BF125EC}" dt="2021-05-14T01:12:54.512" v="1053" actId="478"/>
          <ac:cxnSpMkLst>
            <pc:docMk/>
            <pc:sldMk cId="1144124381" sldId="503"/>
            <ac:cxnSpMk id="5" creationId="{9D1CA5A7-9C52-473A-8292-8CE7A77743EC}"/>
          </ac:cxnSpMkLst>
        </pc:cxnChg>
        <pc:cxnChg chg="add mod">
          <ac:chgData name="Juan Camilo Guerrero Cogollo" userId="59fa2f4c-91bf-47a6-9a85-345a17d5b8ea" providerId="ADAL" clId="{994B253D-7A64-4434-B893-02771BF125EC}" dt="2021-05-14T01:14:52.208" v="1077" actId="14100"/>
          <ac:cxnSpMkLst>
            <pc:docMk/>
            <pc:sldMk cId="1144124381" sldId="503"/>
            <ac:cxnSpMk id="11" creationId="{FACD12C8-6C78-412C-85C6-5F788DE36232}"/>
          </ac:cxnSpMkLst>
        </pc:cxnChg>
      </pc:sldChg>
      <pc:sldChg chg="addSp delSp modSp add mod">
        <pc:chgData name="Juan Camilo Guerrero Cogollo" userId="59fa2f4c-91bf-47a6-9a85-345a17d5b8ea" providerId="ADAL" clId="{994B253D-7A64-4434-B893-02771BF125EC}" dt="2021-05-14T01:08:05.007" v="1027" actId="20577"/>
        <pc:sldMkLst>
          <pc:docMk/>
          <pc:sldMk cId="2094564073" sldId="507"/>
        </pc:sldMkLst>
        <pc:spChg chg="mod">
          <ac:chgData name="Juan Camilo Guerrero Cogollo" userId="59fa2f4c-91bf-47a6-9a85-345a17d5b8ea" providerId="ADAL" clId="{994B253D-7A64-4434-B893-02771BF125EC}" dt="2021-05-14T01:04:14.012" v="900" actId="1076"/>
          <ac:spMkLst>
            <pc:docMk/>
            <pc:sldMk cId="2094564073" sldId="507"/>
            <ac:spMk id="4" creationId="{90E7FF61-523D-48F4-B4F7-A0D8B34B9A56}"/>
          </ac:spMkLst>
        </pc:spChg>
        <pc:spChg chg="del mod">
          <ac:chgData name="Juan Camilo Guerrero Cogollo" userId="59fa2f4c-91bf-47a6-9a85-345a17d5b8ea" providerId="ADAL" clId="{994B253D-7A64-4434-B893-02771BF125EC}" dt="2021-05-14T01:03:47.471" v="885" actId="478"/>
          <ac:spMkLst>
            <pc:docMk/>
            <pc:sldMk cId="2094564073" sldId="507"/>
            <ac:spMk id="6" creationId="{1CD4711B-3F4E-4388-A906-29673DE49D88}"/>
          </ac:spMkLst>
        </pc:spChg>
        <pc:spChg chg="mod">
          <ac:chgData name="Juan Camilo Guerrero Cogollo" userId="59fa2f4c-91bf-47a6-9a85-345a17d5b8ea" providerId="ADAL" clId="{994B253D-7A64-4434-B893-02771BF125EC}" dt="2021-05-14T01:07:55.725" v="1007" actId="1076"/>
          <ac:spMkLst>
            <pc:docMk/>
            <pc:sldMk cId="2094564073" sldId="507"/>
            <ac:spMk id="7" creationId="{6D6428F4-4E5C-4438-A528-1F54BFCB8203}"/>
          </ac:spMkLst>
        </pc:spChg>
        <pc:spChg chg="del mod">
          <ac:chgData name="Juan Camilo Guerrero Cogollo" userId="59fa2f4c-91bf-47a6-9a85-345a17d5b8ea" providerId="ADAL" clId="{994B253D-7A64-4434-B893-02771BF125EC}" dt="2021-05-14T01:03:47.471" v="885" actId="478"/>
          <ac:spMkLst>
            <pc:docMk/>
            <pc:sldMk cId="2094564073" sldId="507"/>
            <ac:spMk id="15" creationId="{51084A14-CE7A-469C-9DB4-FB19ACE3FFE5}"/>
          </ac:spMkLst>
        </pc:spChg>
        <pc:spChg chg="del mod">
          <ac:chgData name="Juan Camilo Guerrero Cogollo" userId="59fa2f4c-91bf-47a6-9a85-345a17d5b8ea" providerId="ADAL" clId="{994B253D-7A64-4434-B893-02771BF125EC}" dt="2021-05-14T01:03:47.471" v="885" actId="478"/>
          <ac:spMkLst>
            <pc:docMk/>
            <pc:sldMk cId="2094564073" sldId="507"/>
            <ac:spMk id="17" creationId="{42F09280-2639-457D-B697-A8DECABDE195}"/>
          </ac:spMkLst>
        </pc:spChg>
        <pc:spChg chg="mod">
          <ac:chgData name="Juan Camilo Guerrero Cogollo" userId="59fa2f4c-91bf-47a6-9a85-345a17d5b8ea" providerId="ADAL" clId="{994B253D-7A64-4434-B893-02771BF125EC}" dt="2021-05-13T02:05:26.047" v="88" actId="6549"/>
          <ac:spMkLst>
            <pc:docMk/>
            <pc:sldMk cId="2094564073" sldId="507"/>
            <ac:spMk id="19" creationId="{3E5A7E11-6DAE-40B9-B3AA-8FCF4CA13C83}"/>
          </ac:spMkLst>
        </pc:spChg>
        <pc:spChg chg="add mod">
          <ac:chgData name="Juan Camilo Guerrero Cogollo" userId="59fa2f4c-91bf-47a6-9a85-345a17d5b8ea" providerId="ADAL" clId="{994B253D-7A64-4434-B893-02771BF125EC}" dt="2021-05-14T01:08:05.007" v="1027" actId="20577"/>
          <ac:spMkLst>
            <pc:docMk/>
            <pc:sldMk cId="2094564073" sldId="507"/>
            <ac:spMk id="21" creationId="{90C801AB-657F-40B0-9C58-E915DAA84F28}"/>
          </ac:spMkLst>
        </pc:spChg>
        <pc:spChg chg="add mod">
          <ac:chgData name="Juan Camilo Guerrero Cogollo" userId="59fa2f4c-91bf-47a6-9a85-345a17d5b8ea" providerId="ADAL" clId="{994B253D-7A64-4434-B893-02771BF125EC}" dt="2021-05-14T01:06:40.652" v="931" actId="20577"/>
          <ac:spMkLst>
            <pc:docMk/>
            <pc:sldMk cId="2094564073" sldId="507"/>
            <ac:spMk id="22" creationId="{D44035A7-5BFC-4D2E-B4F5-99F40522000C}"/>
          </ac:spMkLst>
        </pc:spChg>
        <pc:spChg chg="add mod">
          <ac:chgData name="Juan Camilo Guerrero Cogollo" userId="59fa2f4c-91bf-47a6-9a85-345a17d5b8ea" providerId="ADAL" clId="{994B253D-7A64-4434-B893-02771BF125EC}" dt="2021-05-14T01:07:14.473" v="954" actId="20577"/>
          <ac:spMkLst>
            <pc:docMk/>
            <pc:sldMk cId="2094564073" sldId="507"/>
            <ac:spMk id="24" creationId="{1FE222E7-5FE1-4856-862E-A77524A56754}"/>
          </ac:spMkLst>
        </pc:spChg>
        <pc:spChg chg="add mod">
          <ac:chgData name="Juan Camilo Guerrero Cogollo" userId="59fa2f4c-91bf-47a6-9a85-345a17d5b8ea" providerId="ADAL" clId="{994B253D-7A64-4434-B893-02771BF125EC}" dt="2021-05-14T01:07:33.645" v="984" actId="1076"/>
          <ac:spMkLst>
            <pc:docMk/>
            <pc:sldMk cId="2094564073" sldId="507"/>
            <ac:spMk id="25" creationId="{0E6B1E06-71A8-49A9-B880-64CCDFA7603C}"/>
          </ac:spMkLst>
        </pc:spChg>
        <pc:spChg chg="add mod">
          <ac:chgData name="Juan Camilo Guerrero Cogollo" userId="59fa2f4c-91bf-47a6-9a85-345a17d5b8ea" providerId="ADAL" clId="{994B253D-7A64-4434-B893-02771BF125EC}" dt="2021-05-14T01:07:50.531" v="1006" actId="20577"/>
          <ac:spMkLst>
            <pc:docMk/>
            <pc:sldMk cId="2094564073" sldId="507"/>
            <ac:spMk id="26" creationId="{227A990E-1915-443F-A1D4-33A84269C707}"/>
          </ac:spMkLst>
        </pc:spChg>
        <pc:picChg chg="del mod">
          <ac:chgData name="Juan Camilo Guerrero Cogollo" userId="59fa2f4c-91bf-47a6-9a85-345a17d5b8ea" providerId="ADAL" clId="{994B253D-7A64-4434-B893-02771BF125EC}" dt="2021-05-14T01:03:47.471" v="885" actId="478"/>
          <ac:picMkLst>
            <pc:docMk/>
            <pc:sldMk cId="2094564073" sldId="507"/>
            <ac:picMk id="14" creationId="{D9D8F94B-6B46-46D6-B3E2-177654348FFC}"/>
          </ac:picMkLst>
        </pc:picChg>
        <pc:picChg chg="mod">
          <ac:chgData name="Juan Camilo Guerrero Cogollo" userId="59fa2f4c-91bf-47a6-9a85-345a17d5b8ea" providerId="ADAL" clId="{994B253D-7A64-4434-B893-02771BF125EC}" dt="2021-05-14T01:04:11.677" v="899" actId="1076"/>
          <ac:picMkLst>
            <pc:docMk/>
            <pc:sldMk cId="2094564073" sldId="507"/>
            <ac:picMk id="1026" creationId="{E1CBED46-3C9E-46EB-9BB1-793B9008D364}"/>
          </ac:picMkLst>
        </pc:picChg>
        <pc:picChg chg="mod">
          <ac:chgData name="Juan Camilo Guerrero Cogollo" userId="59fa2f4c-91bf-47a6-9a85-345a17d5b8ea" providerId="ADAL" clId="{994B253D-7A64-4434-B893-02771BF125EC}" dt="2021-05-14T01:04:05.493" v="895" actId="1076"/>
          <ac:picMkLst>
            <pc:docMk/>
            <pc:sldMk cId="2094564073" sldId="507"/>
            <ac:picMk id="1030" creationId="{B60A7714-75CD-4539-97ED-D413047EE1CA}"/>
          </ac:picMkLst>
        </pc:picChg>
        <pc:picChg chg="mod">
          <ac:chgData name="Juan Camilo Guerrero Cogollo" userId="59fa2f4c-91bf-47a6-9a85-345a17d5b8ea" providerId="ADAL" clId="{994B253D-7A64-4434-B893-02771BF125EC}" dt="2021-05-14T01:04:06.534" v="896" actId="1076"/>
          <ac:picMkLst>
            <pc:docMk/>
            <pc:sldMk cId="2094564073" sldId="507"/>
            <ac:picMk id="1032" creationId="{94B66D85-E469-4339-9E53-A9003D9EFEDD}"/>
          </ac:picMkLst>
        </pc:picChg>
        <pc:picChg chg="del mod">
          <ac:chgData name="Juan Camilo Guerrero Cogollo" userId="59fa2f4c-91bf-47a6-9a85-345a17d5b8ea" providerId="ADAL" clId="{994B253D-7A64-4434-B893-02771BF125EC}" dt="2021-05-14T01:03:47.471" v="885" actId="478"/>
          <ac:picMkLst>
            <pc:docMk/>
            <pc:sldMk cId="2094564073" sldId="507"/>
            <ac:picMk id="1036" creationId="{4442EA93-33D9-4B32-82C1-6C49C43E5EF4}"/>
          </ac:picMkLst>
        </pc:picChg>
        <pc:picChg chg="add mod">
          <ac:chgData name="Juan Camilo Guerrero Cogollo" userId="59fa2f4c-91bf-47a6-9a85-345a17d5b8ea" providerId="ADAL" clId="{994B253D-7A64-4434-B893-02771BF125EC}" dt="2021-05-14T01:04:00.158" v="892" actId="1076"/>
          <ac:picMkLst>
            <pc:docMk/>
            <pc:sldMk cId="2094564073" sldId="507"/>
            <ac:picMk id="2050" creationId="{DB47FEA9-A94C-4200-AAC1-53CD24313E56}"/>
          </ac:picMkLst>
        </pc:picChg>
        <pc:picChg chg="add mod">
          <ac:chgData name="Juan Camilo Guerrero Cogollo" userId="59fa2f4c-91bf-47a6-9a85-345a17d5b8ea" providerId="ADAL" clId="{994B253D-7A64-4434-B893-02771BF125EC}" dt="2021-05-14T01:04:09.514" v="898" actId="1076"/>
          <ac:picMkLst>
            <pc:docMk/>
            <pc:sldMk cId="2094564073" sldId="507"/>
            <ac:picMk id="2052" creationId="{A9C8E68E-D841-43BB-A044-E1A1B7038D8C}"/>
          </ac:picMkLst>
        </pc:picChg>
        <pc:picChg chg="add mod">
          <ac:chgData name="Juan Camilo Guerrero Cogollo" userId="59fa2f4c-91bf-47a6-9a85-345a17d5b8ea" providerId="ADAL" clId="{994B253D-7A64-4434-B893-02771BF125EC}" dt="2021-05-14T01:04:08.009" v="897" actId="1076"/>
          <ac:picMkLst>
            <pc:docMk/>
            <pc:sldMk cId="2094564073" sldId="507"/>
            <ac:picMk id="2054" creationId="{31B9AC4B-9B89-4F22-98EE-CEB3D63EF1DD}"/>
          </ac:picMkLst>
        </pc:picChg>
        <pc:picChg chg="add del mod">
          <ac:chgData name="Juan Camilo Guerrero Cogollo" userId="59fa2f4c-91bf-47a6-9a85-345a17d5b8ea" providerId="ADAL" clId="{994B253D-7A64-4434-B893-02771BF125EC}" dt="2021-05-14T01:00:39.101" v="864" actId="478"/>
          <ac:picMkLst>
            <pc:docMk/>
            <pc:sldMk cId="2094564073" sldId="507"/>
            <ac:picMk id="2056" creationId="{9CBEFC6E-432D-41DA-9E5A-521746AAD0ED}"/>
          </ac:picMkLst>
        </pc:picChg>
        <pc:picChg chg="add mod">
          <ac:chgData name="Juan Camilo Guerrero Cogollo" userId="59fa2f4c-91bf-47a6-9a85-345a17d5b8ea" providerId="ADAL" clId="{994B253D-7A64-4434-B893-02771BF125EC}" dt="2021-05-14T01:04:04.433" v="894" actId="1076"/>
          <ac:picMkLst>
            <pc:docMk/>
            <pc:sldMk cId="2094564073" sldId="507"/>
            <ac:picMk id="2058" creationId="{C94A368E-48D7-4C2D-9284-A54D957BCDB6}"/>
          </ac:picMkLst>
        </pc:picChg>
      </pc:sldChg>
      <pc:sldChg chg="del">
        <pc:chgData name="Juan Camilo Guerrero Cogollo" userId="59fa2f4c-91bf-47a6-9a85-345a17d5b8ea" providerId="ADAL" clId="{994B253D-7A64-4434-B893-02771BF125EC}" dt="2021-05-14T02:21:59.253" v="1222" actId="47"/>
        <pc:sldMkLst>
          <pc:docMk/>
          <pc:sldMk cId="2270474570" sldId="508"/>
        </pc:sldMkLst>
      </pc:sldChg>
      <pc:sldChg chg="del">
        <pc:chgData name="Juan Camilo Guerrero Cogollo" userId="59fa2f4c-91bf-47a6-9a85-345a17d5b8ea" providerId="ADAL" clId="{994B253D-7A64-4434-B893-02771BF125EC}" dt="2021-05-13T01:43:39.411" v="23" actId="47"/>
        <pc:sldMkLst>
          <pc:docMk/>
          <pc:sldMk cId="3055024855" sldId="511"/>
        </pc:sldMkLst>
      </pc:sldChg>
      <pc:sldChg chg="del">
        <pc:chgData name="Juan Camilo Guerrero Cogollo" userId="59fa2f4c-91bf-47a6-9a85-345a17d5b8ea" providerId="ADAL" clId="{994B253D-7A64-4434-B893-02771BF125EC}" dt="2021-05-13T02:02:36.633" v="81" actId="47"/>
        <pc:sldMkLst>
          <pc:docMk/>
          <pc:sldMk cId="1960500678" sldId="512"/>
        </pc:sldMkLst>
      </pc:sldChg>
      <pc:sldChg chg="add">
        <pc:chgData name="Juan Camilo Guerrero Cogollo" userId="59fa2f4c-91bf-47a6-9a85-345a17d5b8ea" providerId="ADAL" clId="{994B253D-7A64-4434-B893-02771BF125EC}" dt="2021-05-14T02:22:46.996" v="1228"/>
        <pc:sldMkLst>
          <pc:docMk/>
          <pc:sldMk cId="4010990704" sldId="512"/>
        </pc:sldMkLst>
      </pc:sldChg>
      <pc:sldChg chg="addSp delSp modSp mod">
        <pc:chgData name="Juan Camilo Guerrero Cogollo" userId="59fa2f4c-91bf-47a6-9a85-345a17d5b8ea" providerId="ADAL" clId="{994B253D-7A64-4434-B893-02771BF125EC}" dt="2021-05-14T02:18:11.267" v="1189" actId="14100"/>
        <pc:sldMkLst>
          <pc:docMk/>
          <pc:sldMk cId="3176250811" sldId="513"/>
        </pc:sldMkLst>
        <pc:spChg chg="add mod ord">
          <ac:chgData name="Juan Camilo Guerrero Cogollo" userId="59fa2f4c-91bf-47a6-9a85-345a17d5b8ea" providerId="ADAL" clId="{994B253D-7A64-4434-B893-02771BF125EC}" dt="2021-05-14T02:17:43.963" v="1183" actId="14100"/>
          <ac:spMkLst>
            <pc:docMk/>
            <pc:sldMk cId="3176250811" sldId="513"/>
            <ac:spMk id="4" creationId="{50762915-5B59-410F-BED9-71C04E2CB8D2}"/>
          </ac:spMkLst>
        </pc:spChg>
        <pc:spChg chg="add mod ord">
          <ac:chgData name="Juan Camilo Guerrero Cogollo" userId="59fa2f4c-91bf-47a6-9a85-345a17d5b8ea" providerId="ADAL" clId="{994B253D-7A64-4434-B893-02771BF125EC}" dt="2021-05-14T02:18:11.267" v="1189" actId="14100"/>
          <ac:spMkLst>
            <pc:docMk/>
            <pc:sldMk cId="3176250811" sldId="513"/>
            <ac:spMk id="8" creationId="{268A4DF6-5C27-4B0B-8E6D-1297E34C2669}"/>
          </ac:spMkLst>
        </pc:spChg>
        <pc:picChg chg="add del mod">
          <ac:chgData name="Juan Camilo Guerrero Cogollo" userId="59fa2f4c-91bf-47a6-9a85-345a17d5b8ea" providerId="ADAL" clId="{994B253D-7A64-4434-B893-02771BF125EC}" dt="2021-05-13T01:59:51.446" v="41" actId="478"/>
          <ac:picMkLst>
            <pc:docMk/>
            <pc:sldMk cId="3176250811" sldId="513"/>
            <ac:picMk id="2" creationId="{869BDC1E-9CA0-4BF7-A7AF-67DE3636403A}"/>
          </ac:picMkLst>
        </pc:picChg>
        <pc:picChg chg="add del mod">
          <ac:chgData name="Juan Camilo Guerrero Cogollo" userId="59fa2f4c-91bf-47a6-9a85-345a17d5b8ea" providerId="ADAL" clId="{994B253D-7A64-4434-B893-02771BF125EC}" dt="2021-05-14T02:15:33.440" v="1149" actId="478"/>
          <ac:picMkLst>
            <pc:docMk/>
            <pc:sldMk cId="3176250811" sldId="513"/>
            <ac:picMk id="2" creationId="{F00C0498-B999-47D2-B623-92D283EEE768}"/>
          </ac:picMkLst>
        </pc:picChg>
        <pc:picChg chg="add del mod modCrop">
          <ac:chgData name="Juan Camilo Guerrero Cogollo" userId="59fa2f4c-91bf-47a6-9a85-345a17d5b8ea" providerId="ADAL" clId="{994B253D-7A64-4434-B893-02771BF125EC}" dt="2021-05-14T02:14:04.786" v="1128" actId="478"/>
          <ac:picMkLst>
            <pc:docMk/>
            <pc:sldMk cId="3176250811" sldId="513"/>
            <ac:picMk id="3" creationId="{D069EB0B-C4AB-49AF-8C39-649A527F875C}"/>
          </ac:picMkLst>
        </pc:picChg>
        <pc:picChg chg="del">
          <ac:chgData name="Juan Camilo Guerrero Cogollo" userId="59fa2f4c-91bf-47a6-9a85-345a17d5b8ea" providerId="ADAL" clId="{994B253D-7A64-4434-B893-02771BF125EC}" dt="2021-05-13T01:57:41.789" v="32" actId="478"/>
          <ac:picMkLst>
            <pc:docMk/>
            <pc:sldMk cId="3176250811" sldId="513"/>
            <ac:picMk id="5" creationId="{5815003F-C4D8-400C-AE0C-FA78722FB5FF}"/>
          </ac:picMkLst>
        </pc:picChg>
        <pc:picChg chg="add mod modCrop">
          <ac:chgData name="Juan Camilo Guerrero Cogollo" userId="59fa2f4c-91bf-47a6-9a85-345a17d5b8ea" providerId="ADAL" clId="{994B253D-7A64-4434-B893-02771BF125EC}" dt="2021-05-14T02:17:14.046" v="1175" actId="732"/>
          <ac:picMkLst>
            <pc:docMk/>
            <pc:sldMk cId="3176250811" sldId="513"/>
            <ac:picMk id="5" creationId="{A1F5E8A5-861F-4FA5-B2EA-78A16D96DA3B}"/>
          </ac:picMkLst>
        </pc:picChg>
        <pc:picChg chg="add del mod modCrop">
          <ac:chgData name="Juan Camilo Guerrero Cogollo" userId="59fa2f4c-91bf-47a6-9a85-345a17d5b8ea" providerId="ADAL" clId="{994B253D-7A64-4434-B893-02771BF125EC}" dt="2021-05-14T02:16:02.525" v="1161" actId="478"/>
          <ac:picMkLst>
            <pc:docMk/>
            <pc:sldMk cId="3176250811" sldId="513"/>
            <ac:picMk id="6" creationId="{A7E21715-1352-4784-943E-B6AE5E9D8062}"/>
          </ac:picMkLst>
        </pc:picChg>
        <pc:picChg chg="add del mod modCrop">
          <ac:chgData name="Juan Camilo Guerrero Cogollo" userId="59fa2f4c-91bf-47a6-9a85-345a17d5b8ea" providerId="ADAL" clId="{994B253D-7A64-4434-B893-02771BF125EC}" dt="2021-05-14T02:16:00.372" v="1160" actId="478"/>
          <ac:picMkLst>
            <pc:docMk/>
            <pc:sldMk cId="3176250811" sldId="513"/>
            <ac:picMk id="7" creationId="{0C73D220-78CA-41A5-9C72-9D814B372197}"/>
          </ac:picMkLst>
        </pc:picChg>
        <pc:picChg chg="add mod ord modCrop">
          <ac:chgData name="Juan Camilo Guerrero Cogollo" userId="59fa2f4c-91bf-47a6-9a85-345a17d5b8ea" providerId="ADAL" clId="{994B253D-7A64-4434-B893-02771BF125EC}" dt="2021-05-14T02:18:07.596" v="1188" actId="1076"/>
          <ac:picMkLst>
            <pc:docMk/>
            <pc:sldMk cId="3176250811" sldId="513"/>
            <ac:picMk id="9" creationId="{C28AEA3D-E26B-4965-A574-245BAB5E8491}"/>
          </ac:picMkLst>
        </pc:picChg>
        <pc:picChg chg="add del mod modCrop">
          <ac:chgData name="Juan Camilo Guerrero Cogollo" userId="59fa2f4c-91bf-47a6-9a85-345a17d5b8ea" providerId="ADAL" clId="{994B253D-7A64-4434-B893-02771BF125EC}" dt="2021-05-14T02:17:26.107" v="1177" actId="1076"/>
          <ac:picMkLst>
            <pc:docMk/>
            <pc:sldMk cId="3176250811" sldId="513"/>
            <ac:picMk id="10" creationId="{D7E95238-ECCD-4EA2-8C1E-CE4038303BEB}"/>
          </ac:picMkLst>
        </pc:picChg>
      </pc:sldChg>
      <pc:sldChg chg="del">
        <pc:chgData name="Juan Camilo Guerrero Cogollo" userId="59fa2f4c-91bf-47a6-9a85-345a17d5b8ea" providerId="ADAL" clId="{994B253D-7A64-4434-B893-02771BF125EC}" dt="2021-05-13T02:02:38.917" v="82" actId="47"/>
        <pc:sldMkLst>
          <pc:docMk/>
          <pc:sldMk cId="269461183" sldId="514"/>
        </pc:sldMkLst>
      </pc:sldChg>
      <pc:sldChg chg="addSp delSp modSp new del mod">
        <pc:chgData name="Juan Camilo Guerrero Cogollo" userId="59fa2f4c-91bf-47a6-9a85-345a17d5b8ea" providerId="ADAL" clId="{994B253D-7A64-4434-B893-02771BF125EC}" dt="2021-05-14T02:21:41.367" v="1218" actId="47"/>
        <pc:sldMkLst>
          <pc:docMk/>
          <pc:sldMk cId="3325165681" sldId="514"/>
        </pc:sldMkLst>
        <pc:spChg chg="del">
          <ac:chgData name="Juan Camilo Guerrero Cogollo" userId="59fa2f4c-91bf-47a6-9a85-345a17d5b8ea" providerId="ADAL" clId="{994B253D-7A64-4434-B893-02771BF125EC}" dt="2021-05-13T02:05:48.704" v="89" actId="478"/>
          <ac:spMkLst>
            <pc:docMk/>
            <pc:sldMk cId="3325165681" sldId="514"/>
            <ac:spMk id="2" creationId="{25E94AFD-C942-4B51-8136-C661966E76A8}"/>
          </ac:spMkLst>
        </pc:spChg>
        <pc:spChg chg="add mod">
          <ac:chgData name="Juan Camilo Guerrero Cogollo" userId="59fa2f4c-91bf-47a6-9a85-345a17d5b8ea" providerId="ADAL" clId="{994B253D-7A64-4434-B893-02771BF125EC}" dt="2021-05-13T02:07:17.857" v="392" actId="20577"/>
          <ac:spMkLst>
            <pc:docMk/>
            <pc:sldMk cId="3325165681" sldId="514"/>
            <ac:spMk id="3" creationId="{56AED8B2-2BA8-4A1B-B45F-6F06D29ABB35}"/>
          </ac:spMkLst>
        </pc:spChg>
      </pc:sldChg>
      <pc:sldChg chg="del">
        <pc:chgData name="Juan Camilo Guerrero Cogollo" userId="59fa2f4c-91bf-47a6-9a85-345a17d5b8ea" providerId="ADAL" clId="{994B253D-7A64-4434-B893-02771BF125EC}" dt="2021-05-13T02:02:30.039" v="77" actId="47"/>
        <pc:sldMkLst>
          <pc:docMk/>
          <pc:sldMk cId="2663327905" sldId="515"/>
        </pc:sldMkLst>
      </pc:sldChg>
      <pc:sldChg chg="addSp delSp modSp new mod">
        <pc:chgData name="Juan Camilo Guerrero Cogollo" userId="59fa2f4c-91bf-47a6-9a85-345a17d5b8ea" providerId="ADAL" clId="{994B253D-7A64-4434-B893-02771BF125EC}" dt="2021-05-14T01:11:13.173" v="1037"/>
        <pc:sldMkLst>
          <pc:docMk/>
          <pc:sldMk cId="4215032094" sldId="515"/>
        </pc:sldMkLst>
        <pc:spChg chg="mod">
          <ac:chgData name="Juan Camilo Guerrero Cogollo" userId="59fa2f4c-91bf-47a6-9a85-345a17d5b8ea" providerId="ADAL" clId="{994B253D-7A64-4434-B893-02771BF125EC}" dt="2021-05-14T00:41:57.063" v="766" actId="20577"/>
          <ac:spMkLst>
            <pc:docMk/>
            <pc:sldMk cId="4215032094" sldId="515"/>
            <ac:spMk id="2" creationId="{5E9E0F96-1CB6-4BEA-A5C4-191CE3246B8F}"/>
          </ac:spMkLst>
        </pc:spChg>
        <pc:spChg chg="del">
          <ac:chgData name="Juan Camilo Guerrero Cogollo" userId="59fa2f4c-91bf-47a6-9a85-345a17d5b8ea" providerId="ADAL" clId="{994B253D-7A64-4434-B893-02771BF125EC}" dt="2021-05-13T22:14:30.956" v="619" actId="478"/>
          <ac:spMkLst>
            <pc:docMk/>
            <pc:sldMk cId="4215032094" sldId="515"/>
            <ac:spMk id="3" creationId="{281FE145-B098-48FE-921F-E9755538ABAF}"/>
          </ac:spMkLst>
        </pc:spChg>
        <pc:picChg chg="add mod">
          <ac:chgData name="Juan Camilo Guerrero Cogollo" userId="59fa2f4c-91bf-47a6-9a85-345a17d5b8ea" providerId="ADAL" clId="{994B253D-7A64-4434-B893-02771BF125EC}" dt="2021-05-14T01:11:13.173" v="1037"/>
          <ac:picMkLst>
            <pc:docMk/>
            <pc:sldMk cId="4215032094" sldId="515"/>
            <ac:picMk id="4" creationId="{C518C2BA-D287-4585-9E0E-AB16F98BAE5B}"/>
          </ac:picMkLst>
        </pc:picChg>
      </pc:sldChg>
      <pc:sldChg chg="addSp delSp modSp new mod">
        <pc:chgData name="Juan Camilo Guerrero Cogollo" userId="59fa2f4c-91bf-47a6-9a85-345a17d5b8ea" providerId="ADAL" clId="{994B253D-7A64-4434-B893-02771BF125EC}" dt="2021-05-14T02:21:01.207" v="1212" actId="20577"/>
        <pc:sldMkLst>
          <pc:docMk/>
          <pc:sldMk cId="780189484" sldId="516"/>
        </pc:sldMkLst>
        <pc:spChg chg="del">
          <ac:chgData name="Juan Camilo Guerrero Cogollo" userId="59fa2f4c-91bf-47a6-9a85-345a17d5b8ea" providerId="ADAL" clId="{994B253D-7A64-4434-B893-02771BF125EC}" dt="2021-05-14T00:47:34.341" v="769" actId="478"/>
          <ac:spMkLst>
            <pc:docMk/>
            <pc:sldMk cId="780189484" sldId="516"/>
            <ac:spMk id="2" creationId="{9F69C026-33F6-4DC3-93A4-F59CD138095C}"/>
          </ac:spMkLst>
        </pc:spChg>
        <pc:spChg chg="del">
          <ac:chgData name="Juan Camilo Guerrero Cogollo" userId="59fa2f4c-91bf-47a6-9a85-345a17d5b8ea" providerId="ADAL" clId="{994B253D-7A64-4434-B893-02771BF125EC}" dt="2021-05-14T00:47:32.042" v="768" actId="478"/>
          <ac:spMkLst>
            <pc:docMk/>
            <pc:sldMk cId="780189484" sldId="516"/>
            <ac:spMk id="3" creationId="{F25ECDCE-23D8-401C-8A68-EB18EDEBD61E}"/>
          </ac:spMkLst>
        </pc:spChg>
        <pc:spChg chg="add mod">
          <ac:chgData name="Juan Camilo Guerrero Cogollo" userId="59fa2f4c-91bf-47a6-9a85-345a17d5b8ea" providerId="ADAL" clId="{994B253D-7A64-4434-B893-02771BF125EC}" dt="2021-05-14T02:19:38.610" v="1197" actId="20577"/>
          <ac:spMkLst>
            <pc:docMk/>
            <pc:sldMk cId="780189484" sldId="516"/>
            <ac:spMk id="7" creationId="{E3B3F388-4817-4D18-A014-3F40BD889D6B}"/>
          </ac:spMkLst>
        </pc:spChg>
        <pc:spChg chg="add mod">
          <ac:chgData name="Juan Camilo Guerrero Cogollo" userId="59fa2f4c-91bf-47a6-9a85-345a17d5b8ea" providerId="ADAL" clId="{994B253D-7A64-4434-B893-02771BF125EC}" dt="2021-05-14T02:19:48.005" v="1200" actId="20577"/>
          <ac:spMkLst>
            <pc:docMk/>
            <pc:sldMk cId="780189484" sldId="516"/>
            <ac:spMk id="8" creationId="{0B104C3F-8D8D-439D-9CEB-0236F7248A8A}"/>
          </ac:spMkLst>
        </pc:spChg>
        <pc:spChg chg="add mod">
          <ac:chgData name="Juan Camilo Guerrero Cogollo" userId="59fa2f4c-91bf-47a6-9a85-345a17d5b8ea" providerId="ADAL" clId="{994B253D-7A64-4434-B893-02771BF125EC}" dt="2021-05-14T02:20:47.458" v="1208" actId="1076"/>
          <ac:spMkLst>
            <pc:docMk/>
            <pc:sldMk cId="780189484" sldId="516"/>
            <ac:spMk id="9" creationId="{2BC1B6C0-658A-4346-BEE6-B1D804A93738}"/>
          </ac:spMkLst>
        </pc:spChg>
        <pc:spChg chg="add mod">
          <ac:chgData name="Juan Camilo Guerrero Cogollo" userId="59fa2f4c-91bf-47a6-9a85-345a17d5b8ea" providerId="ADAL" clId="{994B253D-7A64-4434-B893-02771BF125EC}" dt="2021-05-14T02:20:51.943" v="1209" actId="1076"/>
          <ac:spMkLst>
            <pc:docMk/>
            <pc:sldMk cId="780189484" sldId="516"/>
            <ac:spMk id="10" creationId="{3883D12D-7A37-455D-A70B-949E40E48A05}"/>
          </ac:spMkLst>
        </pc:spChg>
        <pc:spChg chg="add mod">
          <ac:chgData name="Juan Camilo Guerrero Cogollo" userId="59fa2f4c-91bf-47a6-9a85-345a17d5b8ea" providerId="ADAL" clId="{994B253D-7A64-4434-B893-02771BF125EC}" dt="2021-05-14T02:21:01.207" v="1212" actId="20577"/>
          <ac:spMkLst>
            <pc:docMk/>
            <pc:sldMk cId="780189484" sldId="516"/>
            <ac:spMk id="11" creationId="{59560331-A83F-4C08-A834-FAF8D4B29CA6}"/>
          </ac:spMkLst>
        </pc:spChg>
        <pc:graphicFrameChg chg="add del mod modGraphic">
          <ac:chgData name="Juan Camilo Guerrero Cogollo" userId="59fa2f4c-91bf-47a6-9a85-345a17d5b8ea" providerId="ADAL" clId="{994B253D-7A64-4434-B893-02771BF125EC}" dt="2021-05-14T00:48:50.361" v="785" actId="478"/>
          <ac:graphicFrameMkLst>
            <pc:docMk/>
            <pc:sldMk cId="780189484" sldId="516"/>
            <ac:graphicFrameMk id="4" creationId="{8615B2D6-0169-43A8-B7F3-AE607CF3359C}"/>
          </ac:graphicFrameMkLst>
        </pc:graphicFrameChg>
        <pc:graphicFrameChg chg="add del mod modGraphic">
          <ac:chgData name="Juan Camilo Guerrero Cogollo" userId="59fa2f4c-91bf-47a6-9a85-345a17d5b8ea" providerId="ADAL" clId="{994B253D-7A64-4434-B893-02771BF125EC}" dt="2021-05-14T00:53:29.543" v="798" actId="478"/>
          <ac:graphicFrameMkLst>
            <pc:docMk/>
            <pc:sldMk cId="780189484" sldId="516"/>
            <ac:graphicFrameMk id="5" creationId="{E3E369EB-655C-4105-BD39-0AD9B297AEF8}"/>
          </ac:graphicFrameMkLst>
        </pc:graphicFrameChg>
        <pc:graphicFrameChg chg="add mod modGraphic">
          <ac:chgData name="Juan Camilo Guerrero Cogollo" userId="59fa2f4c-91bf-47a6-9a85-345a17d5b8ea" providerId="ADAL" clId="{994B253D-7A64-4434-B893-02771BF125EC}" dt="2021-05-14T02:18:57.774" v="1195" actId="207"/>
          <ac:graphicFrameMkLst>
            <pc:docMk/>
            <pc:sldMk cId="780189484" sldId="516"/>
            <ac:graphicFrameMk id="6" creationId="{7A79BDBA-5639-4EC5-A675-0DB763EEAFB5}"/>
          </ac:graphicFrameMkLst>
        </pc:graphicFrameChg>
      </pc:sldChg>
      <pc:sldChg chg="add del">
        <pc:chgData name="Juan Camilo Guerrero Cogollo" userId="59fa2f4c-91bf-47a6-9a85-345a17d5b8ea" providerId="ADAL" clId="{994B253D-7A64-4434-B893-02771BF125EC}" dt="2021-05-14T00:57:19.027" v="812"/>
        <pc:sldMkLst>
          <pc:docMk/>
          <pc:sldMk cId="1010835730" sldId="517"/>
        </pc:sldMkLst>
      </pc:sldChg>
      <pc:sldChg chg="modSp add mod ord">
        <pc:chgData name="Juan Camilo Guerrero Cogollo" userId="59fa2f4c-91bf-47a6-9a85-345a17d5b8ea" providerId="ADAL" clId="{994B253D-7A64-4434-B893-02771BF125EC}" dt="2021-05-14T02:21:19.300" v="1217"/>
        <pc:sldMkLst>
          <pc:docMk/>
          <pc:sldMk cId="2739520768" sldId="517"/>
        </pc:sldMkLst>
        <pc:graphicFrameChg chg="modGraphic">
          <ac:chgData name="Juan Camilo Guerrero Cogollo" userId="59fa2f4c-91bf-47a6-9a85-345a17d5b8ea" providerId="ADAL" clId="{994B253D-7A64-4434-B893-02771BF125EC}" dt="2021-05-14T02:21:17.336" v="1215" actId="207"/>
          <ac:graphicFrameMkLst>
            <pc:docMk/>
            <pc:sldMk cId="2739520768" sldId="517"/>
            <ac:graphicFrameMk id="6" creationId="{7A79BDBA-5639-4EC5-A675-0DB763EEAFB5}"/>
          </ac:graphicFrameMkLst>
        </pc:graphicFrameChg>
      </pc:sldChg>
      <pc:sldChg chg="del">
        <pc:chgData name="Juan Camilo Guerrero Cogollo" userId="59fa2f4c-91bf-47a6-9a85-345a17d5b8ea" providerId="ADAL" clId="{994B253D-7A64-4434-B893-02771BF125EC}" dt="2021-05-13T02:02:35.056" v="80" actId="47"/>
        <pc:sldMkLst>
          <pc:docMk/>
          <pc:sldMk cId="3954800719" sldId="517"/>
        </pc:sldMkLst>
      </pc:sldChg>
      <pc:sldChg chg="add">
        <pc:chgData name="Juan Camilo Guerrero Cogollo" userId="59fa2f4c-91bf-47a6-9a85-345a17d5b8ea" providerId="ADAL" clId="{994B253D-7A64-4434-B893-02771BF125EC}" dt="2021-05-14T02:23:01.604" v="1229"/>
        <pc:sldMkLst>
          <pc:docMk/>
          <pc:sldMk cId="2915252009" sldId="518"/>
        </pc:sldMkLst>
      </pc:sldChg>
      <pc:sldChg chg="del">
        <pc:chgData name="Juan Camilo Guerrero Cogollo" userId="59fa2f4c-91bf-47a6-9a85-345a17d5b8ea" providerId="ADAL" clId="{994B253D-7A64-4434-B893-02771BF125EC}" dt="2021-05-13T02:02:32.983" v="78" actId="47"/>
        <pc:sldMkLst>
          <pc:docMk/>
          <pc:sldMk cId="3709562114" sldId="518"/>
        </pc:sldMkLst>
      </pc:sldChg>
      <pc:sldChg chg="del">
        <pc:chgData name="Juan Camilo Guerrero Cogollo" userId="59fa2f4c-91bf-47a6-9a85-345a17d5b8ea" providerId="ADAL" clId="{994B253D-7A64-4434-B893-02771BF125EC}" dt="2021-05-13T02:02:33.960" v="79" actId="47"/>
        <pc:sldMkLst>
          <pc:docMk/>
          <pc:sldMk cId="4285906790" sldId="519"/>
        </pc:sldMkLst>
      </pc:sldChg>
      <pc:sldMasterChg chg="delSldLayout">
        <pc:chgData name="Juan Camilo Guerrero Cogollo" userId="59fa2f4c-91bf-47a6-9a85-345a17d5b8ea" providerId="ADAL" clId="{994B253D-7A64-4434-B893-02771BF125EC}" dt="2021-05-14T02:22:15.379" v="1227" actId="47"/>
        <pc:sldMasterMkLst>
          <pc:docMk/>
          <pc:sldMasterMk cId="3863757285" sldId="2147483648"/>
        </pc:sldMasterMkLst>
        <pc:sldLayoutChg chg="del">
          <pc:chgData name="Juan Camilo Guerrero Cogollo" userId="59fa2f4c-91bf-47a6-9a85-345a17d5b8ea" providerId="ADAL" clId="{994B253D-7A64-4434-B893-02771BF125EC}" dt="2021-05-14T02:22:15.379" v="1227" actId="47"/>
          <pc:sldLayoutMkLst>
            <pc:docMk/>
            <pc:sldMasterMk cId="3863757285" sldId="2147483648"/>
            <pc:sldLayoutMk cId="691777492" sldId="2147483661"/>
          </pc:sldLayoutMkLst>
        </pc:sldLayoutChg>
        <pc:sldLayoutChg chg="del">
          <pc:chgData name="Juan Camilo Guerrero Cogollo" userId="59fa2f4c-91bf-47a6-9a85-345a17d5b8ea" providerId="ADAL" clId="{994B253D-7A64-4434-B893-02771BF125EC}" dt="2021-05-14T02:21:51.481" v="1219" actId="47"/>
          <pc:sldLayoutMkLst>
            <pc:docMk/>
            <pc:sldMasterMk cId="3863757285" sldId="2147483648"/>
            <pc:sldLayoutMk cId="637384174" sldId="2147483662"/>
          </pc:sldLayoutMkLst>
        </pc:sldLayoutChg>
      </pc:sldMasterChg>
    </pc:docChg>
  </pc:docChgLst>
  <pc:docChgLst>
    <pc:chgData name="Juan Camilo Guerrero Cogollo" userId="59fa2f4c-91bf-47a6-9a85-345a17d5b8ea" providerId="ADAL" clId="{5E1AF27E-8F89-4102-8370-E9BFBB693AC9}"/>
    <pc:docChg chg="delSld modSld">
      <pc:chgData name="Juan Camilo Guerrero Cogollo" userId="59fa2f4c-91bf-47a6-9a85-345a17d5b8ea" providerId="ADAL" clId="{5E1AF27E-8F89-4102-8370-E9BFBB693AC9}" dt="2021-07-07T21:29:19.289" v="4" actId="47"/>
      <pc:docMkLst>
        <pc:docMk/>
      </pc:docMkLst>
      <pc:sldChg chg="del">
        <pc:chgData name="Juan Camilo Guerrero Cogollo" userId="59fa2f4c-91bf-47a6-9a85-345a17d5b8ea" providerId="ADAL" clId="{5E1AF27E-8F89-4102-8370-E9BFBB693AC9}" dt="2021-07-07T21:29:16.948" v="2" actId="47"/>
        <pc:sldMkLst>
          <pc:docMk/>
          <pc:sldMk cId="4112385741" sldId="505"/>
        </pc:sldMkLst>
      </pc:sldChg>
      <pc:sldChg chg="modSp mod">
        <pc:chgData name="Juan Camilo Guerrero Cogollo" userId="59fa2f4c-91bf-47a6-9a85-345a17d5b8ea" providerId="ADAL" clId="{5E1AF27E-8F89-4102-8370-E9BFBB693AC9}" dt="2021-07-07T21:29:03.542" v="1" actId="1076"/>
        <pc:sldMkLst>
          <pc:docMk/>
          <pc:sldMk cId="3273036361" sldId="510"/>
        </pc:sldMkLst>
        <pc:spChg chg="mod">
          <ac:chgData name="Juan Camilo Guerrero Cogollo" userId="59fa2f4c-91bf-47a6-9a85-345a17d5b8ea" providerId="ADAL" clId="{5E1AF27E-8F89-4102-8370-E9BFBB693AC9}" dt="2021-07-07T21:29:03.542" v="1" actId="1076"/>
          <ac:spMkLst>
            <pc:docMk/>
            <pc:sldMk cId="3273036361" sldId="510"/>
            <ac:spMk id="3" creationId="{04CB956B-1AF9-45D2-B57C-9B9EE7BB4325}"/>
          </ac:spMkLst>
        </pc:spChg>
      </pc:sldChg>
      <pc:sldChg chg="del">
        <pc:chgData name="Juan Camilo Guerrero Cogollo" userId="59fa2f4c-91bf-47a6-9a85-345a17d5b8ea" providerId="ADAL" clId="{5E1AF27E-8F89-4102-8370-E9BFBB693AC9}" dt="2021-07-07T21:29:19.289" v="4" actId="47"/>
        <pc:sldMkLst>
          <pc:docMk/>
          <pc:sldMk cId="4010990704" sldId="512"/>
        </pc:sldMkLst>
      </pc:sldChg>
      <pc:sldChg chg="del">
        <pc:chgData name="Juan Camilo Guerrero Cogollo" userId="59fa2f4c-91bf-47a6-9a85-345a17d5b8ea" providerId="ADAL" clId="{5E1AF27E-8F89-4102-8370-E9BFBB693AC9}" dt="2021-07-07T21:29:17.652" v="3" actId="47"/>
        <pc:sldMkLst>
          <pc:docMk/>
          <pc:sldMk cId="2915252009" sldId="518"/>
        </pc:sldMkLst>
      </pc:sldChg>
      <pc:sldMasterChg chg="delSldLayout">
        <pc:chgData name="Juan Camilo Guerrero Cogollo" userId="59fa2f4c-91bf-47a6-9a85-345a17d5b8ea" providerId="ADAL" clId="{5E1AF27E-8F89-4102-8370-E9BFBB693AC9}" dt="2021-07-07T21:29:19.289" v="4" actId="47"/>
        <pc:sldMasterMkLst>
          <pc:docMk/>
          <pc:sldMasterMk cId="3863757285" sldId="2147483648"/>
        </pc:sldMasterMkLst>
        <pc:sldLayoutChg chg="del">
          <pc:chgData name="Juan Camilo Guerrero Cogollo" userId="59fa2f4c-91bf-47a6-9a85-345a17d5b8ea" providerId="ADAL" clId="{5E1AF27E-8F89-4102-8370-E9BFBB693AC9}" dt="2021-07-07T21:29:19.289" v="4" actId="47"/>
          <pc:sldLayoutMkLst>
            <pc:docMk/>
            <pc:sldMasterMk cId="3863757285" sldId="2147483648"/>
            <pc:sldLayoutMk cId="4263649383" sldId="2147483661"/>
          </pc:sldLayoutMkLst>
        </pc:sldLayoutChg>
      </pc:sldMasterChg>
    </pc:docChg>
  </pc:docChgLst>
  <pc:docChgLst>
    <pc:chgData name="Juan Camilo Guerrero Cogollo" userId="59fa2f4c-91bf-47a6-9a85-345a17d5b8ea" providerId="ADAL" clId="{EC9E8831-CEDA-4238-813F-73383BAB2C2B}"/>
    <pc:docChg chg="custSel modSld">
      <pc:chgData name="Juan Camilo Guerrero Cogollo" userId="59fa2f4c-91bf-47a6-9a85-345a17d5b8ea" providerId="ADAL" clId="{EC9E8831-CEDA-4238-813F-73383BAB2C2B}" dt="2021-06-09T19:18:21.097" v="15" actId="20577"/>
      <pc:docMkLst>
        <pc:docMk/>
      </pc:docMkLst>
      <pc:sldChg chg="modSp mod">
        <pc:chgData name="Juan Camilo Guerrero Cogollo" userId="59fa2f4c-91bf-47a6-9a85-345a17d5b8ea" providerId="ADAL" clId="{EC9E8831-CEDA-4238-813F-73383BAB2C2B}" dt="2021-06-09T19:18:21.097" v="15" actId="20577"/>
        <pc:sldMkLst>
          <pc:docMk/>
          <pc:sldMk cId="2094564073" sldId="507"/>
        </pc:sldMkLst>
        <pc:spChg chg="mod">
          <ac:chgData name="Juan Camilo Guerrero Cogollo" userId="59fa2f4c-91bf-47a6-9a85-345a17d5b8ea" providerId="ADAL" clId="{EC9E8831-CEDA-4238-813F-73383BAB2C2B}" dt="2021-06-09T19:18:21.097" v="15" actId="20577"/>
          <ac:spMkLst>
            <pc:docMk/>
            <pc:sldMk cId="2094564073" sldId="507"/>
            <ac:spMk id="21" creationId="{90C801AB-657F-40B0-9C58-E915DAA84F28}"/>
          </ac:spMkLst>
        </pc:spChg>
      </pc:sldChg>
      <pc:sldChg chg="delSp mod">
        <pc:chgData name="Juan Camilo Guerrero Cogollo" userId="59fa2f4c-91bf-47a6-9a85-345a17d5b8ea" providerId="ADAL" clId="{EC9E8831-CEDA-4238-813F-73383BAB2C2B}" dt="2021-05-31T22:01:37.995" v="1" actId="478"/>
        <pc:sldMkLst>
          <pc:docMk/>
          <pc:sldMk cId="3176250811" sldId="513"/>
        </pc:sldMkLst>
        <pc:spChg chg="del">
          <ac:chgData name="Juan Camilo Guerrero Cogollo" userId="59fa2f4c-91bf-47a6-9a85-345a17d5b8ea" providerId="ADAL" clId="{EC9E8831-CEDA-4238-813F-73383BAB2C2B}" dt="2021-05-31T22:01:37.289" v="0" actId="478"/>
          <ac:spMkLst>
            <pc:docMk/>
            <pc:sldMk cId="3176250811" sldId="513"/>
            <ac:spMk id="4" creationId="{50762915-5B59-410F-BED9-71C04E2CB8D2}"/>
          </ac:spMkLst>
        </pc:spChg>
        <pc:spChg chg="del">
          <ac:chgData name="Juan Camilo Guerrero Cogollo" userId="59fa2f4c-91bf-47a6-9a85-345a17d5b8ea" providerId="ADAL" clId="{EC9E8831-CEDA-4238-813F-73383BAB2C2B}" dt="2021-05-31T22:01:37.995" v="1" actId="478"/>
          <ac:spMkLst>
            <pc:docMk/>
            <pc:sldMk cId="3176250811" sldId="513"/>
            <ac:spMk id="8" creationId="{268A4DF6-5C27-4B0B-8E6D-1297E34C266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ltaaero-my.sharepoint.com/personal/jguerrero_alta_aero/Documents/Backup/Documents/CCMA/Evaluacion%20de%20proveedores/CCMA-Survey-All-2020051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altaaero-my.sharepoint.com/personal/jguerrero_alta_aero/Documents/Backup/Documents/CCMA/Evaluacion%20de%20proveedores/2021/Resultados%202021/ALTA%20Survey%20(1)%20incluye%20latam.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s-CO" dirty="0"/>
              <a:t># </a:t>
            </a:r>
            <a:r>
              <a:rPr lang="es-CO" dirty="0" err="1"/>
              <a:t>Supplier</a:t>
            </a:r>
            <a:r>
              <a:rPr lang="es-CO" dirty="0"/>
              <a:t> </a:t>
            </a:r>
            <a:r>
              <a:rPr lang="es-CO" dirty="0" err="1"/>
              <a:t>by</a:t>
            </a:r>
            <a:r>
              <a:rPr lang="es-CO" dirty="0"/>
              <a:t> # </a:t>
            </a:r>
            <a:r>
              <a:rPr lang="es-CO" dirty="0" err="1"/>
              <a:t>airlines</a:t>
            </a:r>
            <a:r>
              <a:rPr lang="es-CO" baseline="0" dirty="0"/>
              <a:t> </a:t>
            </a:r>
            <a:r>
              <a:rPr lang="es-CO" baseline="0" dirty="0" err="1"/>
              <a:t>with</a:t>
            </a:r>
            <a:r>
              <a:rPr lang="es-CO" baseline="0" dirty="0"/>
              <a:t> </a:t>
            </a:r>
            <a:r>
              <a:rPr lang="es-CO" baseline="0" dirty="0" err="1"/>
              <a:t>whom</a:t>
            </a:r>
            <a:r>
              <a:rPr lang="es-CO" baseline="0" dirty="0"/>
              <a:t> </a:t>
            </a:r>
            <a:r>
              <a:rPr lang="es-CO" baseline="0" dirty="0" err="1"/>
              <a:t>they</a:t>
            </a:r>
            <a:r>
              <a:rPr lang="es-CO" baseline="0" dirty="0"/>
              <a:t> </a:t>
            </a:r>
            <a:r>
              <a:rPr lang="es-CO" baseline="0" dirty="0" err="1"/>
              <a:t>did</a:t>
            </a:r>
            <a:r>
              <a:rPr lang="es-CO" baseline="0" dirty="0"/>
              <a:t> </a:t>
            </a:r>
            <a:r>
              <a:rPr lang="es-CO" baseline="0" dirty="0" err="1"/>
              <a:t>business</a:t>
            </a:r>
            <a:endParaRPr lang="es-CO" dirty="0"/>
          </a:p>
        </c:rich>
      </c:tx>
      <c:layout>
        <c:manualLayout>
          <c:xMode val="edge"/>
          <c:yMode val="edge"/>
          <c:x val="0.13620323601580206"/>
          <c:y val="9.8870059246131368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
          <c:y val="0.24276589379993255"/>
          <c:w val="0.9677013412151001"/>
          <c:h val="0.55932941186822316"/>
        </c:manualLayout>
      </c:layout>
      <c:barChart>
        <c:barDir val="col"/>
        <c:grouping val="stacked"/>
        <c:varyColors val="0"/>
        <c:ser>
          <c:idx val="0"/>
          <c:order val="0"/>
          <c:spPr>
            <a:solidFill>
              <a:schemeClr val="accent1"/>
            </a:solidFill>
            <a:ln>
              <a:noFill/>
            </a:ln>
            <a:effectLst/>
          </c:spPr>
          <c:invertIfNegative val="0"/>
          <c:dLbls>
            <c:dLbl>
              <c:idx val="0"/>
              <c:layout>
                <c:manualLayout>
                  <c:x val="5.5415018124419808E-3"/>
                  <c:y val="-0.305357861052337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'CCMA-Survey-All'!$S$14:$Z$14</c:f>
              <c:numCache>
                <c:formatCode>General</c:formatCode>
                <c:ptCount val="8"/>
                <c:pt idx="0" formatCode="_(* #,##0_);_(* \(#,##0\);_(* &quot;-&quot;_);_(@_)">
                  <c:v>285</c:v>
                </c:pt>
              </c:numCache>
            </c:numRef>
          </c:val>
          <c:extLst>
            <c:ext xmlns:c16="http://schemas.microsoft.com/office/drawing/2014/chart" uri="{C3380CC4-5D6E-409C-BE32-E72D297353CC}">
              <c16:uniqueId val="{00000001-F22E-4936-BC3C-F2322F52A9BB}"/>
            </c:ext>
          </c:extLst>
        </c:ser>
        <c:ser>
          <c:idx val="1"/>
          <c:order val="1"/>
          <c:spPr>
            <a:solidFill>
              <a:schemeClr val="bg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3-F22E-4936-BC3C-F2322F52A9BB}"/>
              </c:ext>
            </c:extLst>
          </c:dPt>
          <c:dLbls>
            <c:dLbl>
              <c:idx val="1"/>
              <c:layout>
                <c:manualLayout>
                  <c:x val="-2.5398256570865186E-17"/>
                  <c:y val="-4.6266342583687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'CCMA-Survey-All'!$S$15:$Z$15</c:f>
              <c:numCache>
                <c:formatCode>_(* #,##0_);_(* \(#,##0\);_(* "-"_);_(@_)</c:formatCode>
                <c:ptCount val="8"/>
                <c:pt idx="1">
                  <c:v>8</c:v>
                </c:pt>
                <c:pt idx="2">
                  <c:v>8</c:v>
                </c:pt>
                <c:pt idx="3">
                  <c:v>8</c:v>
                </c:pt>
                <c:pt idx="4">
                  <c:v>8</c:v>
                </c:pt>
                <c:pt idx="5">
                  <c:v>8</c:v>
                </c:pt>
                <c:pt idx="6">
                  <c:v>8</c:v>
                </c:pt>
                <c:pt idx="7">
                  <c:v>8</c:v>
                </c:pt>
              </c:numCache>
            </c:numRef>
          </c:val>
          <c:extLst>
            <c:ext xmlns:c16="http://schemas.microsoft.com/office/drawing/2014/chart" uri="{C3380CC4-5D6E-409C-BE32-E72D297353CC}">
              <c16:uniqueId val="{00000004-F22E-4936-BC3C-F2322F52A9BB}"/>
            </c:ext>
          </c:extLst>
        </c:ser>
        <c:ser>
          <c:idx val="2"/>
          <c:order val="2"/>
          <c:spPr>
            <a:solidFill>
              <a:schemeClr val="bg1"/>
            </a:solidFill>
            <a:ln>
              <a:noFill/>
            </a:ln>
            <a:effectLst/>
          </c:spPr>
          <c:invertIfNegative val="0"/>
          <c:dPt>
            <c:idx val="2"/>
            <c:invertIfNegative val="0"/>
            <c:bubble3D val="0"/>
            <c:spPr>
              <a:solidFill>
                <a:srgbClr val="00B050"/>
              </a:solidFill>
              <a:ln>
                <a:noFill/>
              </a:ln>
              <a:effectLst/>
            </c:spPr>
            <c:extLst>
              <c:ext xmlns:c16="http://schemas.microsoft.com/office/drawing/2014/chart" uri="{C3380CC4-5D6E-409C-BE32-E72D297353CC}">
                <c16:uniqueId val="{00000006-F22E-4936-BC3C-F2322F52A9BB}"/>
              </c:ext>
            </c:extLst>
          </c:dPt>
          <c:dLbls>
            <c:dLbl>
              <c:idx val="2"/>
              <c:layout>
                <c:manualLayout>
                  <c:x val="0"/>
                  <c:y val="-5.0892976842056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'CCMA-Survey-All'!$S$16:$Z$16</c:f>
              <c:numCache>
                <c:formatCode>General</c:formatCode>
                <c:ptCount val="8"/>
                <c:pt idx="2" formatCode="_(* #,##0_);_(* \(#,##0\);_(* &quot;-&quot;_);_(@_)">
                  <c:v>10</c:v>
                </c:pt>
                <c:pt idx="3" formatCode="_(* #,##0_);_(* \(#,##0\);_(* &quot;-&quot;_);_(@_)">
                  <c:v>10</c:v>
                </c:pt>
                <c:pt idx="4" formatCode="_(* #,##0_);_(* \(#,##0\);_(* &quot;-&quot;_);_(@_)">
                  <c:v>10</c:v>
                </c:pt>
                <c:pt idx="5" formatCode="_(* #,##0_);_(* \(#,##0\);_(* &quot;-&quot;_);_(@_)">
                  <c:v>10</c:v>
                </c:pt>
                <c:pt idx="6" formatCode="_(* #,##0_);_(* \(#,##0\);_(* &quot;-&quot;_);_(@_)">
                  <c:v>10</c:v>
                </c:pt>
                <c:pt idx="7" formatCode="_(* #,##0_);_(* \(#,##0\);_(* &quot;-&quot;_);_(@_)">
                  <c:v>10</c:v>
                </c:pt>
              </c:numCache>
            </c:numRef>
          </c:val>
          <c:extLst>
            <c:ext xmlns:c16="http://schemas.microsoft.com/office/drawing/2014/chart" uri="{C3380CC4-5D6E-409C-BE32-E72D297353CC}">
              <c16:uniqueId val="{00000007-F22E-4936-BC3C-F2322F52A9BB}"/>
            </c:ext>
          </c:extLst>
        </c:ser>
        <c:ser>
          <c:idx val="3"/>
          <c:order val="3"/>
          <c:spPr>
            <a:solidFill>
              <a:schemeClr val="bg1"/>
            </a:solidFill>
            <a:ln>
              <a:noFill/>
            </a:ln>
            <a:effectLst/>
          </c:spPr>
          <c:invertIfNegative val="0"/>
          <c:dPt>
            <c:idx val="3"/>
            <c:invertIfNegative val="0"/>
            <c:bubble3D val="0"/>
            <c:spPr>
              <a:solidFill>
                <a:srgbClr val="7030A0"/>
              </a:solidFill>
              <a:ln>
                <a:noFill/>
              </a:ln>
              <a:effectLst/>
            </c:spPr>
            <c:extLst>
              <c:ext xmlns:c16="http://schemas.microsoft.com/office/drawing/2014/chart" uri="{C3380CC4-5D6E-409C-BE32-E72D297353CC}">
                <c16:uniqueId val="{00000009-F22E-4936-BC3C-F2322F52A9BB}"/>
              </c:ext>
            </c:extLst>
          </c:dPt>
          <c:dLbls>
            <c:dLbl>
              <c:idx val="3"/>
              <c:layout>
                <c:manualLayout>
                  <c:x val="-1.0159302628346074E-16"/>
                  <c:y val="-6.0146245358793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'CCMA-Survey-All'!$S$17:$Z$17</c:f>
              <c:numCache>
                <c:formatCode>General</c:formatCode>
                <c:ptCount val="8"/>
                <c:pt idx="3" formatCode="_(* #,##0_);_(* \(#,##0\);_(* &quot;-&quot;_);_(@_)">
                  <c:v>20</c:v>
                </c:pt>
                <c:pt idx="4" formatCode="_(* #,##0_);_(* \(#,##0\);_(* &quot;-&quot;_);_(@_)">
                  <c:v>20</c:v>
                </c:pt>
                <c:pt idx="5" formatCode="_(* #,##0_);_(* \(#,##0\);_(* &quot;-&quot;_);_(@_)">
                  <c:v>20</c:v>
                </c:pt>
                <c:pt idx="6" formatCode="_(* #,##0_);_(* \(#,##0\);_(* &quot;-&quot;_);_(@_)">
                  <c:v>20</c:v>
                </c:pt>
                <c:pt idx="7" formatCode="_(* #,##0_);_(* \(#,##0\);_(* &quot;-&quot;_);_(@_)">
                  <c:v>20</c:v>
                </c:pt>
              </c:numCache>
            </c:numRef>
          </c:val>
          <c:extLst>
            <c:ext xmlns:c16="http://schemas.microsoft.com/office/drawing/2014/chart" uri="{C3380CC4-5D6E-409C-BE32-E72D297353CC}">
              <c16:uniqueId val="{0000000A-F22E-4936-BC3C-F2322F52A9BB}"/>
            </c:ext>
          </c:extLst>
        </c:ser>
        <c:ser>
          <c:idx val="4"/>
          <c:order val="4"/>
          <c:spPr>
            <a:solidFill>
              <a:schemeClr val="bg1"/>
            </a:solidFill>
            <a:ln>
              <a:noFill/>
            </a:ln>
            <a:effectLst/>
          </c:spPr>
          <c:invertIfNegative val="0"/>
          <c:dPt>
            <c:idx val="4"/>
            <c:invertIfNegative val="0"/>
            <c:bubble3D val="0"/>
            <c:spPr>
              <a:solidFill>
                <a:schemeClr val="accent5"/>
              </a:solidFill>
              <a:ln>
                <a:noFill/>
              </a:ln>
              <a:effectLst/>
            </c:spPr>
            <c:extLst>
              <c:ext xmlns:c16="http://schemas.microsoft.com/office/drawing/2014/chart" uri="{C3380CC4-5D6E-409C-BE32-E72D297353CC}">
                <c16:uniqueId val="{0000000C-F22E-4936-BC3C-F2322F52A9BB}"/>
              </c:ext>
            </c:extLst>
          </c:dPt>
          <c:dLbls>
            <c:dLbl>
              <c:idx val="4"/>
              <c:layout>
                <c:manualLayout>
                  <c:x val="0"/>
                  <c:y val="-6.0146245358793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'CCMA-Survey-All'!$S$18:$Z$18</c:f>
              <c:numCache>
                <c:formatCode>General</c:formatCode>
                <c:ptCount val="8"/>
                <c:pt idx="4" formatCode="_(* #,##0_);_(* \(#,##0\);_(* &quot;-&quot;_);_(@_)">
                  <c:v>26</c:v>
                </c:pt>
                <c:pt idx="5" formatCode="_(* #,##0_);_(* \(#,##0\);_(* &quot;-&quot;_);_(@_)">
                  <c:v>26</c:v>
                </c:pt>
                <c:pt idx="6" formatCode="_(* #,##0_);_(* \(#,##0\);_(* &quot;-&quot;_);_(@_)">
                  <c:v>26</c:v>
                </c:pt>
                <c:pt idx="7" formatCode="_(* #,##0_);_(* \(#,##0\);_(* &quot;-&quot;_);_(@_)">
                  <c:v>26</c:v>
                </c:pt>
              </c:numCache>
            </c:numRef>
          </c:val>
          <c:extLst>
            <c:ext xmlns:c16="http://schemas.microsoft.com/office/drawing/2014/chart" uri="{C3380CC4-5D6E-409C-BE32-E72D297353CC}">
              <c16:uniqueId val="{0000000D-F22E-4936-BC3C-F2322F52A9BB}"/>
            </c:ext>
          </c:extLst>
        </c:ser>
        <c:ser>
          <c:idx val="5"/>
          <c:order val="5"/>
          <c:spPr>
            <a:solidFill>
              <a:schemeClr val="bg1"/>
            </a:solidFill>
            <a:ln>
              <a:noFill/>
            </a:ln>
            <a:effectLst/>
          </c:spPr>
          <c:invertIfNegative val="0"/>
          <c:dPt>
            <c:idx val="5"/>
            <c:invertIfNegative val="0"/>
            <c:bubble3D val="0"/>
            <c:spPr>
              <a:solidFill>
                <a:srgbClr val="FFC000"/>
              </a:solidFill>
              <a:ln>
                <a:noFill/>
              </a:ln>
              <a:effectLst/>
            </c:spPr>
            <c:extLst>
              <c:ext xmlns:c16="http://schemas.microsoft.com/office/drawing/2014/chart" uri="{C3380CC4-5D6E-409C-BE32-E72D297353CC}">
                <c16:uniqueId val="{0000000F-F22E-4936-BC3C-F2322F52A9BB}"/>
              </c:ext>
            </c:extLst>
          </c:dPt>
          <c:dLbls>
            <c:dLbl>
              <c:idx val="5"/>
              <c:layout>
                <c:manualLayout>
                  <c:x val="-2.7707509062209904E-3"/>
                  <c:y val="-6.9399513875531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'CCMA-Survey-All'!$S$19:$Z$19</c:f>
              <c:numCache>
                <c:formatCode>General</c:formatCode>
                <c:ptCount val="8"/>
                <c:pt idx="5" formatCode="_(* #,##0_);_(* \(#,##0\);_(* &quot;-&quot;_);_(@_)">
                  <c:v>28</c:v>
                </c:pt>
                <c:pt idx="6" formatCode="_(* #,##0_);_(* \(#,##0\);_(* &quot;-&quot;_);_(@_)">
                  <c:v>28</c:v>
                </c:pt>
                <c:pt idx="7" formatCode="_(* #,##0_);_(* \(#,##0\);_(* &quot;-&quot;_);_(@_)">
                  <c:v>28</c:v>
                </c:pt>
              </c:numCache>
            </c:numRef>
          </c:val>
          <c:extLst>
            <c:ext xmlns:c16="http://schemas.microsoft.com/office/drawing/2014/chart" uri="{C3380CC4-5D6E-409C-BE32-E72D297353CC}">
              <c16:uniqueId val="{00000010-F22E-4936-BC3C-F2322F52A9BB}"/>
            </c:ext>
          </c:extLst>
        </c:ser>
        <c:ser>
          <c:idx val="6"/>
          <c:order val="6"/>
          <c:spPr>
            <a:solidFill>
              <a:schemeClr val="accent1">
                <a:lumMod val="60000"/>
              </a:schemeClr>
            </a:solidFill>
            <a:ln>
              <a:noFill/>
            </a:ln>
            <a:effectLst/>
          </c:spPr>
          <c:invertIfNegative val="0"/>
          <c:dPt>
            <c:idx val="7"/>
            <c:invertIfNegative val="0"/>
            <c:bubble3D val="0"/>
            <c:spPr>
              <a:solidFill>
                <a:schemeClr val="bg1"/>
              </a:solidFill>
              <a:ln>
                <a:noFill/>
              </a:ln>
              <a:effectLst/>
            </c:spPr>
            <c:extLst>
              <c:ext xmlns:c16="http://schemas.microsoft.com/office/drawing/2014/chart" uri="{C3380CC4-5D6E-409C-BE32-E72D297353CC}">
                <c16:uniqueId val="{00000012-F22E-4936-BC3C-F2322F52A9BB}"/>
              </c:ext>
            </c:extLst>
          </c:dPt>
          <c:dLbls>
            <c:dLbl>
              <c:idx val="6"/>
              <c:layout>
                <c:manualLayout>
                  <c:x val="-2.7707509062210919E-3"/>
                  <c:y val="-9.2532685167374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'CCMA-Survey-All'!$S$20:$Z$20</c:f>
              <c:numCache>
                <c:formatCode>General</c:formatCode>
                <c:ptCount val="8"/>
                <c:pt idx="6" formatCode="_(* #,##0_);_(* \(#,##0\);_(* &quot;-&quot;_);_(@_)">
                  <c:v>72</c:v>
                </c:pt>
                <c:pt idx="7" formatCode="_(* #,##0_);_(* \(#,##0\);_(* &quot;-&quot;_);_(@_)">
                  <c:v>72</c:v>
                </c:pt>
              </c:numCache>
            </c:numRef>
          </c:val>
          <c:extLst>
            <c:ext xmlns:c16="http://schemas.microsoft.com/office/drawing/2014/chart" uri="{C3380CC4-5D6E-409C-BE32-E72D297353CC}">
              <c16:uniqueId val="{00000014-F22E-4936-BC3C-F2322F52A9BB}"/>
            </c:ext>
          </c:extLst>
        </c:ser>
        <c:ser>
          <c:idx val="7"/>
          <c:order val="7"/>
          <c:spPr>
            <a:solidFill>
              <a:schemeClr val="accent2">
                <a:lumMod val="60000"/>
              </a:schemeClr>
            </a:solidFill>
            <a:ln>
              <a:noFill/>
            </a:ln>
            <a:effectLst/>
          </c:spPr>
          <c:invertIfNegative val="0"/>
          <c:dLbls>
            <c:dLbl>
              <c:idx val="7"/>
              <c:layout>
                <c:manualLayout>
                  <c:x val="1.0276845977013621E-2"/>
                  <c:y val="-0.1521804837898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22E-4936-BC3C-F2322F52A9B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'CCMA-Survey-All'!$S$12:$Z$13</c:f>
              <c:multiLvlStrCache>
                <c:ptCount val="8"/>
                <c:lvl>
                  <c:pt idx="0">
                    <c:v> Total </c:v>
                  </c:pt>
                  <c:pt idx="1">
                    <c:v> 6 </c:v>
                  </c:pt>
                  <c:pt idx="2">
                    <c:v> 5 </c:v>
                  </c:pt>
                  <c:pt idx="3">
                    <c:v> 4 </c:v>
                  </c:pt>
                  <c:pt idx="4">
                    <c:v> 3 </c:v>
                  </c:pt>
                  <c:pt idx="5">
                    <c:v> 2 </c:v>
                  </c:pt>
                  <c:pt idx="6">
                    <c:v> 1 </c:v>
                  </c:pt>
                  <c:pt idx="7">
                    <c:v>0</c:v>
                  </c:pt>
                </c:lvl>
                <c:lvl>
                  <c:pt idx="0">
                    <c:v> # de aerolineas </c:v>
                  </c:pt>
                </c:lvl>
              </c:multiLvlStrCache>
            </c:multiLvlStrRef>
          </c:cat>
          <c:val>
            <c:numRef>
              <c:f>'CCMA-Survey-All'!$S$21:$Z$21</c:f>
              <c:numCache>
                <c:formatCode>General</c:formatCode>
                <c:ptCount val="8"/>
                <c:pt idx="7" formatCode="_(* #,##0_);_(* \(#,##0\);_(* &quot;-&quot;_);_(@_)">
                  <c:v>121</c:v>
                </c:pt>
              </c:numCache>
            </c:numRef>
          </c:val>
          <c:extLst>
            <c:ext xmlns:c16="http://schemas.microsoft.com/office/drawing/2014/chart" uri="{C3380CC4-5D6E-409C-BE32-E72D297353CC}">
              <c16:uniqueId val="{00000016-F22E-4936-BC3C-F2322F52A9BB}"/>
            </c:ext>
          </c:extLst>
        </c:ser>
        <c:dLbls>
          <c:showLegendKey val="0"/>
          <c:showVal val="0"/>
          <c:showCatName val="0"/>
          <c:showSerName val="0"/>
          <c:showPercent val="0"/>
          <c:showBubbleSize val="0"/>
        </c:dLbls>
        <c:gapWidth val="150"/>
        <c:overlap val="100"/>
        <c:axId val="853840616"/>
        <c:axId val="734934056"/>
      </c:barChart>
      <c:catAx>
        <c:axId val="85384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O"/>
          </a:p>
        </c:txPr>
        <c:crossAx val="734934056"/>
        <c:crosses val="autoZero"/>
        <c:auto val="1"/>
        <c:lblAlgn val="ctr"/>
        <c:lblOffset val="100"/>
        <c:noMultiLvlLbl val="0"/>
      </c:catAx>
      <c:valAx>
        <c:axId val="734934056"/>
        <c:scaling>
          <c:orientation val="minMax"/>
        </c:scaling>
        <c:delete val="1"/>
        <c:axPos val="l"/>
        <c:numFmt formatCode="_(* #,##0_);_(* \(#,##0\);_(* &quot;-&quot;_);_(@_)" sourceLinked="1"/>
        <c:majorTickMark val="none"/>
        <c:minorTickMark val="none"/>
        <c:tickLblPos val="nextTo"/>
        <c:crossAx val="85384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 suppliers that were rated by number of airlines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3180568515570984"/>
          <c:y val="0.28351087096308908"/>
          <c:w val="0.79587583577649335"/>
          <c:h val="0.53450266726655893"/>
        </c:manualLayout>
      </c:layout>
      <c:barChart>
        <c:barDir val="col"/>
        <c:grouping val="stacked"/>
        <c:varyColors val="0"/>
        <c:ser>
          <c:idx val="0"/>
          <c:order val="0"/>
          <c:spPr>
            <a:solidFill>
              <a:schemeClr val="accent1"/>
            </a:solidFill>
            <a:ln>
              <a:noFill/>
            </a:ln>
            <a:effectLst/>
          </c:spPr>
          <c:invertIfNegative val="0"/>
          <c:dPt>
            <c:idx val="2"/>
            <c:invertIfNegative val="0"/>
            <c:bubble3D val="0"/>
            <c:spPr>
              <a:solidFill>
                <a:schemeClr val="bg1"/>
              </a:solidFill>
              <a:ln>
                <a:noFill/>
              </a:ln>
              <a:effectLst/>
            </c:spPr>
            <c:extLst>
              <c:ext xmlns:c16="http://schemas.microsoft.com/office/drawing/2014/chart" uri="{C3380CC4-5D6E-409C-BE32-E72D297353CC}">
                <c16:uniqueId val="{00000001-5622-4337-87AF-6C2EA9E017C5}"/>
              </c:ext>
            </c:extLst>
          </c:dPt>
          <c:dPt>
            <c:idx val="3"/>
            <c:invertIfNegative val="0"/>
            <c:bubble3D val="0"/>
            <c:spPr>
              <a:solidFill>
                <a:schemeClr val="bg1"/>
              </a:solidFill>
              <a:ln>
                <a:noFill/>
              </a:ln>
              <a:effectLst/>
            </c:spPr>
            <c:extLst>
              <c:ext xmlns:c16="http://schemas.microsoft.com/office/drawing/2014/chart" uri="{C3380CC4-5D6E-409C-BE32-E72D297353CC}">
                <c16:uniqueId val="{00000003-5622-4337-87AF-6C2EA9E017C5}"/>
              </c:ext>
            </c:extLst>
          </c:dPt>
          <c:dPt>
            <c:idx val="4"/>
            <c:invertIfNegative val="0"/>
            <c:bubble3D val="0"/>
            <c:spPr>
              <a:solidFill>
                <a:schemeClr val="bg1"/>
              </a:solidFill>
              <a:ln>
                <a:noFill/>
              </a:ln>
              <a:effectLst/>
            </c:spPr>
            <c:extLst>
              <c:ext xmlns:c16="http://schemas.microsoft.com/office/drawing/2014/chart" uri="{C3380CC4-5D6E-409C-BE32-E72D297353CC}">
                <c16:uniqueId val="{00000005-5622-4337-87AF-6C2EA9E017C5}"/>
              </c:ext>
            </c:extLst>
          </c:dPt>
          <c:dPt>
            <c:idx val="5"/>
            <c:invertIfNegative val="0"/>
            <c:bubble3D val="0"/>
            <c:spPr>
              <a:solidFill>
                <a:schemeClr val="bg1"/>
              </a:solidFill>
              <a:ln>
                <a:noFill/>
              </a:ln>
              <a:effectLst/>
            </c:spPr>
            <c:extLst>
              <c:ext xmlns:c16="http://schemas.microsoft.com/office/drawing/2014/chart" uri="{C3380CC4-5D6E-409C-BE32-E72D297353CC}">
                <c16:uniqueId val="{00000007-5622-4337-87AF-6C2EA9E017C5}"/>
              </c:ext>
            </c:extLst>
          </c:dPt>
          <c:dPt>
            <c:idx val="6"/>
            <c:invertIfNegative val="0"/>
            <c:bubble3D val="0"/>
            <c:spPr>
              <a:solidFill>
                <a:schemeClr val="bg1"/>
              </a:solidFill>
              <a:ln>
                <a:noFill/>
              </a:ln>
              <a:effectLst/>
            </c:spPr>
            <c:extLst>
              <c:ext xmlns:c16="http://schemas.microsoft.com/office/drawing/2014/chart" uri="{C3380CC4-5D6E-409C-BE32-E72D297353CC}">
                <c16:uniqueId val="{00000009-5622-4337-87AF-6C2EA9E017C5}"/>
              </c:ext>
            </c:extLst>
          </c:dPt>
          <c:dPt>
            <c:idx val="7"/>
            <c:invertIfNegative val="0"/>
            <c:bubble3D val="0"/>
            <c:spPr>
              <a:solidFill>
                <a:schemeClr val="bg1"/>
              </a:solidFill>
              <a:ln>
                <a:noFill/>
              </a:ln>
              <a:effectLst/>
            </c:spPr>
            <c:extLst>
              <c:ext xmlns:c16="http://schemas.microsoft.com/office/drawing/2014/chart" uri="{C3380CC4-5D6E-409C-BE32-E72D297353CC}">
                <c16:uniqueId val="{0000000B-5622-4337-87AF-6C2EA9E017C5}"/>
              </c:ext>
            </c:extLst>
          </c:dPt>
          <c:dPt>
            <c:idx val="8"/>
            <c:invertIfNegative val="0"/>
            <c:bubble3D val="0"/>
            <c:spPr>
              <a:solidFill>
                <a:schemeClr val="bg1"/>
              </a:solidFill>
              <a:ln>
                <a:noFill/>
              </a:ln>
              <a:effectLst/>
            </c:spPr>
            <c:extLst>
              <c:ext xmlns:c16="http://schemas.microsoft.com/office/drawing/2014/chart" uri="{C3380CC4-5D6E-409C-BE32-E72D297353CC}">
                <c16:uniqueId val="{0000000D-5622-4337-87AF-6C2EA9E017C5}"/>
              </c:ext>
            </c:extLst>
          </c:dPt>
          <c:dPt>
            <c:idx val="9"/>
            <c:invertIfNegative val="0"/>
            <c:bubble3D val="0"/>
            <c:spPr>
              <a:solidFill>
                <a:schemeClr val="bg1"/>
              </a:solidFill>
              <a:ln>
                <a:noFill/>
              </a:ln>
              <a:effectLst/>
            </c:spPr>
            <c:extLst>
              <c:ext xmlns:c16="http://schemas.microsoft.com/office/drawing/2014/chart" uri="{C3380CC4-5D6E-409C-BE32-E72D297353CC}">
                <c16:uniqueId val="{0000000F-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11-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13-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15-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17-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19-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1B-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1D-5622-4337-87AF-6C2EA9E017C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622-4337-87AF-6C2EA9E017C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aerolineas'!$O$49:$O$65</c:f>
              <c:numCache>
                <c:formatCode>_(* #,##0_);_(* \(#,##0\);_(* "-"_);_(@_)</c:formatCode>
                <c:ptCount val="17"/>
                <c:pt idx="0" formatCode="General">
                  <c:v>120</c:v>
                </c:pt>
                <c:pt idx="1">
                  <c:v>25</c:v>
                </c:pt>
                <c:pt idx="2" formatCode="General">
                  <c:v>25</c:v>
                </c:pt>
                <c:pt idx="3" formatCode="General">
                  <c:v>25</c:v>
                </c:pt>
                <c:pt idx="4" formatCode="General">
                  <c:v>25</c:v>
                </c:pt>
                <c:pt idx="5" formatCode="General">
                  <c:v>25</c:v>
                </c:pt>
                <c:pt idx="6" formatCode="General">
                  <c:v>25</c:v>
                </c:pt>
                <c:pt idx="7" formatCode="General">
                  <c:v>25</c:v>
                </c:pt>
                <c:pt idx="8" formatCode="General">
                  <c:v>25</c:v>
                </c:pt>
                <c:pt idx="9" formatCode="General">
                  <c:v>25</c:v>
                </c:pt>
                <c:pt idx="10" formatCode="General">
                  <c:v>25</c:v>
                </c:pt>
                <c:pt idx="11" formatCode="General">
                  <c:v>25</c:v>
                </c:pt>
                <c:pt idx="12" formatCode="General">
                  <c:v>25</c:v>
                </c:pt>
                <c:pt idx="13" formatCode="General">
                  <c:v>25</c:v>
                </c:pt>
                <c:pt idx="14" formatCode="General">
                  <c:v>25</c:v>
                </c:pt>
                <c:pt idx="15" formatCode="General">
                  <c:v>25</c:v>
                </c:pt>
                <c:pt idx="16" formatCode="General">
                  <c:v>25</c:v>
                </c:pt>
              </c:numCache>
            </c:numRef>
          </c:val>
          <c:extLst>
            <c:ext xmlns:c16="http://schemas.microsoft.com/office/drawing/2014/chart" uri="{C3380CC4-5D6E-409C-BE32-E72D297353CC}">
              <c16:uniqueId val="{00000020-5622-4337-87AF-6C2EA9E017C5}"/>
            </c:ext>
          </c:extLst>
        </c:ser>
        <c:ser>
          <c:idx val="1"/>
          <c:order val="1"/>
          <c:spPr>
            <a:solidFill>
              <a:schemeClr val="accent2"/>
            </a:solidFill>
            <a:ln>
              <a:noFill/>
            </a:ln>
            <a:effectLst/>
          </c:spPr>
          <c:invertIfNegative val="0"/>
          <c:dPt>
            <c:idx val="3"/>
            <c:invertIfNegative val="0"/>
            <c:bubble3D val="0"/>
            <c:spPr>
              <a:solidFill>
                <a:schemeClr val="bg1"/>
              </a:solidFill>
              <a:ln>
                <a:noFill/>
              </a:ln>
              <a:effectLst/>
            </c:spPr>
            <c:extLst>
              <c:ext xmlns:c16="http://schemas.microsoft.com/office/drawing/2014/chart" uri="{C3380CC4-5D6E-409C-BE32-E72D297353CC}">
                <c16:uniqueId val="{00000022-5622-4337-87AF-6C2EA9E017C5}"/>
              </c:ext>
            </c:extLst>
          </c:dPt>
          <c:dPt>
            <c:idx val="4"/>
            <c:invertIfNegative val="0"/>
            <c:bubble3D val="0"/>
            <c:spPr>
              <a:solidFill>
                <a:schemeClr val="bg1"/>
              </a:solidFill>
              <a:ln>
                <a:noFill/>
              </a:ln>
              <a:effectLst/>
            </c:spPr>
            <c:extLst>
              <c:ext xmlns:c16="http://schemas.microsoft.com/office/drawing/2014/chart" uri="{C3380CC4-5D6E-409C-BE32-E72D297353CC}">
                <c16:uniqueId val="{00000024-5622-4337-87AF-6C2EA9E017C5}"/>
              </c:ext>
            </c:extLst>
          </c:dPt>
          <c:dPt>
            <c:idx val="5"/>
            <c:invertIfNegative val="0"/>
            <c:bubble3D val="0"/>
            <c:spPr>
              <a:solidFill>
                <a:schemeClr val="bg1"/>
              </a:solidFill>
              <a:ln>
                <a:noFill/>
              </a:ln>
              <a:effectLst/>
            </c:spPr>
            <c:extLst>
              <c:ext xmlns:c16="http://schemas.microsoft.com/office/drawing/2014/chart" uri="{C3380CC4-5D6E-409C-BE32-E72D297353CC}">
                <c16:uniqueId val="{00000026-5622-4337-87AF-6C2EA9E017C5}"/>
              </c:ext>
            </c:extLst>
          </c:dPt>
          <c:dPt>
            <c:idx val="6"/>
            <c:invertIfNegative val="0"/>
            <c:bubble3D val="0"/>
            <c:spPr>
              <a:solidFill>
                <a:schemeClr val="bg1"/>
              </a:solidFill>
              <a:ln>
                <a:noFill/>
              </a:ln>
              <a:effectLst/>
            </c:spPr>
            <c:extLst>
              <c:ext xmlns:c16="http://schemas.microsoft.com/office/drawing/2014/chart" uri="{C3380CC4-5D6E-409C-BE32-E72D297353CC}">
                <c16:uniqueId val="{00000028-5622-4337-87AF-6C2EA9E017C5}"/>
              </c:ext>
            </c:extLst>
          </c:dPt>
          <c:dPt>
            <c:idx val="7"/>
            <c:invertIfNegative val="0"/>
            <c:bubble3D val="0"/>
            <c:spPr>
              <a:solidFill>
                <a:schemeClr val="bg1"/>
              </a:solidFill>
              <a:ln>
                <a:noFill/>
              </a:ln>
              <a:effectLst/>
            </c:spPr>
            <c:extLst>
              <c:ext xmlns:c16="http://schemas.microsoft.com/office/drawing/2014/chart" uri="{C3380CC4-5D6E-409C-BE32-E72D297353CC}">
                <c16:uniqueId val="{0000002A-5622-4337-87AF-6C2EA9E017C5}"/>
              </c:ext>
            </c:extLst>
          </c:dPt>
          <c:dPt>
            <c:idx val="8"/>
            <c:invertIfNegative val="0"/>
            <c:bubble3D val="0"/>
            <c:spPr>
              <a:solidFill>
                <a:schemeClr val="bg1"/>
              </a:solidFill>
              <a:ln>
                <a:noFill/>
              </a:ln>
              <a:effectLst/>
            </c:spPr>
            <c:extLst>
              <c:ext xmlns:c16="http://schemas.microsoft.com/office/drawing/2014/chart" uri="{C3380CC4-5D6E-409C-BE32-E72D297353CC}">
                <c16:uniqueId val="{0000002C-5622-4337-87AF-6C2EA9E017C5}"/>
              </c:ext>
            </c:extLst>
          </c:dPt>
          <c:dPt>
            <c:idx val="9"/>
            <c:invertIfNegative val="0"/>
            <c:bubble3D val="0"/>
            <c:spPr>
              <a:solidFill>
                <a:schemeClr val="bg1"/>
              </a:solidFill>
              <a:ln>
                <a:noFill/>
              </a:ln>
              <a:effectLst/>
            </c:spPr>
            <c:extLst>
              <c:ext xmlns:c16="http://schemas.microsoft.com/office/drawing/2014/chart" uri="{C3380CC4-5D6E-409C-BE32-E72D297353CC}">
                <c16:uniqueId val="{0000002E-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30-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32-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34-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36-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38-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3A-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3C-5622-4337-87AF-6C2EA9E017C5}"/>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aerolineas'!$P$49:$P$65</c:f>
              <c:numCache>
                <c:formatCode>General</c:formatCode>
                <c:ptCount val="17"/>
                <c:pt idx="2">
                  <c:v>19</c:v>
                </c:pt>
                <c:pt idx="3">
                  <c:v>19</c:v>
                </c:pt>
                <c:pt idx="4">
                  <c:v>19</c:v>
                </c:pt>
                <c:pt idx="5">
                  <c:v>19</c:v>
                </c:pt>
                <c:pt idx="6">
                  <c:v>19</c:v>
                </c:pt>
                <c:pt idx="7">
                  <c:v>19</c:v>
                </c:pt>
                <c:pt idx="8">
                  <c:v>19</c:v>
                </c:pt>
                <c:pt idx="9">
                  <c:v>19</c:v>
                </c:pt>
                <c:pt idx="10">
                  <c:v>19</c:v>
                </c:pt>
                <c:pt idx="11">
                  <c:v>19</c:v>
                </c:pt>
                <c:pt idx="12">
                  <c:v>19</c:v>
                </c:pt>
                <c:pt idx="13">
                  <c:v>19</c:v>
                </c:pt>
                <c:pt idx="14">
                  <c:v>19</c:v>
                </c:pt>
                <c:pt idx="15">
                  <c:v>19</c:v>
                </c:pt>
                <c:pt idx="16">
                  <c:v>19</c:v>
                </c:pt>
              </c:numCache>
            </c:numRef>
          </c:val>
          <c:extLst>
            <c:ext xmlns:c16="http://schemas.microsoft.com/office/drawing/2014/chart" uri="{C3380CC4-5D6E-409C-BE32-E72D297353CC}">
              <c16:uniqueId val="{0000003E-5622-4337-87AF-6C2EA9E017C5}"/>
            </c:ext>
          </c:extLst>
        </c:ser>
        <c:ser>
          <c:idx val="2"/>
          <c:order val="2"/>
          <c:spPr>
            <a:solidFill>
              <a:schemeClr val="accent3"/>
            </a:solidFill>
            <a:ln>
              <a:noFill/>
            </a:ln>
            <a:effectLst/>
          </c:spPr>
          <c:invertIfNegative val="0"/>
          <c:dPt>
            <c:idx val="4"/>
            <c:invertIfNegative val="0"/>
            <c:bubble3D val="0"/>
            <c:spPr>
              <a:solidFill>
                <a:schemeClr val="bg1"/>
              </a:solidFill>
              <a:ln>
                <a:noFill/>
              </a:ln>
              <a:effectLst/>
            </c:spPr>
            <c:extLst>
              <c:ext xmlns:c16="http://schemas.microsoft.com/office/drawing/2014/chart" uri="{C3380CC4-5D6E-409C-BE32-E72D297353CC}">
                <c16:uniqueId val="{00000040-5622-4337-87AF-6C2EA9E017C5}"/>
              </c:ext>
            </c:extLst>
          </c:dPt>
          <c:dPt>
            <c:idx val="5"/>
            <c:invertIfNegative val="0"/>
            <c:bubble3D val="0"/>
            <c:spPr>
              <a:solidFill>
                <a:schemeClr val="bg1"/>
              </a:solidFill>
              <a:ln>
                <a:noFill/>
              </a:ln>
              <a:effectLst/>
            </c:spPr>
            <c:extLst>
              <c:ext xmlns:c16="http://schemas.microsoft.com/office/drawing/2014/chart" uri="{C3380CC4-5D6E-409C-BE32-E72D297353CC}">
                <c16:uniqueId val="{00000042-5622-4337-87AF-6C2EA9E017C5}"/>
              </c:ext>
            </c:extLst>
          </c:dPt>
          <c:dPt>
            <c:idx val="6"/>
            <c:invertIfNegative val="0"/>
            <c:bubble3D val="0"/>
            <c:spPr>
              <a:solidFill>
                <a:schemeClr val="bg1"/>
              </a:solidFill>
              <a:ln>
                <a:noFill/>
              </a:ln>
              <a:effectLst/>
            </c:spPr>
            <c:extLst>
              <c:ext xmlns:c16="http://schemas.microsoft.com/office/drawing/2014/chart" uri="{C3380CC4-5D6E-409C-BE32-E72D297353CC}">
                <c16:uniqueId val="{00000044-5622-4337-87AF-6C2EA9E017C5}"/>
              </c:ext>
            </c:extLst>
          </c:dPt>
          <c:dPt>
            <c:idx val="7"/>
            <c:invertIfNegative val="0"/>
            <c:bubble3D val="0"/>
            <c:spPr>
              <a:solidFill>
                <a:schemeClr val="bg1"/>
              </a:solidFill>
              <a:ln>
                <a:noFill/>
              </a:ln>
              <a:effectLst/>
            </c:spPr>
            <c:extLst>
              <c:ext xmlns:c16="http://schemas.microsoft.com/office/drawing/2014/chart" uri="{C3380CC4-5D6E-409C-BE32-E72D297353CC}">
                <c16:uniqueId val="{00000046-5622-4337-87AF-6C2EA9E017C5}"/>
              </c:ext>
            </c:extLst>
          </c:dPt>
          <c:dPt>
            <c:idx val="8"/>
            <c:invertIfNegative val="0"/>
            <c:bubble3D val="0"/>
            <c:spPr>
              <a:solidFill>
                <a:schemeClr val="bg1"/>
              </a:solidFill>
              <a:ln>
                <a:noFill/>
              </a:ln>
              <a:effectLst/>
            </c:spPr>
            <c:extLst>
              <c:ext xmlns:c16="http://schemas.microsoft.com/office/drawing/2014/chart" uri="{C3380CC4-5D6E-409C-BE32-E72D297353CC}">
                <c16:uniqueId val="{00000048-5622-4337-87AF-6C2EA9E017C5}"/>
              </c:ext>
            </c:extLst>
          </c:dPt>
          <c:dPt>
            <c:idx val="9"/>
            <c:invertIfNegative val="0"/>
            <c:bubble3D val="0"/>
            <c:spPr>
              <a:solidFill>
                <a:schemeClr val="bg1"/>
              </a:solidFill>
              <a:ln>
                <a:noFill/>
              </a:ln>
              <a:effectLst/>
            </c:spPr>
            <c:extLst>
              <c:ext xmlns:c16="http://schemas.microsoft.com/office/drawing/2014/chart" uri="{C3380CC4-5D6E-409C-BE32-E72D297353CC}">
                <c16:uniqueId val="{0000004A-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4C-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4E-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50-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52-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54-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56-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58-5622-4337-87AF-6C2EA9E017C5}"/>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aerolineas'!$Q$49:$Q$65</c:f>
              <c:numCache>
                <c:formatCode>General</c:formatCode>
                <c:ptCount val="17"/>
                <c:pt idx="3">
                  <c:v>9</c:v>
                </c:pt>
                <c:pt idx="4">
                  <c:v>9</c:v>
                </c:pt>
                <c:pt idx="5">
                  <c:v>9</c:v>
                </c:pt>
                <c:pt idx="6">
                  <c:v>9</c:v>
                </c:pt>
                <c:pt idx="7">
                  <c:v>9</c:v>
                </c:pt>
                <c:pt idx="8">
                  <c:v>9</c:v>
                </c:pt>
                <c:pt idx="9">
                  <c:v>9</c:v>
                </c:pt>
                <c:pt idx="10">
                  <c:v>9</c:v>
                </c:pt>
                <c:pt idx="11">
                  <c:v>9</c:v>
                </c:pt>
                <c:pt idx="12">
                  <c:v>9</c:v>
                </c:pt>
                <c:pt idx="13">
                  <c:v>9</c:v>
                </c:pt>
                <c:pt idx="14">
                  <c:v>9</c:v>
                </c:pt>
                <c:pt idx="15">
                  <c:v>9</c:v>
                </c:pt>
                <c:pt idx="16">
                  <c:v>9</c:v>
                </c:pt>
              </c:numCache>
            </c:numRef>
          </c:val>
          <c:extLst>
            <c:ext xmlns:c16="http://schemas.microsoft.com/office/drawing/2014/chart" uri="{C3380CC4-5D6E-409C-BE32-E72D297353CC}">
              <c16:uniqueId val="{0000005A-5622-4337-87AF-6C2EA9E017C5}"/>
            </c:ext>
          </c:extLst>
        </c:ser>
        <c:ser>
          <c:idx val="3"/>
          <c:order val="3"/>
          <c:spPr>
            <a:solidFill>
              <a:schemeClr val="accent4"/>
            </a:solidFill>
            <a:ln>
              <a:noFill/>
            </a:ln>
            <a:effectLst/>
          </c:spPr>
          <c:invertIfNegative val="0"/>
          <c:dPt>
            <c:idx val="5"/>
            <c:invertIfNegative val="0"/>
            <c:bubble3D val="0"/>
            <c:spPr>
              <a:solidFill>
                <a:schemeClr val="bg1"/>
              </a:solidFill>
              <a:ln>
                <a:noFill/>
              </a:ln>
              <a:effectLst/>
            </c:spPr>
            <c:extLst>
              <c:ext xmlns:c16="http://schemas.microsoft.com/office/drawing/2014/chart" uri="{C3380CC4-5D6E-409C-BE32-E72D297353CC}">
                <c16:uniqueId val="{0000005C-5622-4337-87AF-6C2EA9E017C5}"/>
              </c:ext>
            </c:extLst>
          </c:dPt>
          <c:dPt>
            <c:idx val="6"/>
            <c:invertIfNegative val="0"/>
            <c:bubble3D val="0"/>
            <c:spPr>
              <a:solidFill>
                <a:schemeClr val="bg1"/>
              </a:solidFill>
              <a:ln>
                <a:noFill/>
              </a:ln>
              <a:effectLst/>
            </c:spPr>
            <c:extLst>
              <c:ext xmlns:c16="http://schemas.microsoft.com/office/drawing/2014/chart" uri="{C3380CC4-5D6E-409C-BE32-E72D297353CC}">
                <c16:uniqueId val="{0000005E-5622-4337-87AF-6C2EA9E017C5}"/>
              </c:ext>
            </c:extLst>
          </c:dPt>
          <c:dPt>
            <c:idx val="7"/>
            <c:invertIfNegative val="0"/>
            <c:bubble3D val="0"/>
            <c:spPr>
              <a:solidFill>
                <a:schemeClr val="bg1"/>
              </a:solidFill>
              <a:ln>
                <a:noFill/>
              </a:ln>
              <a:effectLst/>
            </c:spPr>
            <c:extLst>
              <c:ext xmlns:c16="http://schemas.microsoft.com/office/drawing/2014/chart" uri="{C3380CC4-5D6E-409C-BE32-E72D297353CC}">
                <c16:uniqueId val="{00000060-5622-4337-87AF-6C2EA9E017C5}"/>
              </c:ext>
            </c:extLst>
          </c:dPt>
          <c:dPt>
            <c:idx val="8"/>
            <c:invertIfNegative val="0"/>
            <c:bubble3D val="0"/>
            <c:spPr>
              <a:solidFill>
                <a:schemeClr val="bg1"/>
              </a:solidFill>
              <a:ln>
                <a:noFill/>
              </a:ln>
              <a:effectLst/>
            </c:spPr>
            <c:extLst>
              <c:ext xmlns:c16="http://schemas.microsoft.com/office/drawing/2014/chart" uri="{C3380CC4-5D6E-409C-BE32-E72D297353CC}">
                <c16:uniqueId val="{00000062-5622-4337-87AF-6C2EA9E017C5}"/>
              </c:ext>
            </c:extLst>
          </c:dPt>
          <c:dPt>
            <c:idx val="9"/>
            <c:invertIfNegative val="0"/>
            <c:bubble3D val="0"/>
            <c:spPr>
              <a:solidFill>
                <a:schemeClr val="bg1"/>
              </a:solidFill>
              <a:ln>
                <a:noFill/>
              </a:ln>
              <a:effectLst/>
            </c:spPr>
            <c:extLst>
              <c:ext xmlns:c16="http://schemas.microsoft.com/office/drawing/2014/chart" uri="{C3380CC4-5D6E-409C-BE32-E72D297353CC}">
                <c16:uniqueId val="{00000064-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66-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68-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6A-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6C-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6E-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70-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72-5622-4337-87AF-6C2EA9E017C5}"/>
              </c:ext>
            </c:extLst>
          </c:dPt>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3-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aerolineas'!$R$49:$R$65</c:f>
              <c:numCache>
                <c:formatCode>General</c:formatCode>
                <c:ptCount val="17"/>
                <c:pt idx="4">
                  <c:v>12</c:v>
                </c:pt>
                <c:pt idx="5">
                  <c:v>12</c:v>
                </c:pt>
                <c:pt idx="6">
                  <c:v>12</c:v>
                </c:pt>
                <c:pt idx="7">
                  <c:v>12</c:v>
                </c:pt>
                <c:pt idx="8">
                  <c:v>12</c:v>
                </c:pt>
                <c:pt idx="9">
                  <c:v>12</c:v>
                </c:pt>
                <c:pt idx="10">
                  <c:v>12</c:v>
                </c:pt>
                <c:pt idx="11">
                  <c:v>12</c:v>
                </c:pt>
                <c:pt idx="12">
                  <c:v>12</c:v>
                </c:pt>
                <c:pt idx="13">
                  <c:v>12</c:v>
                </c:pt>
                <c:pt idx="14">
                  <c:v>12</c:v>
                </c:pt>
                <c:pt idx="15">
                  <c:v>12</c:v>
                </c:pt>
                <c:pt idx="16">
                  <c:v>12</c:v>
                </c:pt>
              </c:numCache>
            </c:numRef>
          </c:val>
          <c:extLst>
            <c:ext xmlns:c16="http://schemas.microsoft.com/office/drawing/2014/chart" uri="{C3380CC4-5D6E-409C-BE32-E72D297353CC}">
              <c16:uniqueId val="{00000074-5622-4337-87AF-6C2EA9E017C5}"/>
            </c:ext>
          </c:extLst>
        </c:ser>
        <c:ser>
          <c:idx val="4"/>
          <c:order val="4"/>
          <c:spPr>
            <a:solidFill>
              <a:schemeClr val="accent5"/>
            </a:solidFill>
            <a:ln>
              <a:noFill/>
            </a:ln>
            <a:effectLst/>
          </c:spPr>
          <c:invertIfNegative val="0"/>
          <c:dPt>
            <c:idx val="6"/>
            <c:invertIfNegative val="0"/>
            <c:bubble3D val="0"/>
            <c:spPr>
              <a:solidFill>
                <a:schemeClr val="bg1"/>
              </a:solidFill>
              <a:ln>
                <a:noFill/>
              </a:ln>
              <a:effectLst/>
            </c:spPr>
            <c:extLst>
              <c:ext xmlns:c16="http://schemas.microsoft.com/office/drawing/2014/chart" uri="{C3380CC4-5D6E-409C-BE32-E72D297353CC}">
                <c16:uniqueId val="{00000076-5622-4337-87AF-6C2EA9E017C5}"/>
              </c:ext>
            </c:extLst>
          </c:dPt>
          <c:dPt>
            <c:idx val="7"/>
            <c:invertIfNegative val="0"/>
            <c:bubble3D val="0"/>
            <c:spPr>
              <a:solidFill>
                <a:schemeClr val="bg1"/>
              </a:solidFill>
              <a:ln>
                <a:noFill/>
              </a:ln>
              <a:effectLst/>
            </c:spPr>
            <c:extLst>
              <c:ext xmlns:c16="http://schemas.microsoft.com/office/drawing/2014/chart" uri="{C3380CC4-5D6E-409C-BE32-E72D297353CC}">
                <c16:uniqueId val="{00000078-5622-4337-87AF-6C2EA9E017C5}"/>
              </c:ext>
            </c:extLst>
          </c:dPt>
          <c:dPt>
            <c:idx val="8"/>
            <c:invertIfNegative val="0"/>
            <c:bubble3D val="0"/>
            <c:spPr>
              <a:solidFill>
                <a:schemeClr val="bg1"/>
              </a:solidFill>
              <a:ln>
                <a:noFill/>
              </a:ln>
              <a:effectLst/>
            </c:spPr>
            <c:extLst>
              <c:ext xmlns:c16="http://schemas.microsoft.com/office/drawing/2014/chart" uri="{C3380CC4-5D6E-409C-BE32-E72D297353CC}">
                <c16:uniqueId val="{0000007A-5622-4337-87AF-6C2EA9E017C5}"/>
              </c:ext>
            </c:extLst>
          </c:dPt>
          <c:dPt>
            <c:idx val="9"/>
            <c:invertIfNegative val="0"/>
            <c:bubble3D val="0"/>
            <c:spPr>
              <a:solidFill>
                <a:schemeClr val="bg1"/>
              </a:solidFill>
              <a:ln>
                <a:noFill/>
              </a:ln>
              <a:effectLst/>
            </c:spPr>
            <c:extLst>
              <c:ext xmlns:c16="http://schemas.microsoft.com/office/drawing/2014/chart" uri="{C3380CC4-5D6E-409C-BE32-E72D297353CC}">
                <c16:uniqueId val="{0000007C-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7E-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80-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82-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84-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86-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88-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8A-5622-4337-87AF-6C2EA9E017C5}"/>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B-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aerolineas'!$S$49:$S$65</c:f>
              <c:numCache>
                <c:formatCode>General</c:formatCode>
                <c:ptCount val="17"/>
                <c:pt idx="5">
                  <c:v>10</c:v>
                </c:pt>
                <c:pt idx="6">
                  <c:v>10</c:v>
                </c:pt>
                <c:pt idx="7">
                  <c:v>10</c:v>
                </c:pt>
                <c:pt idx="8">
                  <c:v>10</c:v>
                </c:pt>
                <c:pt idx="9">
                  <c:v>10</c:v>
                </c:pt>
                <c:pt idx="10">
                  <c:v>10</c:v>
                </c:pt>
                <c:pt idx="11">
                  <c:v>10</c:v>
                </c:pt>
                <c:pt idx="12">
                  <c:v>10</c:v>
                </c:pt>
                <c:pt idx="13">
                  <c:v>10</c:v>
                </c:pt>
                <c:pt idx="14">
                  <c:v>10</c:v>
                </c:pt>
                <c:pt idx="15">
                  <c:v>10</c:v>
                </c:pt>
                <c:pt idx="16">
                  <c:v>10</c:v>
                </c:pt>
              </c:numCache>
            </c:numRef>
          </c:val>
          <c:extLst>
            <c:ext xmlns:c16="http://schemas.microsoft.com/office/drawing/2014/chart" uri="{C3380CC4-5D6E-409C-BE32-E72D297353CC}">
              <c16:uniqueId val="{0000008C-5622-4337-87AF-6C2EA9E017C5}"/>
            </c:ext>
          </c:extLst>
        </c:ser>
        <c:ser>
          <c:idx val="5"/>
          <c:order val="5"/>
          <c:spPr>
            <a:solidFill>
              <a:schemeClr val="accent6"/>
            </a:solidFill>
            <a:ln>
              <a:noFill/>
            </a:ln>
            <a:effectLst/>
          </c:spPr>
          <c:invertIfNegative val="0"/>
          <c:dPt>
            <c:idx val="7"/>
            <c:invertIfNegative val="0"/>
            <c:bubble3D val="0"/>
            <c:spPr>
              <a:solidFill>
                <a:schemeClr val="bg1"/>
              </a:solidFill>
              <a:ln>
                <a:noFill/>
              </a:ln>
              <a:effectLst/>
            </c:spPr>
            <c:extLst>
              <c:ext xmlns:c16="http://schemas.microsoft.com/office/drawing/2014/chart" uri="{C3380CC4-5D6E-409C-BE32-E72D297353CC}">
                <c16:uniqueId val="{0000008E-5622-4337-87AF-6C2EA9E017C5}"/>
              </c:ext>
            </c:extLst>
          </c:dPt>
          <c:dPt>
            <c:idx val="8"/>
            <c:invertIfNegative val="0"/>
            <c:bubble3D val="0"/>
            <c:spPr>
              <a:solidFill>
                <a:schemeClr val="bg1"/>
              </a:solidFill>
              <a:ln>
                <a:noFill/>
              </a:ln>
              <a:effectLst/>
            </c:spPr>
            <c:extLst>
              <c:ext xmlns:c16="http://schemas.microsoft.com/office/drawing/2014/chart" uri="{C3380CC4-5D6E-409C-BE32-E72D297353CC}">
                <c16:uniqueId val="{00000090-5622-4337-87AF-6C2EA9E017C5}"/>
              </c:ext>
            </c:extLst>
          </c:dPt>
          <c:dPt>
            <c:idx val="9"/>
            <c:invertIfNegative val="0"/>
            <c:bubble3D val="0"/>
            <c:spPr>
              <a:solidFill>
                <a:schemeClr val="bg1"/>
              </a:solidFill>
              <a:ln>
                <a:noFill/>
              </a:ln>
              <a:effectLst/>
            </c:spPr>
            <c:extLst>
              <c:ext xmlns:c16="http://schemas.microsoft.com/office/drawing/2014/chart" uri="{C3380CC4-5D6E-409C-BE32-E72D297353CC}">
                <c16:uniqueId val="{00000092-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94-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96-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98-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9A-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9C-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9E-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A0-5622-4337-87AF-6C2EA9E017C5}"/>
              </c:ext>
            </c:extLst>
          </c:dPt>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1-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aerolineas'!$T$49:$T$65</c:f>
              <c:numCache>
                <c:formatCode>General</c:formatCode>
                <c:ptCount val="17"/>
                <c:pt idx="6">
                  <c:v>6</c:v>
                </c:pt>
                <c:pt idx="7">
                  <c:v>6</c:v>
                </c:pt>
                <c:pt idx="8">
                  <c:v>6</c:v>
                </c:pt>
                <c:pt idx="9">
                  <c:v>6</c:v>
                </c:pt>
                <c:pt idx="10">
                  <c:v>6</c:v>
                </c:pt>
                <c:pt idx="11">
                  <c:v>6</c:v>
                </c:pt>
                <c:pt idx="12">
                  <c:v>6</c:v>
                </c:pt>
                <c:pt idx="13">
                  <c:v>6</c:v>
                </c:pt>
                <c:pt idx="14">
                  <c:v>6</c:v>
                </c:pt>
                <c:pt idx="15">
                  <c:v>6</c:v>
                </c:pt>
                <c:pt idx="16">
                  <c:v>6</c:v>
                </c:pt>
              </c:numCache>
            </c:numRef>
          </c:val>
          <c:extLst>
            <c:ext xmlns:c16="http://schemas.microsoft.com/office/drawing/2014/chart" uri="{C3380CC4-5D6E-409C-BE32-E72D297353CC}">
              <c16:uniqueId val="{000000A2-5622-4337-87AF-6C2EA9E017C5}"/>
            </c:ext>
          </c:extLst>
        </c:ser>
        <c:ser>
          <c:idx val="6"/>
          <c:order val="6"/>
          <c:spPr>
            <a:solidFill>
              <a:schemeClr val="accent1">
                <a:lumMod val="60000"/>
              </a:schemeClr>
            </a:solidFill>
            <a:ln>
              <a:noFill/>
            </a:ln>
            <a:effectLst/>
          </c:spPr>
          <c:invertIfNegative val="0"/>
          <c:dPt>
            <c:idx val="8"/>
            <c:invertIfNegative val="0"/>
            <c:bubble3D val="0"/>
            <c:spPr>
              <a:solidFill>
                <a:schemeClr val="bg1"/>
              </a:solidFill>
              <a:ln>
                <a:noFill/>
              </a:ln>
              <a:effectLst/>
            </c:spPr>
            <c:extLst>
              <c:ext xmlns:c16="http://schemas.microsoft.com/office/drawing/2014/chart" uri="{C3380CC4-5D6E-409C-BE32-E72D297353CC}">
                <c16:uniqueId val="{000000A4-5622-4337-87AF-6C2EA9E017C5}"/>
              </c:ext>
            </c:extLst>
          </c:dPt>
          <c:dPt>
            <c:idx val="9"/>
            <c:invertIfNegative val="0"/>
            <c:bubble3D val="0"/>
            <c:spPr>
              <a:solidFill>
                <a:schemeClr val="bg1"/>
              </a:solidFill>
              <a:ln>
                <a:noFill/>
              </a:ln>
              <a:effectLst/>
            </c:spPr>
            <c:extLst>
              <c:ext xmlns:c16="http://schemas.microsoft.com/office/drawing/2014/chart" uri="{C3380CC4-5D6E-409C-BE32-E72D297353CC}">
                <c16:uniqueId val="{000000A6-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A8-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AA-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AC-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AE-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B0-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B2-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B4-5622-4337-87AF-6C2EA9E017C5}"/>
              </c:ext>
            </c:extLst>
          </c:dPt>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5-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aerolineas'!$U$49:$U$65</c:f>
              <c:numCache>
                <c:formatCode>General</c:formatCode>
                <c:ptCount val="17"/>
                <c:pt idx="7">
                  <c:v>7</c:v>
                </c:pt>
                <c:pt idx="8">
                  <c:v>7</c:v>
                </c:pt>
                <c:pt idx="9">
                  <c:v>7</c:v>
                </c:pt>
                <c:pt idx="10">
                  <c:v>7</c:v>
                </c:pt>
                <c:pt idx="11">
                  <c:v>7</c:v>
                </c:pt>
                <c:pt idx="12">
                  <c:v>7</c:v>
                </c:pt>
                <c:pt idx="13">
                  <c:v>7</c:v>
                </c:pt>
                <c:pt idx="14">
                  <c:v>7</c:v>
                </c:pt>
                <c:pt idx="15">
                  <c:v>7</c:v>
                </c:pt>
                <c:pt idx="16">
                  <c:v>7</c:v>
                </c:pt>
              </c:numCache>
            </c:numRef>
          </c:val>
          <c:extLst>
            <c:ext xmlns:c16="http://schemas.microsoft.com/office/drawing/2014/chart" uri="{C3380CC4-5D6E-409C-BE32-E72D297353CC}">
              <c16:uniqueId val="{000000B6-5622-4337-87AF-6C2EA9E017C5}"/>
            </c:ext>
          </c:extLst>
        </c:ser>
        <c:ser>
          <c:idx val="7"/>
          <c:order val="7"/>
          <c:spPr>
            <a:solidFill>
              <a:schemeClr val="accent2">
                <a:lumMod val="60000"/>
              </a:schemeClr>
            </a:solidFill>
            <a:ln>
              <a:noFill/>
            </a:ln>
            <a:effectLst/>
          </c:spPr>
          <c:invertIfNegative val="0"/>
          <c:dPt>
            <c:idx val="9"/>
            <c:invertIfNegative val="0"/>
            <c:bubble3D val="0"/>
            <c:spPr>
              <a:solidFill>
                <a:schemeClr val="bg1"/>
              </a:solidFill>
              <a:ln>
                <a:noFill/>
              </a:ln>
              <a:effectLst/>
            </c:spPr>
            <c:extLst>
              <c:ext xmlns:c16="http://schemas.microsoft.com/office/drawing/2014/chart" uri="{C3380CC4-5D6E-409C-BE32-E72D297353CC}">
                <c16:uniqueId val="{000000B8-5622-4337-87AF-6C2EA9E017C5}"/>
              </c:ext>
            </c:extLst>
          </c:dPt>
          <c:dPt>
            <c:idx val="10"/>
            <c:invertIfNegative val="0"/>
            <c:bubble3D val="0"/>
            <c:spPr>
              <a:solidFill>
                <a:schemeClr val="bg1"/>
              </a:solidFill>
              <a:ln>
                <a:noFill/>
              </a:ln>
              <a:effectLst/>
            </c:spPr>
            <c:extLst>
              <c:ext xmlns:c16="http://schemas.microsoft.com/office/drawing/2014/chart" uri="{C3380CC4-5D6E-409C-BE32-E72D297353CC}">
                <c16:uniqueId val="{000000BA-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BC-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BE-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C0-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C2-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C4-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C6-5622-4337-87AF-6C2EA9E017C5}"/>
              </c:ext>
            </c:extLst>
          </c:dPt>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7-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aerolineas'!$V$49:$V$65</c:f>
              <c:numCache>
                <c:formatCode>General</c:formatCode>
                <c:ptCount val="17"/>
                <c:pt idx="8">
                  <c:v>7</c:v>
                </c:pt>
                <c:pt idx="9">
                  <c:v>7</c:v>
                </c:pt>
                <c:pt idx="10">
                  <c:v>7</c:v>
                </c:pt>
                <c:pt idx="11">
                  <c:v>7</c:v>
                </c:pt>
                <c:pt idx="12">
                  <c:v>7</c:v>
                </c:pt>
                <c:pt idx="13">
                  <c:v>7</c:v>
                </c:pt>
                <c:pt idx="14">
                  <c:v>7</c:v>
                </c:pt>
                <c:pt idx="15">
                  <c:v>7</c:v>
                </c:pt>
                <c:pt idx="16">
                  <c:v>7</c:v>
                </c:pt>
              </c:numCache>
            </c:numRef>
          </c:val>
          <c:extLst>
            <c:ext xmlns:c16="http://schemas.microsoft.com/office/drawing/2014/chart" uri="{C3380CC4-5D6E-409C-BE32-E72D297353CC}">
              <c16:uniqueId val="{000000C8-5622-4337-87AF-6C2EA9E017C5}"/>
            </c:ext>
          </c:extLst>
        </c:ser>
        <c:ser>
          <c:idx val="8"/>
          <c:order val="8"/>
          <c:spPr>
            <a:solidFill>
              <a:schemeClr val="accent3">
                <a:lumMod val="60000"/>
              </a:schemeClr>
            </a:solidFill>
            <a:ln>
              <a:noFill/>
            </a:ln>
            <a:effectLst/>
          </c:spPr>
          <c:invertIfNegative val="0"/>
          <c:dPt>
            <c:idx val="10"/>
            <c:invertIfNegative val="0"/>
            <c:bubble3D val="0"/>
            <c:spPr>
              <a:solidFill>
                <a:schemeClr val="bg1"/>
              </a:solidFill>
              <a:ln>
                <a:noFill/>
              </a:ln>
              <a:effectLst/>
            </c:spPr>
            <c:extLst>
              <c:ext xmlns:c16="http://schemas.microsoft.com/office/drawing/2014/chart" uri="{C3380CC4-5D6E-409C-BE32-E72D297353CC}">
                <c16:uniqueId val="{000000CA-5622-4337-87AF-6C2EA9E017C5}"/>
              </c:ext>
            </c:extLst>
          </c:dPt>
          <c:dPt>
            <c:idx val="11"/>
            <c:invertIfNegative val="0"/>
            <c:bubble3D val="0"/>
            <c:spPr>
              <a:solidFill>
                <a:schemeClr val="bg1"/>
              </a:solidFill>
              <a:ln>
                <a:noFill/>
              </a:ln>
              <a:effectLst/>
            </c:spPr>
            <c:extLst>
              <c:ext xmlns:c16="http://schemas.microsoft.com/office/drawing/2014/chart" uri="{C3380CC4-5D6E-409C-BE32-E72D297353CC}">
                <c16:uniqueId val="{000000CC-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CE-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D0-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D2-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D4-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D6-5622-4337-87AF-6C2EA9E017C5}"/>
              </c:ext>
            </c:extLst>
          </c:dPt>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D7-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aerolineas'!$W$49:$W$65</c:f>
              <c:numCache>
                <c:formatCode>General</c:formatCode>
                <c:ptCount val="17"/>
                <c:pt idx="9">
                  <c:v>10</c:v>
                </c:pt>
                <c:pt idx="10">
                  <c:v>10</c:v>
                </c:pt>
                <c:pt idx="11">
                  <c:v>10</c:v>
                </c:pt>
                <c:pt idx="12">
                  <c:v>10</c:v>
                </c:pt>
                <c:pt idx="13">
                  <c:v>10</c:v>
                </c:pt>
                <c:pt idx="14">
                  <c:v>10</c:v>
                </c:pt>
                <c:pt idx="15">
                  <c:v>10</c:v>
                </c:pt>
                <c:pt idx="16">
                  <c:v>10</c:v>
                </c:pt>
              </c:numCache>
            </c:numRef>
          </c:val>
          <c:extLst>
            <c:ext xmlns:c16="http://schemas.microsoft.com/office/drawing/2014/chart" uri="{C3380CC4-5D6E-409C-BE32-E72D297353CC}">
              <c16:uniqueId val="{000000D8-5622-4337-87AF-6C2EA9E017C5}"/>
            </c:ext>
          </c:extLst>
        </c:ser>
        <c:ser>
          <c:idx val="9"/>
          <c:order val="9"/>
          <c:spPr>
            <a:solidFill>
              <a:schemeClr val="accent4">
                <a:lumMod val="60000"/>
              </a:schemeClr>
            </a:solidFill>
            <a:ln>
              <a:noFill/>
            </a:ln>
            <a:effectLst/>
          </c:spPr>
          <c:invertIfNegative val="0"/>
          <c:dPt>
            <c:idx val="11"/>
            <c:invertIfNegative val="0"/>
            <c:bubble3D val="0"/>
            <c:spPr>
              <a:solidFill>
                <a:schemeClr val="bg1"/>
              </a:solidFill>
              <a:ln>
                <a:noFill/>
              </a:ln>
              <a:effectLst/>
            </c:spPr>
            <c:extLst>
              <c:ext xmlns:c16="http://schemas.microsoft.com/office/drawing/2014/chart" uri="{C3380CC4-5D6E-409C-BE32-E72D297353CC}">
                <c16:uniqueId val="{000000DA-5622-4337-87AF-6C2EA9E017C5}"/>
              </c:ext>
            </c:extLst>
          </c:dPt>
          <c:dPt>
            <c:idx val="12"/>
            <c:invertIfNegative val="0"/>
            <c:bubble3D val="0"/>
            <c:spPr>
              <a:solidFill>
                <a:schemeClr val="bg1"/>
              </a:solidFill>
              <a:ln>
                <a:noFill/>
              </a:ln>
              <a:effectLst/>
            </c:spPr>
            <c:extLst>
              <c:ext xmlns:c16="http://schemas.microsoft.com/office/drawing/2014/chart" uri="{C3380CC4-5D6E-409C-BE32-E72D297353CC}">
                <c16:uniqueId val="{000000DC-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DE-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E0-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E2-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E4-5622-4337-87AF-6C2EA9E017C5}"/>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E5-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aerolineas'!$X$49:$X$65</c:f>
              <c:numCache>
                <c:formatCode>General</c:formatCode>
                <c:ptCount val="17"/>
                <c:pt idx="10">
                  <c:v>6</c:v>
                </c:pt>
                <c:pt idx="11">
                  <c:v>6</c:v>
                </c:pt>
                <c:pt idx="12">
                  <c:v>6</c:v>
                </c:pt>
                <c:pt idx="13">
                  <c:v>6</c:v>
                </c:pt>
                <c:pt idx="14">
                  <c:v>6</c:v>
                </c:pt>
                <c:pt idx="15">
                  <c:v>6</c:v>
                </c:pt>
                <c:pt idx="16">
                  <c:v>6</c:v>
                </c:pt>
              </c:numCache>
            </c:numRef>
          </c:val>
          <c:extLst>
            <c:ext xmlns:c16="http://schemas.microsoft.com/office/drawing/2014/chart" uri="{C3380CC4-5D6E-409C-BE32-E72D297353CC}">
              <c16:uniqueId val="{000000E6-5622-4337-87AF-6C2EA9E017C5}"/>
            </c:ext>
          </c:extLst>
        </c:ser>
        <c:ser>
          <c:idx val="10"/>
          <c:order val="10"/>
          <c:spPr>
            <a:solidFill>
              <a:schemeClr val="accent5">
                <a:lumMod val="60000"/>
              </a:schemeClr>
            </a:solidFill>
            <a:ln>
              <a:noFill/>
            </a:ln>
            <a:effectLst/>
          </c:spPr>
          <c:invertIfNegative val="0"/>
          <c:dPt>
            <c:idx val="12"/>
            <c:invertIfNegative val="0"/>
            <c:bubble3D val="0"/>
            <c:spPr>
              <a:solidFill>
                <a:schemeClr val="bg1"/>
              </a:solidFill>
              <a:ln>
                <a:noFill/>
              </a:ln>
              <a:effectLst/>
            </c:spPr>
            <c:extLst>
              <c:ext xmlns:c16="http://schemas.microsoft.com/office/drawing/2014/chart" uri="{C3380CC4-5D6E-409C-BE32-E72D297353CC}">
                <c16:uniqueId val="{000000E8-5622-4337-87AF-6C2EA9E017C5}"/>
              </c:ext>
            </c:extLst>
          </c:dPt>
          <c:dPt>
            <c:idx val="13"/>
            <c:invertIfNegative val="0"/>
            <c:bubble3D val="0"/>
            <c:spPr>
              <a:solidFill>
                <a:schemeClr val="bg1"/>
              </a:solidFill>
              <a:ln>
                <a:noFill/>
              </a:ln>
              <a:effectLst/>
            </c:spPr>
            <c:extLst>
              <c:ext xmlns:c16="http://schemas.microsoft.com/office/drawing/2014/chart" uri="{C3380CC4-5D6E-409C-BE32-E72D297353CC}">
                <c16:uniqueId val="{000000EA-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EC-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EE-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F0-5622-4337-87AF-6C2EA9E017C5}"/>
              </c:ext>
            </c:extLst>
          </c:dPt>
          <c:dLbls>
            <c:dLbl>
              <c:idx val="11"/>
              <c:layout>
                <c:manualLayout>
                  <c:x val="-7.897179356812918E-17"/>
                  <c:y val="-1.3845186108735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F1-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aerolineas'!$Y$49:$Y$65</c:f>
              <c:numCache>
                <c:formatCode>General</c:formatCode>
                <c:ptCount val="17"/>
                <c:pt idx="11">
                  <c:v>3</c:v>
                </c:pt>
                <c:pt idx="12">
                  <c:v>3</c:v>
                </c:pt>
                <c:pt idx="13">
                  <c:v>3</c:v>
                </c:pt>
                <c:pt idx="14">
                  <c:v>3</c:v>
                </c:pt>
                <c:pt idx="15">
                  <c:v>3</c:v>
                </c:pt>
                <c:pt idx="16">
                  <c:v>3</c:v>
                </c:pt>
              </c:numCache>
            </c:numRef>
          </c:val>
          <c:extLst>
            <c:ext xmlns:c16="http://schemas.microsoft.com/office/drawing/2014/chart" uri="{C3380CC4-5D6E-409C-BE32-E72D297353CC}">
              <c16:uniqueId val="{000000F2-5622-4337-87AF-6C2EA9E017C5}"/>
            </c:ext>
          </c:extLst>
        </c:ser>
        <c:ser>
          <c:idx val="11"/>
          <c:order val="11"/>
          <c:spPr>
            <a:solidFill>
              <a:schemeClr val="accent6">
                <a:lumMod val="60000"/>
              </a:schemeClr>
            </a:solidFill>
            <a:ln>
              <a:noFill/>
            </a:ln>
            <a:effectLst/>
          </c:spPr>
          <c:invertIfNegative val="0"/>
          <c:dPt>
            <c:idx val="13"/>
            <c:invertIfNegative val="0"/>
            <c:bubble3D val="0"/>
            <c:spPr>
              <a:solidFill>
                <a:schemeClr val="bg1"/>
              </a:solidFill>
              <a:ln>
                <a:noFill/>
              </a:ln>
              <a:effectLst/>
            </c:spPr>
            <c:extLst>
              <c:ext xmlns:c16="http://schemas.microsoft.com/office/drawing/2014/chart" uri="{C3380CC4-5D6E-409C-BE32-E72D297353CC}">
                <c16:uniqueId val="{000000F4-5622-4337-87AF-6C2EA9E017C5}"/>
              </c:ext>
            </c:extLst>
          </c:dPt>
          <c:dPt>
            <c:idx val="14"/>
            <c:invertIfNegative val="0"/>
            <c:bubble3D val="0"/>
            <c:spPr>
              <a:solidFill>
                <a:schemeClr val="bg1"/>
              </a:solidFill>
              <a:ln>
                <a:noFill/>
              </a:ln>
              <a:effectLst/>
            </c:spPr>
            <c:extLst>
              <c:ext xmlns:c16="http://schemas.microsoft.com/office/drawing/2014/chart" uri="{C3380CC4-5D6E-409C-BE32-E72D297353CC}">
                <c16:uniqueId val="{000000F6-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0F8-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0FA-5622-4337-87AF-6C2EA9E017C5}"/>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FB-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aerolineas'!$Z$49:$Z$65</c:f>
              <c:numCache>
                <c:formatCode>General</c:formatCode>
                <c:ptCount val="17"/>
                <c:pt idx="12">
                  <c:v>2</c:v>
                </c:pt>
                <c:pt idx="13">
                  <c:v>2</c:v>
                </c:pt>
                <c:pt idx="14">
                  <c:v>2</c:v>
                </c:pt>
                <c:pt idx="15">
                  <c:v>2</c:v>
                </c:pt>
                <c:pt idx="16">
                  <c:v>2</c:v>
                </c:pt>
              </c:numCache>
            </c:numRef>
          </c:val>
          <c:extLst>
            <c:ext xmlns:c16="http://schemas.microsoft.com/office/drawing/2014/chart" uri="{C3380CC4-5D6E-409C-BE32-E72D297353CC}">
              <c16:uniqueId val="{000000FC-5622-4337-87AF-6C2EA9E017C5}"/>
            </c:ext>
          </c:extLst>
        </c:ser>
        <c:ser>
          <c:idx val="12"/>
          <c:order val="12"/>
          <c:spPr>
            <a:solidFill>
              <a:schemeClr val="accent1">
                <a:lumMod val="80000"/>
                <a:lumOff val="20000"/>
              </a:schemeClr>
            </a:solidFill>
            <a:ln>
              <a:noFill/>
            </a:ln>
            <a:effectLst/>
          </c:spPr>
          <c:invertIfNegative val="0"/>
          <c:dPt>
            <c:idx val="14"/>
            <c:invertIfNegative val="0"/>
            <c:bubble3D val="0"/>
            <c:spPr>
              <a:solidFill>
                <a:schemeClr val="bg1"/>
              </a:solidFill>
              <a:ln>
                <a:noFill/>
              </a:ln>
              <a:effectLst/>
            </c:spPr>
            <c:extLst>
              <c:ext xmlns:c16="http://schemas.microsoft.com/office/drawing/2014/chart" uri="{C3380CC4-5D6E-409C-BE32-E72D297353CC}">
                <c16:uniqueId val="{000000FE-5622-4337-87AF-6C2EA9E017C5}"/>
              </c:ext>
            </c:extLst>
          </c:dPt>
          <c:dPt>
            <c:idx val="15"/>
            <c:invertIfNegative val="0"/>
            <c:bubble3D val="0"/>
            <c:spPr>
              <a:solidFill>
                <a:schemeClr val="bg1"/>
              </a:solidFill>
              <a:ln>
                <a:noFill/>
              </a:ln>
              <a:effectLst/>
            </c:spPr>
            <c:extLst>
              <c:ext xmlns:c16="http://schemas.microsoft.com/office/drawing/2014/chart" uri="{C3380CC4-5D6E-409C-BE32-E72D297353CC}">
                <c16:uniqueId val="{00000100-5622-4337-87AF-6C2EA9E017C5}"/>
              </c:ext>
            </c:extLst>
          </c:dPt>
          <c:dPt>
            <c:idx val="16"/>
            <c:invertIfNegative val="0"/>
            <c:bubble3D val="0"/>
            <c:spPr>
              <a:solidFill>
                <a:schemeClr val="bg1"/>
              </a:solidFill>
              <a:ln>
                <a:noFill/>
              </a:ln>
              <a:effectLst/>
            </c:spPr>
            <c:extLst>
              <c:ext xmlns:c16="http://schemas.microsoft.com/office/drawing/2014/chart" uri="{C3380CC4-5D6E-409C-BE32-E72D297353CC}">
                <c16:uniqueId val="{00000102-5622-4337-87AF-6C2EA9E017C5}"/>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103-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aerolineas'!$AA$49:$AA$65</c:f>
              <c:numCache>
                <c:formatCode>General</c:formatCode>
                <c:ptCount val="17"/>
                <c:pt idx="13">
                  <c:v>2</c:v>
                </c:pt>
                <c:pt idx="14">
                  <c:v>2</c:v>
                </c:pt>
                <c:pt idx="15">
                  <c:v>2</c:v>
                </c:pt>
                <c:pt idx="16">
                  <c:v>2</c:v>
                </c:pt>
              </c:numCache>
            </c:numRef>
          </c:val>
          <c:extLst>
            <c:ext xmlns:c16="http://schemas.microsoft.com/office/drawing/2014/chart" uri="{C3380CC4-5D6E-409C-BE32-E72D297353CC}">
              <c16:uniqueId val="{00000104-5622-4337-87AF-6C2EA9E017C5}"/>
            </c:ext>
          </c:extLst>
        </c:ser>
        <c:ser>
          <c:idx val="13"/>
          <c:order val="13"/>
          <c:spPr>
            <a:solidFill>
              <a:schemeClr val="accent2">
                <a:lumMod val="80000"/>
                <a:lumOff val="20000"/>
              </a:schemeClr>
            </a:solidFill>
            <a:ln>
              <a:noFill/>
            </a:ln>
            <a:effectLst/>
          </c:spPr>
          <c:invertIfNegative val="0"/>
          <c:dPt>
            <c:idx val="15"/>
            <c:invertIfNegative val="0"/>
            <c:bubble3D val="0"/>
            <c:spPr>
              <a:solidFill>
                <a:schemeClr val="bg1"/>
              </a:solidFill>
              <a:ln>
                <a:noFill/>
              </a:ln>
              <a:effectLst/>
            </c:spPr>
            <c:extLst>
              <c:ext xmlns:c16="http://schemas.microsoft.com/office/drawing/2014/chart" uri="{C3380CC4-5D6E-409C-BE32-E72D297353CC}">
                <c16:uniqueId val="{00000106-5622-4337-87AF-6C2EA9E017C5}"/>
              </c:ext>
            </c:extLst>
          </c:dPt>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107-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aerolineas'!$AB$49:$AB$65</c:f>
              <c:numCache>
                <c:formatCode>General</c:formatCode>
                <c:ptCount val="17"/>
                <c:pt idx="14">
                  <c:v>0</c:v>
                </c:pt>
                <c:pt idx="15">
                  <c:v>0</c:v>
                </c:pt>
                <c:pt idx="16">
                  <c:v>0</c:v>
                </c:pt>
              </c:numCache>
            </c:numRef>
          </c:val>
          <c:extLst>
            <c:ext xmlns:c16="http://schemas.microsoft.com/office/drawing/2014/chart" uri="{C3380CC4-5D6E-409C-BE32-E72D297353CC}">
              <c16:uniqueId val="{00000108-5622-4337-87AF-6C2EA9E017C5}"/>
            </c:ext>
          </c:extLst>
        </c:ser>
        <c:ser>
          <c:idx val="14"/>
          <c:order val="14"/>
          <c:spPr>
            <a:solidFill>
              <a:schemeClr val="accent3">
                <a:lumMod val="80000"/>
                <a:lumOff val="20000"/>
              </a:schemeClr>
            </a:solidFill>
            <a:ln>
              <a:noFill/>
            </a:ln>
            <a:effectLst/>
          </c:spPr>
          <c:invertIfNegative val="0"/>
          <c:dPt>
            <c:idx val="16"/>
            <c:invertIfNegative val="0"/>
            <c:bubble3D val="0"/>
            <c:spPr>
              <a:solidFill>
                <a:schemeClr val="bg1"/>
              </a:solidFill>
              <a:ln>
                <a:noFill/>
              </a:ln>
              <a:effectLst/>
            </c:spPr>
            <c:extLst>
              <c:ext xmlns:c16="http://schemas.microsoft.com/office/drawing/2014/chart" uri="{C3380CC4-5D6E-409C-BE32-E72D297353CC}">
                <c16:uniqueId val="{0000010A-5622-4337-87AF-6C2EA9E017C5}"/>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10B-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aerolineas'!$AC$49:$AC$65</c:f>
              <c:numCache>
                <c:formatCode>General</c:formatCode>
                <c:ptCount val="17"/>
                <c:pt idx="15">
                  <c:v>1</c:v>
                </c:pt>
                <c:pt idx="16">
                  <c:v>1</c:v>
                </c:pt>
              </c:numCache>
            </c:numRef>
          </c:val>
          <c:extLst>
            <c:ext xmlns:c16="http://schemas.microsoft.com/office/drawing/2014/chart" uri="{C3380CC4-5D6E-409C-BE32-E72D297353CC}">
              <c16:uniqueId val="{0000010C-5622-4337-87AF-6C2EA9E017C5}"/>
            </c:ext>
          </c:extLst>
        </c:ser>
        <c:ser>
          <c:idx val="15"/>
          <c:order val="15"/>
          <c:spPr>
            <a:solidFill>
              <a:schemeClr val="accent4">
                <a:lumMod val="80000"/>
                <a:lumOff val="20000"/>
              </a:schemeClr>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10D-5622-4337-87AF-6C2EA9E017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de proveedores y aerolineas'!$M$49:$N$65</c:f>
              <c:multiLvlStrCache>
                <c:ptCount val="17"/>
                <c:lvl>
                  <c:pt idx="0">
                    <c:v>Total</c:v>
                  </c:pt>
                  <c:pt idx="1">
                    <c:v>0</c:v>
                  </c:pt>
                  <c:pt idx="2">
                    <c:v> 1 </c:v>
                  </c:pt>
                  <c:pt idx="3">
                    <c:v> 2 </c:v>
                  </c:pt>
                  <c:pt idx="4">
                    <c:v> 3 </c:v>
                  </c:pt>
                  <c:pt idx="5">
                    <c:v> 4 </c:v>
                  </c:pt>
                  <c:pt idx="6">
                    <c:v> 5 </c:v>
                  </c:pt>
                  <c:pt idx="7">
                    <c:v> 6 </c:v>
                  </c:pt>
                  <c:pt idx="8">
                    <c:v> 7 </c:v>
                  </c:pt>
                  <c:pt idx="9">
                    <c:v> 8 </c:v>
                  </c:pt>
                  <c:pt idx="10">
                    <c:v> 9 </c:v>
                  </c:pt>
                  <c:pt idx="11">
                    <c:v> 10 </c:v>
                  </c:pt>
                  <c:pt idx="12">
                    <c:v> 11 </c:v>
                  </c:pt>
                  <c:pt idx="13">
                    <c:v> 12 </c:v>
                  </c:pt>
                  <c:pt idx="14">
                    <c:v> 13 </c:v>
                  </c:pt>
                  <c:pt idx="15">
                    <c:v> 14 </c:v>
                  </c:pt>
                  <c:pt idx="16">
                    <c:v> 15 </c:v>
                  </c:pt>
                </c:lvl>
                <c:lvl>
                  <c:pt idx="0">
                    <c:v>Number of airlines</c:v>
                  </c:pt>
                </c:lvl>
              </c:multiLvlStrCache>
            </c:multiLvlStrRef>
          </c:cat>
          <c:val>
            <c:numRef>
              <c:f>'# de proveedores y aerolineas'!$AD$49:$AD$65</c:f>
              <c:numCache>
                <c:formatCode>General</c:formatCode>
                <c:ptCount val="17"/>
                <c:pt idx="16">
                  <c:v>1</c:v>
                </c:pt>
              </c:numCache>
            </c:numRef>
          </c:val>
          <c:extLst>
            <c:ext xmlns:c16="http://schemas.microsoft.com/office/drawing/2014/chart" uri="{C3380CC4-5D6E-409C-BE32-E72D297353CC}">
              <c16:uniqueId val="{0000010E-5622-4337-87AF-6C2EA9E017C5}"/>
            </c:ext>
          </c:extLst>
        </c:ser>
        <c:dLbls>
          <c:showLegendKey val="0"/>
          <c:showVal val="0"/>
          <c:showCatName val="0"/>
          <c:showSerName val="0"/>
          <c:showPercent val="0"/>
          <c:showBubbleSize val="0"/>
        </c:dLbls>
        <c:gapWidth val="150"/>
        <c:overlap val="100"/>
        <c:axId val="100535824"/>
        <c:axId val="100538320"/>
      </c:barChart>
      <c:catAx>
        <c:axId val="10053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00538320"/>
        <c:crosses val="autoZero"/>
        <c:auto val="1"/>
        <c:lblAlgn val="ctr"/>
        <c:lblOffset val="100"/>
        <c:noMultiLvlLbl val="0"/>
      </c:catAx>
      <c:valAx>
        <c:axId val="100538320"/>
        <c:scaling>
          <c:orientation val="minMax"/>
          <c:max val="12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suppliers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0053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0.12332</cdr:x>
      <cdr:y>0.2666</cdr:y>
    </cdr:from>
    <cdr:to>
      <cdr:x>0.47903</cdr:x>
      <cdr:y>0.34251</cdr:y>
    </cdr:to>
    <cdr:sp macro="" textlink="">
      <cdr:nvSpPr>
        <cdr:cNvPr id="3" name="Cerrar llave 2">
          <a:extLst xmlns:a="http://schemas.openxmlformats.org/drawingml/2006/main">
            <a:ext uri="{FF2B5EF4-FFF2-40B4-BE49-F238E27FC236}">
              <a16:creationId xmlns:a16="http://schemas.microsoft.com/office/drawing/2014/main" id="{24C19C53-33A9-4973-B821-09366C28E323}"/>
            </a:ext>
          </a:extLst>
        </cdr:cNvPr>
        <cdr:cNvSpPr/>
      </cdr:nvSpPr>
      <cdr:spPr>
        <a:xfrm xmlns:a="http://schemas.openxmlformats.org/drawingml/2006/main" rot="16200000">
          <a:off x="2410300" y="26327"/>
          <a:ext cx="390030" cy="3077029"/>
        </a:xfrm>
        <a:prstGeom xmlns:a="http://schemas.openxmlformats.org/drawingml/2006/main" prst="rightBrace">
          <a:avLst/>
        </a:prstGeom>
        <a:ln xmlns:a="http://schemas.openxmlformats.org/drawingml/2006/main">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O"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36EFA-36B1-4A5B-B824-8F57B4A1B32B}" type="datetimeFigureOut">
              <a:rPr lang="es-CO" smtClean="0"/>
              <a:t>7/07/2021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72CE9-A46E-4151-B712-DB161494A5B4}" type="slidenum">
              <a:rPr lang="es-CO" smtClean="0"/>
              <a:t>‹Nº›</a:t>
            </a:fld>
            <a:endParaRPr lang="es-CO"/>
          </a:p>
        </p:txBody>
      </p:sp>
    </p:spTree>
    <p:extLst>
      <p:ext uri="{BB962C8B-B14F-4D97-AF65-F5344CB8AC3E}">
        <p14:creationId xmlns:p14="http://schemas.microsoft.com/office/powerpoint/2010/main" val="42678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93E2-307C-4735-AC35-CBC672099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48098D63-79CA-4A0F-A354-1D4BA5914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76C848B5-B415-4C15-83D5-827737A3DEFF}"/>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5" name="Footer Placeholder 4">
            <a:extLst>
              <a:ext uri="{FF2B5EF4-FFF2-40B4-BE49-F238E27FC236}">
                <a16:creationId xmlns:a16="http://schemas.microsoft.com/office/drawing/2014/main" id="{D1477EAE-0F2D-435C-BC4B-C6B68A587B5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06E2F0F-3CC3-4349-9369-6FB348DA294C}"/>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418419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87E3-143E-47AF-B35A-A21ACE8A8E3D}"/>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8F8DF0B2-8F61-4E60-9295-CA338047D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AAC81D6-93C3-4D2B-BAF1-BD772241923A}"/>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5" name="Footer Placeholder 4">
            <a:extLst>
              <a:ext uri="{FF2B5EF4-FFF2-40B4-BE49-F238E27FC236}">
                <a16:creationId xmlns:a16="http://schemas.microsoft.com/office/drawing/2014/main" id="{65994D9A-D2A1-462F-A4A8-79BCB3E8ADF4}"/>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E4D14016-09B9-467A-94DA-EAFBF17F7E5C}"/>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427045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EAF073-6126-4F90-9504-73D1AEA751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925D60C6-27FF-4B5D-8855-238F7281DE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24143FB7-A0E3-4F49-A0E3-AC65DB9F0845}"/>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5" name="Footer Placeholder 4">
            <a:extLst>
              <a:ext uri="{FF2B5EF4-FFF2-40B4-BE49-F238E27FC236}">
                <a16:creationId xmlns:a16="http://schemas.microsoft.com/office/drawing/2014/main" id="{367B85B1-162E-4462-80DB-8C638D1A959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A199D519-AB68-4458-86F4-153CD1CDA5B2}"/>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401503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A Blank">
    <p:spTree>
      <p:nvGrpSpPr>
        <p:cNvPr id="1" name=""/>
        <p:cNvGrpSpPr/>
        <p:nvPr/>
      </p:nvGrpSpPr>
      <p:grpSpPr>
        <a:xfrm>
          <a:off x="0" y="0"/>
          <a:ext cx="0" cy="0"/>
          <a:chOff x="0" y="0"/>
          <a:chExt cx="0" cy="0"/>
        </a:xfrm>
      </p:grpSpPr>
      <p:sp>
        <p:nvSpPr>
          <p:cNvPr id="13" name="23 Marcador de texto"/>
          <p:cNvSpPr>
            <a:spLocks noGrp="1"/>
          </p:cNvSpPr>
          <p:nvPr>
            <p:ph type="body" sz="quarter" idx="24"/>
          </p:nvPr>
        </p:nvSpPr>
        <p:spPr>
          <a:xfrm>
            <a:off x="1487489" y="6164263"/>
            <a:ext cx="4992555" cy="360362"/>
          </a:xfrm>
          <a:prstGeom prst="rect">
            <a:avLst/>
          </a:prstGeom>
        </p:spPr>
        <p:txBody>
          <a:bodyPr/>
          <a:lstStyle>
            <a:lvl1pPr marL="0" indent="0">
              <a:buNone/>
              <a:defRPr sz="1050" b="1">
                <a:solidFill>
                  <a:schemeClr val="tx2"/>
                </a:solidFill>
              </a:defRPr>
            </a:lvl1pPr>
          </a:lstStyle>
          <a:p>
            <a:pPr lvl="0"/>
            <a:r>
              <a:rPr lang="en-US"/>
              <a:t>Click to edit Master text styles</a:t>
            </a:r>
          </a:p>
        </p:txBody>
      </p:sp>
      <p:sp>
        <p:nvSpPr>
          <p:cNvPr id="3" name="3 Marcador de fecha"/>
          <p:cNvSpPr>
            <a:spLocks noGrp="1"/>
          </p:cNvSpPr>
          <p:nvPr>
            <p:ph type="dt" sz="half" idx="25"/>
          </p:nvPr>
        </p:nvSpPr>
        <p:spPr>
          <a:xfrm>
            <a:off x="6479119" y="6165853"/>
            <a:ext cx="2688167" cy="358775"/>
          </a:xfrm>
          <a:prstGeom prst="rect">
            <a:avLst/>
          </a:prstGeom>
        </p:spPr>
        <p:txBody>
          <a:bodyPr/>
          <a:lstStyle>
            <a:lvl1pPr eaLnBrk="1" fontAlgn="auto" hangingPunct="1">
              <a:spcBef>
                <a:spcPts val="0"/>
              </a:spcBef>
              <a:spcAft>
                <a:spcPts val="0"/>
              </a:spcAft>
              <a:defRPr sz="1050">
                <a:solidFill>
                  <a:schemeClr val="tx2"/>
                </a:solidFill>
                <a:latin typeface="+mn-lt"/>
                <a:ea typeface="+mn-ea"/>
                <a:cs typeface="+mn-cs"/>
              </a:defRPr>
            </a:lvl1pPr>
          </a:lstStyle>
          <a:p>
            <a:pPr>
              <a:defRPr/>
            </a:pPr>
            <a:r>
              <a:rPr lang="en-US">
                <a:solidFill>
                  <a:srgbClr val="44546A"/>
                </a:solidFill>
              </a:rPr>
              <a:t>June 17, 2013</a:t>
            </a:r>
            <a:endParaRPr lang="es-AR">
              <a:solidFill>
                <a:srgbClr val="44546A"/>
              </a:solidFill>
            </a:endParaRPr>
          </a:p>
        </p:txBody>
      </p:sp>
      <p:sp>
        <p:nvSpPr>
          <p:cNvPr id="4" name="5 Marcador de número de diapositiva"/>
          <p:cNvSpPr>
            <a:spLocks noGrp="1"/>
          </p:cNvSpPr>
          <p:nvPr>
            <p:ph type="sldNum" sz="quarter" idx="26"/>
          </p:nvPr>
        </p:nvSpPr>
        <p:spPr>
          <a:xfrm>
            <a:off x="719669" y="6159503"/>
            <a:ext cx="768351"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050" b="1">
                <a:solidFill>
                  <a:schemeClr val="bg2"/>
                </a:solidFill>
              </a:defRPr>
            </a:lvl1pPr>
          </a:lstStyle>
          <a:p>
            <a:pPr>
              <a:defRPr/>
            </a:pPr>
            <a:fld id="{7F9E7D0B-7022-42F6-9E1F-9DF63AD2DF70}" type="slidenum">
              <a:rPr lang="es-AR" altLang="es-EC">
                <a:solidFill>
                  <a:srgbClr val="E7E6E6"/>
                </a:solidFill>
              </a:rPr>
              <a:pPr>
                <a:defRPr/>
              </a:pPr>
              <a:t>‹Nº›</a:t>
            </a:fld>
            <a:endParaRPr lang="es-AR" altLang="es-EC">
              <a:solidFill>
                <a:srgbClr val="E7E6E6"/>
              </a:solidFill>
            </a:endParaRPr>
          </a:p>
        </p:txBody>
      </p:sp>
    </p:spTree>
    <p:extLst>
      <p:ext uri="{BB962C8B-B14F-4D97-AF65-F5344CB8AC3E}">
        <p14:creationId xmlns:p14="http://schemas.microsoft.com/office/powerpoint/2010/main" val="175422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E894-256E-4DFE-896F-71BA24C828BD}"/>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DFA1E0C2-9417-41AD-9034-5D8CD5D4C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7E7F0274-F3B7-4158-9D8F-21B4A9071A2E}"/>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5" name="Footer Placeholder 4">
            <a:extLst>
              <a:ext uri="{FF2B5EF4-FFF2-40B4-BE49-F238E27FC236}">
                <a16:creationId xmlns:a16="http://schemas.microsoft.com/office/drawing/2014/main" id="{0201D23E-A839-4837-9C05-04C76D3C3AD8}"/>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D3FEF08-B500-4151-8AC6-26D2F9E90ABA}"/>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371233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6236-2851-4887-937B-8F0EA243C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21404C5C-26DA-49E9-BA22-451833589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93B1D-FA5A-42E0-A23E-A5BE8DD827DE}"/>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5" name="Footer Placeholder 4">
            <a:extLst>
              <a:ext uri="{FF2B5EF4-FFF2-40B4-BE49-F238E27FC236}">
                <a16:creationId xmlns:a16="http://schemas.microsoft.com/office/drawing/2014/main" id="{6D1210C2-A81B-474D-A388-1214EF9E252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EFF5F642-0619-4B19-B1D4-CA9AD2577B70}"/>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362608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3B51-CEAC-43AA-B030-851951554F9C}"/>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508DF791-7DE6-41BF-9FE1-D69950FAA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78DDE8A1-BD64-445E-9310-6F62772BA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EF020BB5-6103-40CA-A53B-C8D8C175DD2C}"/>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6" name="Footer Placeholder 5">
            <a:extLst>
              <a:ext uri="{FF2B5EF4-FFF2-40B4-BE49-F238E27FC236}">
                <a16:creationId xmlns:a16="http://schemas.microsoft.com/office/drawing/2014/main" id="{BF91348C-70DD-4814-975E-6E5240DBCA3E}"/>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6523C75C-1C2E-4D38-A923-5DBDED1607C7}"/>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288164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431E-8EDD-4EFA-984A-77618C8634E8}"/>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6E3CFD4D-3F97-4962-BCD7-AA5DA012F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59A54D-14BD-4F77-BB45-4A4B705182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0D9327D9-5CF5-42E8-8CB8-06F1CE323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21BA9D-2462-450A-83ED-55AC9BC3C7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0E03950D-263D-4FF0-A24C-B6E89B6B1EEE}"/>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8" name="Footer Placeholder 7">
            <a:extLst>
              <a:ext uri="{FF2B5EF4-FFF2-40B4-BE49-F238E27FC236}">
                <a16:creationId xmlns:a16="http://schemas.microsoft.com/office/drawing/2014/main" id="{AB4B5DCD-6BF5-47F3-96C3-2736338D8E72}"/>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9F622334-5E2A-4938-A47E-0C0CA581482C}"/>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295685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771E-0A64-4301-9D10-533774D09ADB}"/>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8AF8DF9C-9030-4BD3-A21C-DAA6DA4026FC}"/>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4" name="Footer Placeholder 3">
            <a:extLst>
              <a:ext uri="{FF2B5EF4-FFF2-40B4-BE49-F238E27FC236}">
                <a16:creationId xmlns:a16="http://schemas.microsoft.com/office/drawing/2014/main" id="{0B23FCBC-B144-4389-A9C4-DC910EF717EC}"/>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EAC0F688-7901-4E11-9BF1-0FAE8A7DEA01}"/>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327005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E3E6E-2B5A-4708-BF51-C680BCA54F72}"/>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3" name="Footer Placeholder 2">
            <a:extLst>
              <a:ext uri="{FF2B5EF4-FFF2-40B4-BE49-F238E27FC236}">
                <a16:creationId xmlns:a16="http://schemas.microsoft.com/office/drawing/2014/main" id="{86C34FA9-A08A-4195-9718-CC4798675F69}"/>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9C625A35-545E-4743-A21C-3B9963D99778}"/>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336962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616A-F840-4072-827A-9EDD88AB6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019F4EC3-5A48-4F04-9045-3F1AEBF76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8748A954-4C41-43E3-B948-069661F03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16DB6-BA51-4045-8392-342E72EA79ED}"/>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6" name="Footer Placeholder 5">
            <a:extLst>
              <a:ext uri="{FF2B5EF4-FFF2-40B4-BE49-F238E27FC236}">
                <a16:creationId xmlns:a16="http://schemas.microsoft.com/office/drawing/2014/main" id="{3BD9F764-A410-497E-A286-7A6F9FB7095C}"/>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CF9CB2AA-81CE-4629-95AE-231BA2D360D4}"/>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395558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1186-D672-403D-8924-BCF344C90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43CD418D-7C2F-4BC3-BBDE-102BF9180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A33F7486-7C13-4191-8EF9-9BB9491E3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679047-1F6B-4137-9181-4DB7F1941BF1}"/>
              </a:ext>
            </a:extLst>
          </p:cNvPr>
          <p:cNvSpPr>
            <a:spLocks noGrp="1"/>
          </p:cNvSpPr>
          <p:nvPr>
            <p:ph type="dt" sz="half" idx="10"/>
          </p:nvPr>
        </p:nvSpPr>
        <p:spPr/>
        <p:txBody>
          <a:bodyPr/>
          <a:lstStyle/>
          <a:p>
            <a:fld id="{C1F04110-1F86-437A-9EA2-17EFFE195322}" type="datetimeFigureOut">
              <a:rPr lang="es-CO" smtClean="0"/>
              <a:t>7/07/2021</a:t>
            </a:fld>
            <a:endParaRPr lang="es-CO"/>
          </a:p>
        </p:txBody>
      </p:sp>
      <p:sp>
        <p:nvSpPr>
          <p:cNvPr id="6" name="Footer Placeholder 5">
            <a:extLst>
              <a:ext uri="{FF2B5EF4-FFF2-40B4-BE49-F238E27FC236}">
                <a16:creationId xmlns:a16="http://schemas.microsoft.com/office/drawing/2014/main" id="{AB402A9D-C8E3-49FB-9A91-812D2123365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2E3B5445-3E44-4A63-84AD-31DBEF0E64BF}"/>
              </a:ext>
            </a:extLst>
          </p:cNvPr>
          <p:cNvSpPr>
            <a:spLocks noGrp="1"/>
          </p:cNvSpPr>
          <p:nvPr>
            <p:ph type="sldNum" sz="quarter" idx="12"/>
          </p:nvPr>
        </p:nvSpPr>
        <p:spPr/>
        <p:txBody>
          <a:bodyPr/>
          <a:lstStyle/>
          <a:p>
            <a:fld id="{E0C052EB-1886-4D43-87CB-47F342B3084C}" type="slidenum">
              <a:rPr lang="es-CO" smtClean="0"/>
              <a:t>‹Nº›</a:t>
            </a:fld>
            <a:endParaRPr lang="es-CO"/>
          </a:p>
        </p:txBody>
      </p:sp>
    </p:spTree>
    <p:extLst>
      <p:ext uri="{BB962C8B-B14F-4D97-AF65-F5344CB8AC3E}">
        <p14:creationId xmlns:p14="http://schemas.microsoft.com/office/powerpoint/2010/main" val="190028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729F4-8D1E-4A35-813A-98D1830E2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1C0A6A8A-710B-44A1-A734-BD6C43892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B4B7227-4AA0-4E15-8F4A-3AFB0D248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04110-1F86-437A-9EA2-17EFFE195322}" type="datetimeFigureOut">
              <a:rPr lang="es-CO" smtClean="0"/>
              <a:t>7/07/2021</a:t>
            </a:fld>
            <a:endParaRPr lang="es-CO"/>
          </a:p>
        </p:txBody>
      </p:sp>
      <p:sp>
        <p:nvSpPr>
          <p:cNvPr id="5" name="Footer Placeholder 4">
            <a:extLst>
              <a:ext uri="{FF2B5EF4-FFF2-40B4-BE49-F238E27FC236}">
                <a16:creationId xmlns:a16="http://schemas.microsoft.com/office/drawing/2014/main" id="{E9664DA9-95A2-4651-AC16-5A402D260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D19D8BFD-6027-409A-9F8A-7F224B4C7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052EB-1886-4D43-87CB-47F342B3084C}" type="slidenum">
              <a:rPr lang="es-CO" smtClean="0"/>
              <a:t>‹Nº›</a:t>
            </a:fld>
            <a:endParaRPr lang="es-CO"/>
          </a:p>
        </p:txBody>
      </p:sp>
    </p:spTree>
    <p:extLst>
      <p:ext uri="{BB962C8B-B14F-4D97-AF65-F5344CB8AC3E}">
        <p14:creationId xmlns:p14="http://schemas.microsoft.com/office/powerpoint/2010/main" val="386375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hyperlink" Target="mailto:nlorca@alta.aero"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A79EA-00DB-4D0E-8D38-379D3D14F33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2188"/>
            <a:ext cx="12192000" cy="6870188"/>
          </a:xfrm>
          <a:prstGeom prst="rect">
            <a:avLst/>
          </a:prstGeom>
        </p:spPr>
      </p:pic>
      <p:pic>
        <p:nvPicPr>
          <p:cNvPr id="4" name="Picture 3" descr="A picture containing object, clock, drawing&#10;&#10;Description automatically generated">
            <a:extLst>
              <a:ext uri="{FF2B5EF4-FFF2-40B4-BE49-F238E27FC236}">
                <a16:creationId xmlns:a16="http://schemas.microsoft.com/office/drawing/2014/main" id="{ABCB1CF7-7951-42EC-98E6-315E63219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87" y="115062"/>
            <a:ext cx="3475697" cy="1146980"/>
          </a:xfrm>
          <a:prstGeom prst="rect">
            <a:avLst/>
          </a:prstGeom>
        </p:spPr>
      </p:pic>
      <p:sp>
        <p:nvSpPr>
          <p:cNvPr id="2" name="CuadroTexto 3">
            <a:extLst>
              <a:ext uri="{FF2B5EF4-FFF2-40B4-BE49-F238E27FC236}">
                <a16:creationId xmlns:a16="http://schemas.microsoft.com/office/drawing/2014/main" id="{AF4D043B-F53C-45F3-8B84-4CBC1792598C}"/>
              </a:ext>
            </a:extLst>
          </p:cNvPr>
          <p:cNvSpPr txBox="1"/>
          <p:nvPr/>
        </p:nvSpPr>
        <p:spPr>
          <a:xfrm>
            <a:off x="7143657" y="2864876"/>
            <a:ext cx="4307984" cy="2308324"/>
          </a:xfrm>
          <a:prstGeom prst="rect">
            <a:avLst/>
          </a:prstGeom>
          <a:noFill/>
        </p:spPr>
        <p:txBody>
          <a:bodyPr wrap="square" rtlCol="0">
            <a:spAutoFit/>
          </a:bodyPr>
          <a:lstStyle/>
          <a:p>
            <a:r>
              <a:rPr lang="es-CO" sz="4800" b="1" dirty="0">
                <a:solidFill>
                  <a:schemeClr val="bg1"/>
                </a:solidFill>
              </a:rPr>
              <a:t>ALTA </a:t>
            </a:r>
            <a:r>
              <a:rPr lang="es-CO" sz="4800" b="1" dirty="0" err="1">
                <a:solidFill>
                  <a:schemeClr val="bg1"/>
                </a:solidFill>
              </a:rPr>
              <a:t>Supplier</a:t>
            </a:r>
            <a:r>
              <a:rPr lang="es-CO" sz="4800" b="1" dirty="0">
                <a:solidFill>
                  <a:schemeClr val="bg1"/>
                </a:solidFill>
              </a:rPr>
              <a:t> </a:t>
            </a:r>
            <a:r>
              <a:rPr lang="es-CO" sz="4800" b="1" dirty="0" err="1">
                <a:solidFill>
                  <a:schemeClr val="bg1"/>
                </a:solidFill>
              </a:rPr>
              <a:t>Assessment</a:t>
            </a:r>
            <a:r>
              <a:rPr lang="es-CO" sz="4800" b="1" dirty="0">
                <a:solidFill>
                  <a:schemeClr val="bg1"/>
                </a:solidFill>
              </a:rPr>
              <a:t> </a:t>
            </a:r>
            <a:r>
              <a:rPr lang="es-CO" sz="4800" b="1" dirty="0" err="1">
                <a:solidFill>
                  <a:schemeClr val="bg1"/>
                </a:solidFill>
              </a:rPr>
              <a:t>Results</a:t>
            </a:r>
            <a:r>
              <a:rPr lang="es-CO" sz="4800" b="1" dirty="0">
                <a:solidFill>
                  <a:schemeClr val="bg1"/>
                </a:solidFill>
              </a:rPr>
              <a:t> 2021</a:t>
            </a:r>
          </a:p>
        </p:txBody>
      </p:sp>
    </p:spTree>
    <p:extLst>
      <p:ext uri="{BB962C8B-B14F-4D97-AF65-F5344CB8AC3E}">
        <p14:creationId xmlns:p14="http://schemas.microsoft.com/office/powerpoint/2010/main" val="230070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man, snow&#10;&#10;Description automatically generated">
            <a:extLst>
              <a:ext uri="{FF2B5EF4-FFF2-40B4-BE49-F238E27FC236}">
                <a16:creationId xmlns:a16="http://schemas.microsoft.com/office/drawing/2014/main" id="{67115608-92EA-4FAA-9B52-E61B29D9F5A8}"/>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26032" r="8390"/>
          <a:stretch/>
        </p:blipFill>
        <p:spPr>
          <a:xfrm>
            <a:off x="0" y="0"/>
            <a:ext cx="6746033" cy="6858000"/>
          </a:xfrm>
          <a:prstGeom prst="rect">
            <a:avLst/>
          </a:prstGeom>
        </p:spPr>
      </p:pic>
      <p:sp>
        <p:nvSpPr>
          <p:cNvPr id="23" name="Rectangle 22">
            <a:extLst>
              <a:ext uri="{FF2B5EF4-FFF2-40B4-BE49-F238E27FC236}">
                <a16:creationId xmlns:a16="http://schemas.microsoft.com/office/drawing/2014/main" id="{2C2766C0-155D-45A5-9A37-B1CAA594AD2C}"/>
              </a:ext>
            </a:extLst>
          </p:cNvPr>
          <p:cNvSpPr/>
          <p:nvPr/>
        </p:nvSpPr>
        <p:spPr>
          <a:xfrm>
            <a:off x="4092855" y="0"/>
            <a:ext cx="2668555" cy="6858000"/>
          </a:xfrm>
          <a:prstGeom prst="rect">
            <a:avLst/>
          </a:prstGeom>
          <a:solidFill>
            <a:srgbClr val="433073">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pic>
        <p:nvPicPr>
          <p:cNvPr id="8" name="Picture 7" descr="A picture containing object, clock, drawing&#10;&#10;Description automatically generated">
            <a:extLst>
              <a:ext uri="{FF2B5EF4-FFF2-40B4-BE49-F238E27FC236}">
                <a16:creationId xmlns:a16="http://schemas.microsoft.com/office/drawing/2014/main" id="{C997F17F-7777-4A27-8BFC-49DE52E9B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204" y="224432"/>
            <a:ext cx="1102980" cy="363983"/>
          </a:xfrm>
          <a:prstGeom prst="rect">
            <a:avLst/>
          </a:prstGeom>
        </p:spPr>
      </p:pic>
      <p:pic>
        <p:nvPicPr>
          <p:cNvPr id="1026" name="Picture 2" descr="AVIANCA – GFNYRD">
            <a:extLst>
              <a:ext uri="{FF2B5EF4-FFF2-40B4-BE49-F238E27FC236}">
                <a16:creationId xmlns:a16="http://schemas.microsoft.com/office/drawing/2014/main" id="{E1CBED46-3C9E-46EB-9BB1-793B9008D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802" y="2011111"/>
            <a:ext cx="1122959" cy="667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L Airlines Logo Vector (.AI) Free Download">
            <a:extLst>
              <a:ext uri="{FF2B5EF4-FFF2-40B4-BE49-F238E27FC236}">
                <a16:creationId xmlns:a16="http://schemas.microsoft.com/office/drawing/2014/main" id="{B60A7714-75CD-4539-97ED-D413047EE1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827" y="4969095"/>
            <a:ext cx="591972" cy="392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TAM AIRLINES – GFNYRD">
            <a:extLst>
              <a:ext uri="{FF2B5EF4-FFF2-40B4-BE49-F238E27FC236}">
                <a16:creationId xmlns:a16="http://schemas.microsoft.com/office/drawing/2014/main" id="{94B66D85-E469-4339-9E53-A9003D9EFE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689" b="36691"/>
          <a:stretch/>
        </p:blipFill>
        <p:spPr bwMode="auto">
          <a:xfrm>
            <a:off x="7177630" y="5734780"/>
            <a:ext cx="1337325" cy="35599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0E7FF61-523D-48F4-B4F7-A0D8B34B9A56}"/>
              </a:ext>
            </a:extLst>
          </p:cNvPr>
          <p:cNvSpPr/>
          <p:nvPr/>
        </p:nvSpPr>
        <p:spPr>
          <a:xfrm>
            <a:off x="8880924" y="2122994"/>
            <a:ext cx="2032403" cy="369332"/>
          </a:xfrm>
          <a:prstGeom prst="rect">
            <a:avLst/>
          </a:prstGeom>
        </p:spPr>
        <p:txBody>
          <a:bodyPr wrap="square">
            <a:spAutoFit/>
          </a:bodyPr>
          <a:lstStyle/>
          <a:p>
            <a:pPr fontAlgn="b"/>
            <a:r>
              <a:rPr lang="es-CO" dirty="0"/>
              <a:t>Liliana Bocanegra</a:t>
            </a:r>
            <a:endParaRPr lang="es-CO" dirty="0">
              <a:solidFill>
                <a:srgbClr val="000000"/>
              </a:solidFill>
              <a:latin typeface="Calibri" panose="020F0502020204030204" pitchFamily="34" charset="0"/>
            </a:endParaRPr>
          </a:p>
        </p:txBody>
      </p:sp>
      <p:sp>
        <p:nvSpPr>
          <p:cNvPr id="7" name="Rectángulo 6">
            <a:extLst>
              <a:ext uri="{FF2B5EF4-FFF2-40B4-BE49-F238E27FC236}">
                <a16:creationId xmlns:a16="http://schemas.microsoft.com/office/drawing/2014/main" id="{6D6428F4-4E5C-4438-A528-1F54BFCB8203}"/>
              </a:ext>
            </a:extLst>
          </p:cNvPr>
          <p:cNvSpPr/>
          <p:nvPr/>
        </p:nvSpPr>
        <p:spPr>
          <a:xfrm>
            <a:off x="8953883" y="5702025"/>
            <a:ext cx="1594860" cy="369332"/>
          </a:xfrm>
          <a:prstGeom prst="rect">
            <a:avLst/>
          </a:prstGeom>
        </p:spPr>
        <p:txBody>
          <a:bodyPr wrap="none">
            <a:spAutoFit/>
          </a:bodyPr>
          <a:lstStyle/>
          <a:p>
            <a:pPr fontAlgn="b"/>
            <a:r>
              <a:rPr lang="es-CO" dirty="0"/>
              <a:t>Elizabeth Erazo</a:t>
            </a:r>
            <a:endParaRPr lang="es-CO" dirty="0">
              <a:solidFill>
                <a:srgbClr val="000000"/>
              </a:solidFill>
              <a:latin typeface="Calibri" panose="020F0502020204030204" pitchFamily="34" charset="0"/>
            </a:endParaRPr>
          </a:p>
        </p:txBody>
      </p:sp>
      <p:sp>
        <p:nvSpPr>
          <p:cNvPr id="19" name="CuadroTexto 18">
            <a:extLst>
              <a:ext uri="{FF2B5EF4-FFF2-40B4-BE49-F238E27FC236}">
                <a16:creationId xmlns:a16="http://schemas.microsoft.com/office/drawing/2014/main" id="{3E5A7E11-6DAE-40B9-B3AA-8FCF4CA13C83}"/>
              </a:ext>
            </a:extLst>
          </p:cNvPr>
          <p:cNvSpPr txBox="1"/>
          <p:nvPr/>
        </p:nvSpPr>
        <p:spPr>
          <a:xfrm>
            <a:off x="7050619" y="786643"/>
            <a:ext cx="4583048" cy="369332"/>
          </a:xfrm>
          <a:prstGeom prst="rect">
            <a:avLst/>
          </a:prstGeom>
          <a:noFill/>
        </p:spPr>
        <p:txBody>
          <a:bodyPr wrap="square" rtlCol="0">
            <a:spAutoFit/>
          </a:bodyPr>
          <a:lstStyle/>
          <a:p>
            <a:r>
              <a:rPr lang="es-CO" dirty="0"/>
              <a:t>Airlines </a:t>
            </a:r>
            <a:r>
              <a:rPr lang="es-CO" dirty="0" err="1"/>
              <a:t>that</a:t>
            </a:r>
            <a:r>
              <a:rPr lang="es-CO" dirty="0"/>
              <a:t> </a:t>
            </a:r>
            <a:r>
              <a:rPr lang="es-CO" dirty="0" err="1"/>
              <a:t>participated</a:t>
            </a:r>
            <a:r>
              <a:rPr lang="es-CO" dirty="0"/>
              <a:t> in </a:t>
            </a:r>
            <a:r>
              <a:rPr lang="es-CO" dirty="0">
                <a:solidFill>
                  <a:srgbClr val="FF0000"/>
                </a:solidFill>
              </a:rPr>
              <a:t>PPG</a:t>
            </a:r>
            <a:r>
              <a:rPr lang="es-CO" dirty="0"/>
              <a:t> </a:t>
            </a:r>
            <a:r>
              <a:rPr lang="es-CO" dirty="0" err="1"/>
              <a:t>assesment</a:t>
            </a:r>
            <a:endParaRPr lang="es-CO" dirty="0"/>
          </a:p>
        </p:txBody>
      </p:sp>
      <p:pic>
        <p:nvPicPr>
          <p:cNvPr id="2050" name="Picture 2" descr="upload.wikimedia.org/wikipedia/commons/thumb/7/...">
            <a:extLst>
              <a:ext uri="{FF2B5EF4-FFF2-40B4-BE49-F238E27FC236}">
                <a16:creationId xmlns:a16="http://schemas.microsoft.com/office/drawing/2014/main" id="{DB47FEA9-A94C-4200-AAC1-53CD24313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400" y="1316568"/>
            <a:ext cx="1148657" cy="489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szonas línea aérea | ALTA">
            <a:extLst>
              <a:ext uri="{FF2B5EF4-FFF2-40B4-BE49-F238E27FC236}">
                <a16:creationId xmlns:a16="http://schemas.microsoft.com/office/drawing/2014/main" id="{A9C8E68E-D841-43BB-A044-E1A1B7038D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020" y="2734749"/>
            <a:ext cx="1938543" cy="557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erican Flyers Airline Academy | Atp Ariline Academy | American  FlyersAmerican Flyers">
            <a:extLst>
              <a:ext uri="{FF2B5EF4-FFF2-40B4-BE49-F238E27FC236}">
                <a16:creationId xmlns:a16="http://schemas.microsoft.com/office/drawing/2014/main" id="{31B9AC4B-9B89-4F22-98EE-CEB3D63EF1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4401" b="28638"/>
          <a:stretch/>
        </p:blipFill>
        <p:spPr bwMode="auto">
          <a:xfrm>
            <a:off x="7157149" y="3406304"/>
            <a:ext cx="1346826" cy="4142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zul reemplaza E-190 por A320NEO |">
            <a:extLst>
              <a:ext uri="{FF2B5EF4-FFF2-40B4-BE49-F238E27FC236}">
                <a16:creationId xmlns:a16="http://schemas.microsoft.com/office/drawing/2014/main" id="{C94A368E-48D7-4C2D-9284-A54D957BCD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7630" y="4200168"/>
            <a:ext cx="1552799" cy="414282"/>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a:extLst>
              <a:ext uri="{FF2B5EF4-FFF2-40B4-BE49-F238E27FC236}">
                <a16:creationId xmlns:a16="http://schemas.microsoft.com/office/drawing/2014/main" id="{90C801AB-657F-40B0-9C58-E915DAA84F28}"/>
              </a:ext>
            </a:extLst>
          </p:cNvPr>
          <p:cNvSpPr/>
          <p:nvPr/>
        </p:nvSpPr>
        <p:spPr>
          <a:xfrm>
            <a:off x="8953883" y="4980766"/>
            <a:ext cx="1656672" cy="369332"/>
          </a:xfrm>
          <a:prstGeom prst="rect">
            <a:avLst/>
          </a:prstGeom>
        </p:spPr>
        <p:txBody>
          <a:bodyPr wrap="none">
            <a:spAutoFit/>
          </a:bodyPr>
          <a:lstStyle/>
          <a:p>
            <a:pPr fontAlgn="b"/>
            <a:r>
              <a:rPr lang="es-CO" dirty="0"/>
              <a:t>Fernando Miwa</a:t>
            </a:r>
            <a:endParaRPr lang="es-CO" dirty="0">
              <a:solidFill>
                <a:srgbClr val="000000"/>
              </a:solidFill>
              <a:latin typeface="Calibri" panose="020F0502020204030204" pitchFamily="34" charset="0"/>
            </a:endParaRPr>
          </a:p>
        </p:txBody>
      </p:sp>
      <p:sp>
        <p:nvSpPr>
          <p:cNvPr id="22" name="Rectángulo 21">
            <a:extLst>
              <a:ext uri="{FF2B5EF4-FFF2-40B4-BE49-F238E27FC236}">
                <a16:creationId xmlns:a16="http://schemas.microsoft.com/office/drawing/2014/main" id="{D44035A7-5BFC-4D2E-B4F5-99F40522000C}"/>
              </a:ext>
            </a:extLst>
          </p:cNvPr>
          <p:cNvSpPr/>
          <p:nvPr/>
        </p:nvSpPr>
        <p:spPr>
          <a:xfrm>
            <a:off x="8887711" y="1402486"/>
            <a:ext cx="2032403" cy="369332"/>
          </a:xfrm>
          <a:prstGeom prst="rect">
            <a:avLst/>
          </a:prstGeom>
        </p:spPr>
        <p:txBody>
          <a:bodyPr wrap="square">
            <a:spAutoFit/>
          </a:bodyPr>
          <a:lstStyle/>
          <a:p>
            <a:pPr fontAlgn="b"/>
            <a:r>
              <a:rPr lang="es-CO" dirty="0">
                <a:solidFill>
                  <a:srgbClr val="000000"/>
                </a:solidFill>
                <a:latin typeface="Calibri" panose="020F0502020204030204" pitchFamily="34" charset="0"/>
              </a:rPr>
              <a:t>Pablo Cichinelli</a:t>
            </a:r>
          </a:p>
        </p:txBody>
      </p:sp>
      <p:sp>
        <p:nvSpPr>
          <p:cNvPr id="24" name="Rectángulo 23">
            <a:extLst>
              <a:ext uri="{FF2B5EF4-FFF2-40B4-BE49-F238E27FC236}">
                <a16:creationId xmlns:a16="http://schemas.microsoft.com/office/drawing/2014/main" id="{1FE222E7-5FE1-4856-862E-A77524A56754}"/>
              </a:ext>
            </a:extLst>
          </p:cNvPr>
          <p:cNvSpPr/>
          <p:nvPr/>
        </p:nvSpPr>
        <p:spPr>
          <a:xfrm>
            <a:off x="8880923" y="2734749"/>
            <a:ext cx="2032403" cy="369332"/>
          </a:xfrm>
          <a:prstGeom prst="rect">
            <a:avLst/>
          </a:prstGeom>
        </p:spPr>
        <p:txBody>
          <a:bodyPr wrap="square">
            <a:spAutoFit/>
          </a:bodyPr>
          <a:lstStyle/>
          <a:p>
            <a:pPr fontAlgn="b"/>
            <a:r>
              <a:rPr lang="es-CO" dirty="0"/>
              <a:t>Milton Ballesteros</a:t>
            </a:r>
            <a:endParaRPr lang="es-CO" dirty="0">
              <a:solidFill>
                <a:srgbClr val="000000"/>
              </a:solidFill>
              <a:latin typeface="Calibri" panose="020F0502020204030204" pitchFamily="34" charset="0"/>
            </a:endParaRPr>
          </a:p>
        </p:txBody>
      </p:sp>
      <p:sp>
        <p:nvSpPr>
          <p:cNvPr id="25" name="Rectángulo 24">
            <a:extLst>
              <a:ext uri="{FF2B5EF4-FFF2-40B4-BE49-F238E27FC236}">
                <a16:creationId xmlns:a16="http://schemas.microsoft.com/office/drawing/2014/main" id="{0E6B1E06-71A8-49A9-B880-64CCDFA7603C}"/>
              </a:ext>
            </a:extLst>
          </p:cNvPr>
          <p:cNvSpPr/>
          <p:nvPr/>
        </p:nvSpPr>
        <p:spPr>
          <a:xfrm>
            <a:off x="8887711" y="3355639"/>
            <a:ext cx="2032403" cy="646331"/>
          </a:xfrm>
          <a:prstGeom prst="rect">
            <a:avLst/>
          </a:prstGeom>
        </p:spPr>
        <p:txBody>
          <a:bodyPr wrap="square">
            <a:spAutoFit/>
          </a:bodyPr>
          <a:lstStyle/>
          <a:p>
            <a:pPr fontAlgn="b"/>
            <a:r>
              <a:rPr lang="es-CO" dirty="0"/>
              <a:t>Luis Bustillos</a:t>
            </a:r>
          </a:p>
          <a:p>
            <a:pPr fontAlgn="b"/>
            <a:r>
              <a:rPr lang="es-CO" dirty="0">
                <a:solidFill>
                  <a:srgbClr val="000000"/>
                </a:solidFill>
                <a:latin typeface="Calibri" panose="020F0502020204030204" pitchFamily="34" charset="0"/>
              </a:rPr>
              <a:t>Daniel Cohen</a:t>
            </a:r>
          </a:p>
        </p:txBody>
      </p:sp>
      <p:sp>
        <p:nvSpPr>
          <p:cNvPr id="26" name="Rectángulo 25">
            <a:extLst>
              <a:ext uri="{FF2B5EF4-FFF2-40B4-BE49-F238E27FC236}">
                <a16:creationId xmlns:a16="http://schemas.microsoft.com/office/drawing/2014/main" id="{227A990E-1915-443F-A1D4-33A84269C707}"/>
              </a:ext>
            </a:extLst>
          </p:cNvPr>
          <p:cNvSpPr/>
          <p:nvPr/>
        </p:nvSpPr>
        <p:spPr>
          <a:xfrm>
            <a:off x="8887711" y="4200168"/>
            <a:ext cx="1661032" cy="369332"/>
          </a:xfrm>
          <a:prstGeom prst="rect">
            <a:avLst/>
          </a:prstGeom>
        </p:spPr>
        <p:txBody>
          <a:bodyPr wrap="none">
            <a:spAutoFit/>
          </a:bodyPr>
          <a:lstStyle/>
          <a:p>
            <a:pPr fontAlgn="b"/>
            <a:r>
              <a:rPr lang="es-CO" dirty="0"/>
              <a:t>Deividy Martins</a:t>
            </a:r>
            <a:endParaRPr lang="es-CO"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9456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E0F96-1CB6-4BEA-A5C4-191CE3246B8F}"/>
              </a:ext>
            </a:extLst>
          </p:cNvPr>
          <p:cNvSpPr>
            <a:spLocks noGrp="1"/>
          </p:cNvSpPr>
          <p:nvPr>
            <p:ph type="title"/>
          </p:nvPr>
        </p:nvSpPr>
        <p:spPr>
          <a:xfrm>
            <a:off x="1049311" y="1896256"/>
            <a:ext cx="10214548" cy="3987383"/>
          </a:xfrm>
        </p:spPr>
        <p:txBody>
          <a:bodyPr>
            <a:normAutofit/>
          </a:bodyPr>
          <a:lstStyle/>
          <a:p>
            <a:r>
              <a:rPr lang="es-CO" dirty="0"/>
              <a:t>ALTA share </a:t>
            </a:r>
            <a:r>
              <a:rPr lang="es-CO" dirty="0" err="1"/>
              <a:t>the</a:t>
            </a:r>
            <a:r>
              <a:rPr lang="es-CO" dirty="0"/>
              <a:t> Airlines </a:t>
            </a:r>
            <a:r>
              <a:rPr lang="es-CO" dirty="0" err="1"/>
              <a:t>that</a:t>
            </a:r>
            <a:r>
              <a:rPr lang="es-CO" dirty="0"/>
              <a:t> </a:t>
            </a:r>
            <a:r>
              <a:rPr lang="es-CO" dirty="0" err="1"/>
              <a:t>participated</a:t>
            </a:r>
            <a:r>
              <a:rPr lang="es-CO" dirty="0"/>
              <a:t> in </a:t>
            </a:r>
            <a:r>
              <a:rPr lang="es-CO" dirty="0" err="1"/>
              <a:t>the</a:t>
            </a:r>
            <a:r>
              <a:rPr lang="es-CO" dirty="0"/>
              <a:t> </a:t>
            </a:r>
            <a:r>
              <a:rPr lang="es-CO" dirty="0" err="1"/>
              <a:t>assessment</a:t>
            </a:r>
            <a:r>
              <a:rPr lang="es-CO" dirty="0"/>
              <a:t>, </a:t>
            </a:r>
            <a:r>
              <a:rPr lang="es-CO" dirty="0" err="1"/>
              <a:t>but</a:t>
            </a:r>
            <a:r>
              <a:rPr lang="es-CO" dirty="0"/>
              <a:t> do </a:t>
            </a:r>
            <a:r>
              <a:rPr lang="es-CO" dirty="0" err="1"/>
              <a:t>not</a:t>
            </a:r>
            <a:r>
              <a:rPr lang="es-CO" dirty="0"/>
              <a:t> </a:t>
            </a:r>
            <a:r>
              <a:rPr lang="es-CO" dirty="0" err="1"/>
              <a:t>disclosure</a:t>
            </a:r>
            <a:r>
              <a:rPr lang="es-CO" dirty="0"/>
              <a:t> </a:t>
            </a:r>
            <a:r>
              <a:rPr lang="es-CO" dirty="0" err="1"/>
              <a:t>to</a:t>
            </a:r>
            <a:r>
              <a:rPr lang="es-CO" dirty="0"/>
              <a:t> </a:t>
            </a:r>
            <a:r>
              <a:rPr lang="es-CO" dirty="0" err="1"/>
              <a:t>the</a:t>
            </a:r>
            <a:r>
              <a:rPr lang="es-CO" dirty="0"/>
              <a:t> </a:t>
            </a:r>
            <a:r>
              <a:rPr lang="es-CO" dirty="0" err="1"/>
              <a:t>suppliers</a:t>
            </a:r>
            <a:r>
              <a:rPr lang="es-CO" dirty="0"/>
              <a:t> </a:t>
            </a:r>
            <a:r>
              <a:rPr lang="es-CO" dirty="0" err="1"/>
              <a:t>which</a:t>
            </a:r>
            <a:r>
              <a:rPr lang="es-CO" dirty="0"/>
              <a:t> Airlines </a:t>
            </a:r>
            <a:r>
              <a:rPr lang="es-CO" dirty="0" err="1"/>
              <a:t>said</a:t>
            </a:r>
            <a:r>
              <a:rPr lang="es-CO" dirty="0"/>
              <a:t> </a:t>
            </a:r>
            <a:r>
              <a:rPr lang="es-CO" dirty="0" err="1"/>
              <a:t>what</a:t>
            </a:r>
            <a:r>
              <a:rPr lang="es-CO" dirty="0"/>
              <a:t>.</a:t>
            </a:r>
            <a:br>
              <a:rPr lang="es-CO" dirty="0"/>
            </a:br>
            <a:br>
              <a:rPr lang="es-CO" dirty="0"/>
            </a:br>
            <a:endParaRPr lang="es-CO" dirty="0"/>
          </a:p>
        </p:txBody>
      </p:sp>
      <p:pic>
        <p:nvPicPr>
          <p:cNvPr id="4" name="Picture 7" descr="A picture containing object, clock, drawing&#10;&#10;Description automatically generated">
            <a:extLst>
              <a:ext uri="{FF2B5EF4-FFF2-40B4-BE49-F238E27FC236}">
                <a16:creationId xmlns:a16="http://schemas.microsoft.com/office/drawing/2014/main" id="{C518C2BA-D287-4585-9E0E-AB16F98BA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4" y="224432"/>
            <a:ext cx="1102980" cy="363983"/>
          </a:xfrm>
          <a:prstGeom prst="rect">
            <a:avLst/>
          </a:prstGeom>
        </p:spPr>
      </p:pic>
    </p:spTree>
    <p:extLst>
      <p:ext uri="{BB962C8B-B14F-4D97-AF65-F5344CB8AC3E}">
        <p14:creationId xmlns:p14="http://schemas.microsoft.com/office/powerpoint/2010/main" val="421503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7A79BDBA-5639-4EC5-A675-0DB763EEAFB5}"/>
              </a:ext>
            </a:extLst>
          </p:cNvPr>
          <p:cNvGraphicFramePr>
            <a:graphicFrameLocks noGrp="1"/>
          </p:cNvGraphicFramePr>
          <p:nvPr>
            <p:extLst>
              <p:ext uri="{D42A27DB-BD31-4B8C-83A1-F6EECF244321}">
                <p14:modId xmlns:p14="http://schemas.microsoft.com/office/powerpoint/2010/main" val="3068319617"/>
              </p:ext>
            </p:extLst>
          </p:nvPr>
        </p:nvGraphicFramePr>
        <p:xfrm>
          <a:off x="961534" y="784190"/>
          <a:ext cx="10275217" cy="5579955"/>
        </p:xfrm>
        <a:graphic>
          <a:graphicData uri="http://schemas.openxmlformats.org/drawingml/2006/table">
            <a:tbl>
              <a:tblPr>
                <a:tableStyleId>{5C22544A-7EE6-4342-B048-85BDC9FD1C3A}</a:tableStyleId>
              </a:tblPr>
              <a:tblGrid>
                <a:gridCol w="10275217">
                  <a:extLst>
                    <a:ext uri="{9D8B030D-6E8A-4147-A177-3AD203B41FA5}">
                      <a16:colId xmlns:a16="http://schemas.microsoft.com/office/drawing/2014/main" val="1434357890"/>
                    </a:ext>
                  </a:extLst>
                </a:gridCol>
              </a:tblGrid>
              <a:tr h="262600">
                <a:tc>
                  <a:txBody>
                    <a:bodyPr/>
                    <a:lstStyle/>
                    <a:p>
                      <a:pPr algn="l" rtl="0" fontAlgn="t"/>
                      <a:r>
                        <a:rPr lang="en-US" sz="1800" u="none" strike="noStrike" dirty="0">
                          <a:solidFill>
                            <a:schemeClr val="tx1"/>
                          </a:solidFill>
                          <a:effectLst/>
                        </a:rPr>
                        <a:t>TAT little response and are high. Terrible service</a:t>
                      </a:r>
                    </a:p>
                    <a:p>
                      <a:pPr algn="l" rtl="0" fontAlgn="t"/>
                      <a:endParaRPr lang="en-US" sz="1800" b="0" i="0" u="none" strike="noStrike" dirty="0">
                        <a:solidFill>
                          <a:schemeClr val="tx1"/>
                        </a:solidFill>
                        <a:effectLst/>
                        <a:latin typeface="Calibri" panose="020F0502020204030204" pitchFamily="34" charset="0"/>
                      </a:endParaRPr>
                    </a:p>
                  </a:txBody>
                  <a:tcPr marL="4295" marR="4295" marT="4295" marB="0"/>
                </a:tc>
                <a:extLst>
                  <a:ext uri="{0D108BD9-81ED-4DB2-BD59-A6C34878D82A}">
                    <a16:rowId xmlns:a16="http://schemas.microsoft.com/office/drawing/2014/main" val="532045072"/>
                  </a:ext>
                </a:extLst>
              </a:tr>
              <a:tr h="440512">
                <a:tc>
                  <a:txBody>
                    <a:bodyPr/>
                    <a:lstStyle/>
                    <a:p>
                      <a:pPr algn="l" rtl="0" fontAlgn="t"/>
                      <a:r>
                        <a:rPr lang="en-US" sz="1800" u="none" strike="noStrike" dirty="0" err="1">
                          <a:solidFill>
                            <a:schemeClr val="tx1"/>
                          </a:solidFill>
                          <a:effectLst/>
                        </a:rPr>
                        <a:t>Horroble</a:t>
                      </a:r>
                      <a:r>
                        <a:rPr lang="en-US" sz="1800" u="none" strike="noStrike" dirty="0">
                          <a:solidFill>
                            <a:schemeClr val="tx1"/>
                          </a:solidFill>
                          <a:effectLst/>
                        </a:rPr>
                        <a:t> support , every optimization request seems to be a huge favor</a:t>
                      </a:r>
                      <a:endParaRPr lang="en-US" sz="1800" b="0" i="0" u="none" strike="noStrike" dirty="0">
                        <a:solidFill>
                          <a:schemeClr val="tx1"/>
                        </a:solidFill>
                        <a:effectLst/>
                        <a:latin typeface="Calibri" panose="020F0502020204030204" pitchFamily="34" charset="0"/>
                      </a:endParaRPr>
                    </a:p>
                  </a:txBody>
                  <a:tcPr marL="4295" marR="4295" marT="4295" marB="0"/>
                </a:tc>
                <a:extLst>
                  <a:ext uri="{0D108BD9-81ED-4DB2-BD59-A6C34878D82A}">
                    <a16:rowId xmlns:a16="http://schemas.microsoft.com/office/drawing/2014/main" val="1162399769"/>
                  </a:ext>
                </a:extLst>
              </a:tr>
              <a:tr h="440512">
                <a:tc>
                  <a:txBody>
                    <a:bodyPr/>
                    <a:lstStyle/>
                    <a:p>
                      <a:pPr algn="l" rtl="0" fontAlgn="t"/>
                      <a:r>
                        <a:rPr lang="en-US" sz="1800" u="none" strike="noStrike" dirty="0">
                          <a:solidFill>
                            <a:schemeClr val="tx1"/>
                          </a:solidFill>
                          <a:effectLst/>
                        </a:rPr>
                        <a:t>Rude customer support.  they ran out of stock.  they never have available </a:t>
                      </a:r>
                      <a:r>
                        <a:rPr lang="en-US" sz="1800" u="none" strike="noStrike" dirty="0" err="1">
                          <a:solidFill>
                            <a:schemeClr val="tx1"/>
                          </a:solidFill>
                          <a:effectLst/>
                        </a:rPr>
                        <a:t>aog</a:t>
                      </a:r>
                      <a:r>
                        <a:rPr lang="en-US" sz="1800" u="none" strike="noStrike" dirty="0">
                          <a:solidFill>
                            <a:schemeClr val="tx1"/>
                          </a:solidFill>
                          <a:effectLst/>
                        </a:rPr>
                        <a:t> materials.</a:t>
                      </a:r>
                      <a:endParaRPr lang="en-US" sz="1800" b="0" i="0" u="none" strike="noStrike" dirty="0">
                        <a:solidFill>
                          <a:schemeClr val="tx1"/>
                        </a:solidFill>
                        <a:effectLst/>
                        <a:latin typeface="Calibri" panose="020F0502020204030204" pitchFamily="34" charset="0"/>
                      </a:endParaRPr>
                    </a:p>
                  </a:txBody>
                  <a:tcPr marL="4295" marR="4295" marT="4295" marB="0"/>
                </a:tc>
                <a:extLst>
                  <a:ext uri="{0D108BD9-81ED-4DB2-BD59-A6C34878D82A}">
                    <a16:rowId xmlns:a16="http://schemas.microsoft.com/office/drawing/2014/main" val="2341345491"/>
                  </a:ext>
                </a:extLst>
              </a:tr>
              <a:tr h="875842">
                <a:tc>
                  <a:txBody>
                    <a:bodyPr/>
                    <a:lstStyle/>
                    <a:p>
                      <a:pPr algn="l" rtl="0" fontAlgn="t"/>
                      <a:r>
                        <a:rPr lang="en-US" sz="1800" u="none" strike="noStrike" dirty="0">
                          <a:solidFill>
                            <a:schemeClr val="tx1"/>
                          </a:solidFill>
                          <a:effectLst/>
                        </a:rPr>
                        <a:t>For XXXX this is the worst rated vendor. They do not have materials, all dates get pushed because they don't produce enough and they have a VERY RUDE customer account manager that provides RUDE responses to the team. Escalation is not helpful either.</a:t>
                      </a:r>
                      <a:endParaRPr lang="en-US" sz="1800" b="0" i="0" u="none" strike="noStrike" dirty="0">
                        <a:solidFill>
                          <a:schemeClr val="tx1"/>
                        </a:solidFill>
                        <a:effectLst/>
                        <a:latin typeface="Calibri" panose="020F0502020204030204" pitchFamily="34" charset="0"/>
                      </a:endParaRPr>
                    </a:p>
                  </a:txBody>
                  <a:tcPr marL="4295" marR="4295" marT="4295" marB="0"/>
                </a:tc>
                <a:extLst>
                  <a:ext uri="{0D108BD9-81ED-4DB2-BD59-A6C34878D82A}">
                    <a16:rowId xmlns:a16="http://schemas.microsoft.com/office/drawing/2014/main" val="3755147186"/>
                  </a:ext>
                </a:extLst>
              </a:tr>
              <a:tr h="3270154">
                <a:tc>
                  <a:txBody>
                    <a:bodyPr/>
                    <a:lstStyle/>
                    <a:p>
                      <a:pPr algn="l" rtl="0" fontAlgn="t"/>
                      <a:r>
                        <a:rPr lang="en-US" sz="1800" u="none" strike="noStrike" dirty="0">
                          <a:solidFill>
                            <a:schemeClr val="tx1"/>
                          </a:solidFill>
                          <a:effectLst/>
                        </a:rPr>
                        <a:t>1. Awful communication and Customer Service: I placed this as point #1, because it is a basic that a supplier must had towards their customers. They don't answer emails on time. The topics are escalated and there is no response at all. We hold weekly executive meetings where there are commitments of dates and tasks that are not fulfilled. The customer support has holidays and no back up is generated.  2. Delays in orders: Non-compliance with delivery </a:t>
                      </a:r>
                      <a:r>
                        <a:rPr lang="en-US" sz="1800" u="none" strike="noStrike" dirty="0" err="1">
                          <a:solidFill>
                            <a:schemeClr val="tx1"/>
                          </a:solidFill>
                          <a:effectLst/>
                        </a:rPr>
                        <a:t>leadtimes</a:t>
                      </a:r>
                      <a:r>
                        <a:rPr lang="en-US" sz="1800" u="none" strike="noStrike" dirty="0">
                          <a:solidFill>
                            <a:schemeClr val="tx1"/>
                          </a:solidFill>
                          <a:effectLst/>
                        </a:rPr>
                        <a:t>, independent of the factor "Covid", "ice storm", etc. Slow manufacturing that involves constant delays. Constant changes in delivery dates. Logistical problems.    3. Financial management of the account: Very low credit limit, they release material according to the payments. No partnership.   4. Documentation: Continuous problems in documentation that generate quarantines and / or that slow down the reception of the material and therefore the flow of payments, generating a vicious circle where PPG is most of the times responsible.</a:t>
                      </a:r>
                      <a:endParaRPr lang="en-US" sz="1800" b="0" i="0" u="none" strike="noStrike" dirty="0">
                        <a:solidFill>
                          <a:schemeClr val="tx1"/>
                        </a:solidFill>
                        <a:effectLst/>
                        <a:latin typeface="Calibri" panose="020F0502020204030204" pitchFamily="34" charset="0"/>
                      </a:endParaRPr>
                    </a:p>
                  </a:txBody>
                  <a:tcPr marL="4295" marR="4295" marT="4295" marB="0"/>
                </a:tc>
                <a:extLst>
                  <a:ext uri="{0D108BD9-81ED-4DB2-BD59-A6C34878D82A}">
                    <a16:rowId xmlns:a16="http://schemas.microsoft.com/office/drawing/2014/main" val="3290150157"/>
                  </a:ext>
                </a:extLst>
              </a:tr>
            </a:tbl>
          </a:graphicData>
        </a:graphic>
      </p:graphicFrame>
      <p:sp>
        <p:nvSpPr>
          <p:cNvPr id="7" name="Elipse 6">
            <a:extLst>
              <a:ext uri="{FF2B5EF4-FFF2-40B4-BE49-F238E27FC236}">
                <a16:creationId xmlns:a16="http://schemas.microsoft.com/office/drawing/2014/main" id="{E3B3F388-4817-4D18-A014-3F40BD889D6B}"/>
              </a:ext>
            </a:extLst>
          </p:cNvPr>
          <p:cNvSpPr/>
          <p:nvPr/>
        </p:nvSpPr>
        <p:spPr>
          <a:xfrm>
            <a:off x="314793" y="784190"/>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8" name="Elipse 7">
            <a:extLst>
              <a:ext uri="{FF2B5EF4-FFF2-40B4-BE49-F238E27FC236}">
                <a16:creationId xmlns:a16="http://schemas.microsoft.com/office/drawing/2014/main" id="{0B104C3F-8D8D-439D-9CEB-0236F7248A8A}"/>
              </a:ext>
            </a:extLst>
          </p:cNvPr>
          <p:cNvSpPr/>
          <p:nvPr/>
        </p:nvSpPr>
        <p:spPr>
          <a:xfrm>
            <a:off x="314793" y="1344118"/>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9" name="Elipse 8">
            <a:extLst>
              <a:ext uri="{FF2B5EF4-FFF2-40B4-BE49-F238E27FC236}">
                <a16:creationId xmlns:a16="http://schemas.microsoft.com/office/drawing/2014/main" id="{2BC1B6C0-658A-4346-BEE6-B1D804A93738}"/>
              </a:ext>
            </a:extLst>
          </p:cNvPr>
          <p:cNvSpPr/>
          <p:nvPr/>
        </p:nvSpPr>
        <p:spPr>
          <a:xfrm>
            <a:off x="314793" y="1840355"/>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10" name="Elipse 9">
            <a:extLst>
              <a:ext uri="{FF2B5EF4-FFF2-40B4-BE49-F238E27FC236}">
                <a16:creationId xmlns:a16="http://schemas.microsoft.com/office/drawing/2014/main" id="{3883D12D-7A37-455D-A70B-949E40E48A05}"/>
              </a:ext>
            </a:extLst>
          </p:cNvPr>
          <p:cNvSpPr/>
          <p:nvPr/>
        </p:nvSpPr>
        <p:spPr>
          <a:xfrm>
            <a:off x="314793" y="2336592"/>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a:t>
            </a:r>
          </a:p>
        </p:txBody>
      </p:sp>
      <p:sp>
        <p:nvSpPr>
          <p:cNvPr id="11" name="Elipse 10">
            <a:extLst>
              <a:ext uri="{FF2B5EF4-FFF2-40B4-BE49-F238E27FC236}">
                <a16:creationId xmlns:a16="http://schemas.microsoft.com/office/drawing/2014/main" id="{59560331-A83F-4C08-A834-FAF8D4B29CA6}"/>
              </a:ext>
            </a:extLst>
          </p:cNvPr>
          <p:cNvSpPr/>
          <p:nvPr/>
        </p:nvSpPr>
        <p:spPr>
          <a:xfrm>
            <a:off x="314793" y="3021472"/>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a:t>
            </a:r>
          </a:p>
        </p:txBody>
      </p:sp>
    </p:spTree>
    <p:extLst>
      <p:ext uri="{BB962C8B-B14F-4D97-AF65-F5344CB8AC3E}">
        <p14:creationId xmlns:p14="http://schemas.microsoft.com/office/powerpoint/2010/main" val="273952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7A79BDBA-5639-4EC5-A675-0DB763EEAFB5}"/>
              </a:ext>
            </a:extLst>
          </p:cNvPr>
          <p:cNvGraphicFramePr>
            <a:graphicFrameLocks noGrp="1"/>
          </p:cNvGraphicFramePr>
          <p:nvPr>
            <p:extLst>
              <p:ext uri="{D42A27DB-BD31-4B8C-83A1-F6EECF244321}">
                <p14:modId xmlns:p14="http://schemas.microsoft.com/office/powerpoint/2010/main" val="2583052551"/>
              </p:ext>
            </p:extLst>
          </p:nvPr>
        </p:nvGraphicFramePr>
        <p:xfrm>
          <a:off x="961534" y="784190"/>
          <a:ext cx="10275217" cy="5579955"/>
        </p:xfrm>
        <a:graphic>
          <a:graphicData uri="http://schemas.openxmlformats.org/drawingml/2006/table">
            <a:tbl>
              <a:tblPr>
                <a:tableStyleId>{5C22544A-7EE6-4342-B048-85BDC9FD1C3A}</a:tableStyleId>
              </a:tblPr>
              <a:tblGrid>
                <a:gridCol w="10275217">
                  <a:extLst>
                    <a:ext uri="{9D8B030D-6E8A-4147-A177-3AD203B41FA5}">
                      <a16:colId xmlns:a16="http://schemas.microsoft.com/office/drawing/2014/main" val="1434357890"/>
                    </a:ext>
                  </a:extLst>
                </a:gridCol>
              </a:tblGrid>
              <a:tr h="262600">
                <a:tc>
                  <a:txBody>
                    <a:bodyPr/>
                    <a:lstStyle/>
                    <a:p>
                      <a:pPr algn="l" rtl="0" fontAlgn="t"/>
                      <a:r>
                        <a:rPr lang="en-US" sz="1800" u="none" strike="noStrike" dirty="0">
                          <a:effectLst/>
                        </a:rPr>
                        <a:t>TAT little response and are high. </a:t>
                      </a:r>
                      <a:r>
                        <a:rPr lang="en-US" sz="1800" u="none" strike="noStrike" dirty="0">
                          <a:solidFill>
                            <a:schemeClr val="accent5">
                              <a:lumMod val="75000"/>
                            </a:schemeClr>
                          </a:solidFill>
                          <a:effectLst/>
                        </a:rPr>
                        <a:t>Terrible service</a:t>
                      </a:r>
                    </a:p>
                    <a:p>
                      <a:pPr algn="l" rtl="0" fontAlgn="t"/>
                      <a:endParaRPr lang="en-US" sz="1800" b="0" i="0" u="none" strike="noStrike" dirty="0">
                        <a:solidFill>
                          <a:srgbClr val="000000"/>
                        </a:solidFill>
                        <a:effectLst/>
                        <a:latin typeface="Calibri" panose="020F0502020204030204" pitchFamily="34" charset="0"/>
                      </a:endParaRPr>
                    </a:p>
                  </a:txBody>
                  <a:tcPr marL="4295" marR="4295" marT="4295" marB="0"/>
                </a:tc>
                <a:extLst>
                  <a:ext uri="{0D108BD9-81ED-4DB2-BD59-A6C34878D82A}">
                    <a16:rowId xmlns:a16="http://schemas.microsoft.com/office/drawing/2014/main" val="532045072"/>
                  </a:ext>
                </a:extLst>
              </a:tr>
              <a:tr h="440512">
                <a:tc>
                  <a:txBody>
                    <a:bodyPr/>
                    <a:lstStyle/>
                    <a:p>
                      <a:pPr algn="l" rtl="0" fontAlgn="t"/>
                      <a:r>
                        <a:rPr lang="en-US" sz="1800" u="none" strike="noStrike" dirty="0" err="1">
                          <a:solidFill>
                            <a:schemeClr val="accent5">
                              <a:lumMod val="75000"/>
                            </a:schemeClr>
                          </a:solidFill>
                          <a:effectLst/>
                        </a:rPr>
                        <a:t>Horroble</a:t>
                      </a:r>
                      <a:r>
                        <a:rPr lang="en-US" sz="1800" u="none" strike="noStrike" dirty="0">
                          <a:solidFill>
                            <a:schemeClr val="accent5">
                              <a:lumMod val="75000"/>
                            </a:schemeClr>
                          </a:solidFill>
                          <a:effectLst/>
                        </a:rPr>
                        <a:t> support </a:t>
                      </a:r>
                      <a:r>
                        <a:rPr lang="en-US" sz="1800" u="none" strike="noStrike" dirty="0">
                          <a:effectLst/>
                        </a:rPr>
                        <a:t>, every optimization request seems to be a huge favor</a:t>
                      </a:r>
                      <a:endParaRPr lang="en-US" sz="1800" b="0" i="0" u="none" strike="noStrike" dirty="0">
                        <a:solidFill>
                          <a:srgbClr val="000000"/>
                        </a:solidFill>
                        <a:effectLst/>
                        <a:latin typeface="Calibri" panose="020F0502020204030204" pitchFamily="34" charset="0"/>
                      </a:endParaRPr>
                    </a:p>
                  </a:txBody>
                  <a:tcPr marL="4295" marR="4295" marT="4295" marB="0"/>
                </a:tc>
                <a:extLst>
                  <a:ext uri="{0D108BD9-81ED-4DB2-BD59-A6C34878D82A}">
                    <a16:rowId xmlns:a16="http://schemas.microsoft.com/office/drawing/2014/main" val="1162399769"/>
                  </a:ext>
                </a:extLst>
              </a:tr>
              <a:tr h="440512">
                <a:tc>
                  <a:txBody>
                    <a:bodyPr/>
                    <a:lstStyle/>
                    <a:p>
                      <a:pPr algn="l" rtl="0" fontAlgn="t"/>
                      <a:r>
                        <a:rPr lang="en-US" sz="1800" u="none" strike="noStrike" dirty="0">
                          <a:solidFill>
                            <a:schemeClr val="accent5">
                              <a:lumMod val="75000"/>
                            </a:schemeClr>
                          </a:solidFill>
                          <a:effectLst/>
                        </a:rPr>
                        <a:t>Rude customer support</a:t>
                      </a:r>
                      <a:r>
                        <a:rPr lang="en-US" sz="1800" u="none" strike="noStrike" dirty="0">
                          <a:effectLst/>
                        </a:rPr>
                        <a:t>.  they ran out of stock.  they never have available </a:t>
                      </a:r>
                      <a:r>
                        <a:rPr lang="en-US" sz="1800" u="none" strike="noStrike" dirty="0" err="1">
                          <a:effectLst/>
                        </a:rPr>
                        <a:t>aog</a:t>
                      </a:r>
                      <a:r>
                        <a:rPr lang="en-US" sz="1800" u="none" strike="noStrike" dirty="0">
                          <a:effectLst/>
                        </a:rPr>
                        <a:t> materials.</a:t>
                      </a:r>
                      <a:endParaRPr lang="en-US" sz="1800" b="0" i="0" u="none" strike="noStrike" dirty="0">
                        <a:solidFill>
                          <a:srgbClr val="000000"/>
                        </a:solidFill>
                        <a:effectLst/>
                        <a:latin typeface="Calibri" panose="020F0502020204030204" pitchFamily="34" charset="0"/>
                      </a:endParaRPr>
                    </a:p>
                  </a:txBody>
                  <a:tcPr marL="4295" marR="4295" marT="4295" marB="0"/>
                </a:tc>
                <a:extLst>
                  <a:ext uri="{0D108BD9-81ED-4DB2-BD59-A6C34878D82A}">
                    <a16:rowId xmlns:a16="http://schemas.microsoft.com/office/drawing/2014/main" val="2341345491"/>
                  </a:ext>
                </a:extLst>
              </a:tr>
              <a:tr h="875842">
                <a:tc>
                  <a:txBody>
                    <a:bodyPr/>
                    <a:lstStyle/>
                    <a:p>
                      <a:pPr algn="l" rtl="0" fontAlgn="t"/>
                      <a:r>
                        <a:rPr lang="en-US" sz="1800" u="none" strike="noStrike" dirty="0">
                          <a:effectLst/>
                        </a:rPr>
                        <a:t>For XXXX this is the worst rated vendor. They do not have materials, all dates get pushed because they don't produce enough and they have a </a:t>
                      </a:r>
                      <a:r>
                        <a:rPr lang="en-US" sz="1800" u="none" strike="noStrike" dirty="0">
                          <a:solidFill>
                            <a:schemeClr val="accent5">
                              <a:lumMod val="75000"/>
                            </a:schemeClr>
                          </a:solidFill>
                          <a:effectLst/>
                        </a:rPr>
                        <a:t>VERY RUDE customer account manager that provides RUDE responses to the team</a:t>
                      </a:r>
                      <a:r>
                        <a:rPr lang="en-US" sz="1800" u="none" strike="noStrike" dirty="0">
                          <a:effectLst/>
                        </a:rPr>
                        <a:t>. Escalation is not helpful either.</a:t>
                      </a:r>
                      <a:endParaRPr lang="en-US" sz="1800" b="0" i="0" u="none" strike="noStrike" dirty="0">
                        <a:solidFill>
                          <a:srgbClr val="000000"/>
                        </a:solidFill>
                        <a:effectLst/>
                        <a:latin typeface="Calibri" panose="020F0502020204030204" pitchFamily="34" charset="0"/>
                      </a:endParaRPr>
                    </a:p>
                  </a:txBody>
                  <a:tcPr marL="4295" marR="4295" marT="4295" marB="0"/>
                </a:tc>
                <a:extLst>
                  <a:ext uri="{0D108BD9-81ED-4DB2-BD59-A6C34878D82A}">
                    <a16:rowId xmlns:a16="http://schemas.microsoft.com/office/drawing/2014/main" val="3755147186"/>
                  </a:ext>
                </a:extLst>
              </a:tr>
              <a:tr h="3270154">
                <a:tc>
                  <a:txBody>
                    <a:bodyPr/>
                    <a:lstStyle/>
                    <a:p>
                      <a:pPr algn="l" rtl="0" fontAlgn="t"/>
                      <a:r>
                        <a:rPr lang="en-US" sz="1800" u="none" strike="noStrike" dirty="0">
                          <a:effectLst/>
                        </a:rPr>
                        <a:t>1. </a:t>
                      </a:r>
                      <a:r>
                        <a:rPr lang="en-US" sz="1800" u="none" strike="noStrike" dirty="0">
                          <a:solidFill>
                            <a:schemeClr val="accent5">
                              <a:lumMod val="75000"/>
                            </a:schemeClr>
                          </a:solidFill>
                          <a:effectLst/>
                        </a:rPr>
                        <a:t>Awful communication and Customer Service</a:t>
                      </a:r>
                      <a:r>
                        <a:rPr lang="en-US" sz="1800" u="none" strike="noStrike" dirty="0">
                          <a:effectLst/>
                        </a:rPr>
                        <a:t>: I placed this as point #1, because it is a basic that a supplier must had towards their customers. They don't answer emails on time. The topics are escalated and there is no response at all. We hold weekly executive meetings where there are commitments of dates and tasks that are not fulfilled. The customer support has holidays and no back up is generated.  2. Delays in orders: Non-compliance with delivery </a:t>
                      </a:r>
                      <a:r>
                        <a:rPr lang="en-US" sz="1800" u="none" strike="noStrike" dirty="0" err="1">
                          <a:effectLst/>
                        </a:rPr>
                        <a:t>leadtimes</a:t>
                      </a:r>
                      <a:r>
                        <a:rPr lang="en-US" sz="1800" u="none" strike="noStrike" dirty="0">
                          <a:effectLst/>
                        </a:rPr>
                        <a:t>, independent of the factor "Covid", "ice storm", etc. Slow manufacturing that involves constant delays. Constant changes in delivery dates. Logistical problems.    3. Financial management of the account: Very low credit limit, they release material according to the payments. No partnership.   4. Documentation: Continuous problems in documentation that generate quarantines and / or that slow down the reception of the material and therefore the flow of payments, generating a vicious circle where PPG is most of the times responsible.</a:t>
                      </a:r>
                      <a:endParaRPr lang="en-US" sz="1800" b="0" i="0" u="none" strike="noStrike" dirty="0">
                        <a:solidFill>
                          <a:srgbClr val="000000"/>
                        </a:solidFill>
                        <a:effectLst/>
                        <a:latin typeface="Calibri" panose="020F0502020204030204" pitchFamily="34" charset="0"/>
                      </a:endParaRPr>
                    </a:p>
                  </a:txBody>
                  <a:tcPr marL="4295" marR="4295" marT="4295" marB="0"/>
                </a:tc>
                <a:extLst>
                  <a:ext uri="{0D108BD9-81ED-4DB2-BD59-A6C34878D82A}">
                    <a16:rowId xmlns:a16="http://schemas.microsoft.com/office/drawing/2014/main" val="3290150157"/>
                  </a:ext>
                </a:extLst>
              </a:tr>
            </a:tbl>
          </a:graphicData>
        </a:graphic>
      </p:graphicFrame>
      <p:sp>
        <p:nvSpPr>
          <p:cNvPr id="7" name="Elipse 6">
            <a:extLst>
              <a:ext uri="{FF2B5EF4-FFF2-40B4-BE49-F238E27FC236}">
                <a16:creationId xmlns:a16="http://schemas.microsoft.com/office/drawing/2014/main" id="{E3B3F388-4817-4D18-A014-3F40BD889D6B}"/>
              </a:ext>
            </a:extLst>
          </p:cNvPr>
          <p:cNvSpPr/>
          <p:nvPr/>
        </p:nvSpPr>
        <p:spPr>
          <a:xfrm>
            <a:off x="314793" y="784190"/>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8" name="Elipse 7">
            <a:extLst>
              <a:ext uri="{FF2B5EF4-FFF2-40B4-BE49-F238E27FC236}">
                <a16:creationId xmlns:a16="http://schemas.microsoft.com/office/drawing/2014/main" id="{0B104C3F-8D8D-439D-9CEB-0236F7248A8A}"/>
              </a:ext>
            </a:extLst>
          </p:cNvPr>
          <p:cNvSpPr/>
          <p:nvPr/>
        </p:nvSpPr>
        <p:spPr>
          <a:xfrm>
            <a:off x="314793" y="1344118"/>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9" name="Elipse 8">
            <a:extLst>
              <a:ext uri="{FF2B5EF4-FFF2-40B4-BE49-F238E27FC236}">
                <a16:creationId xmlns:a16="http://schemas.microsoft.com/office/drawing/2014/main" id="{2BC1B6C0-658A-4346-BEE6-B1D804A93738}"/>
              </a:ext>
            </a:extLst>
          </p:cNvPr>
          <p:cNvSpPr/>
          <p:nvPr/>
        </p:nvSpPr>
        <p:spPr>
          <a:xfrm>
            <a:off x="314793" y="1840355"/>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10" name="Elipse 9">
            <a:extLst>
              <a:ext uri="{FF2B5EF4-FFF2-40B4-BE49-F238E27FC236}">
                <a16:creationId xmlns:a16="http://schemas.microsoft.com/office/drawing/2014/main" id="{3883D12D-7A37-455D-A70B-949E40E48A05}"/>
              </a:ext>
            </a:extLst>
          </p:cNvPr>
          <p:cNvSpPr/>
          <p:nvPr/>
        </p:nvSpPr>
        <p:spPr>
          <a:xfrm>
            <a:off x="314793" y="2336592"/>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a:t>
            </a:r>
          </a:p>
        </p:txBody>
      </p:sp>
      <p:sp>
        <p:nvSpPr>
          <p:cNvPr id="11" name="Elipse 10">
            <a:extLst>
              <a:ext uri="{FF2B5EF4-FFF2-40B4-BE49-F238E27FC236}">
                <a16:creationId xmlns:a16="http://schemas.microsoft.com/office/drawing/2014/main" id="{59560331-A83F-4C08-A834-FAF8D4B29CA6}"/>
              </a:ext>
            </a:extLst>
          </p:cNvPr>
          <p:cNvSpPr/>
          <p:nvPr/>
        </p:nvSpPr>
        <p:spPr>
          <a:xfrm>
            <a:off x="314793" y="3021472"/>
            <a:ext cx="479686" cy="40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a:t>
            </a:r>
          </a:p>
        </p:txBody>
      </p:sp>
    </p:spTree>
    <p:extLst>
      <p:ext uri="{BB962C8B-B14F-4D97-AF65-F5344CB8AC3E}">
        <p14:creationId xmlns:p14="http://schemas.microsoft.com/office/powerpoint/2010/main" val="78018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9F76320-9081-4BDC-A425-6719DF068666}"/>
              </a:ext>
            </a:extLst>
          </p:cNvPr>
          <p:cNvPicPr>
            <a:picLocks noChangeAspect="1"/>
          </p:cNvPicPr>
          <p:nvPr/>
        </p:nvPicPr>
        <p:blipFill rotWithShape="1">
          <a:blip r:embed="rId2"/>
          <a:srcRect l="6566" t="11616" r="2054" b="20606"/>
          <a:stretch/>
        </p:blipFill>
        <p:spPr>
          <a:xfrm>
            <a:off x="120990" y="333268"/>
            <a:ext cx="11950020" cy="5908963"/>
          </a:xfrm>
          <a:prstGeom prst="rect">
            <a:avLst/>
          </a:prstGeom>
        </p:spPr>
      </p:pic>
      <p:sp>
        <p:nvSpPr>
          <p:cNvPr id="4" name="Rectángulo 3">
            <a:extLst>
              <a:ext uri="{FF2B5EF4-FFF2-40B4-BE49-F238E27FC236}">
                <a16:creationId xmlns:a16="http://schemas.microsoft.com/office/drawing/2014/main" id="{FF9316D6-8049-4C55-BD9F-4D9D89A30D67}"/>
              </a:ext>
            </a:extLst>
          </p:cNvPr>
          <p:cNvSpPr/>
          <p:nvPr/>
        </p:nvSpPr>
        <p:spPr>
          <a:xfrm>
            <a:off x="3519055" y="477982"/>
            <a:ext cx="8347363" cy="692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5038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CE5998-2C54-4315-9A8F-2A8D9F01C41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328248" y="-167910"/>
            <a:ext cx="12848496" cy="7193820"/>
          </a:xfrm>
          <a:prstGeom prst="rect">
            <a:avLst/>
          </a:prstGeom>
        </p:spPr>
      </p:pic>
      <p:sp>
        <p:nvSpPr>
          <p:cNvPr id="5" name="Rectángulo 2">
            <a:extLst>
              <a:ext uri="{FF2B5EF4-FFF2-40B4-BE49-F238E27FC236}">
                <a16:creationId xmlns:a16="http://schemas.microsoft.com/office/drawing/2014/main" id="{18F34F1A-9F55-44A9-8FA8-E9FAC4622BA8}"/>
              </a:ext>
            </a:extLst>
          </p:cNvPr>
          <p:cNvSpPr/>
          <p:nvPr/>
        </p:nvSpPr>
        <p:spPr>
          <a:xfrm>
            <a:off x="5199798" y="4754578"/>
            <a:ext cx="7512488" cy="1477328"/>
          </a:xfrm>
          <a:prstGeom prst="rect">
            <a:avLst/>
          </a:prstGeom>
        </p:spPr>
        <p:txBody>
          <a:bodyPr wrap="square">
            <a:spAutoFit/>
          </a:bodyPr>
          <a:lstStyle/>
          <a:p>
            <a:r>
              <a:rPr lang="es-VE" sz="2400" dirty="0" err="1">
                <a:solidFill>
                  <a:prstClr val="white"/>
                </a:solidFill>
              </a:rPr>
              <a:t>ALTA_aero</a:t>
            </a:r>
            <a:endParaRPr lang="es-VE" sz="2400" dirty="0">
              <a:solidFill>
                <a:prstClr val="white"/>
              </a:solidFill>
            </a:endParaRPr>
          </a:p>
          <a:p>
            <a:r>
              <a:rPr lang="es-VE" sz="2400" dirty="0">
                <a:solidFill>
                  <a:prstClr val="white"/>
                </a:solidFill>
              </a:rPr>
              <a:t>ALTA Latin America and Caribbean Air </a:t>
            </a:r>
            <a:r>
              <a:rPr lang="es-VE" sz="2400" dirty="0" err="1">
                <a:solidFill>
                  <a:prstClr val="white"/>
                </a:solidFill>
              </a:rPr>
              <a:t>Transport</a:t>
            </a:r>
            <a:r>
              <a:rPr lang="es-VE" sz="2400" dirty="0">
                <a:solidFill>
                  <a:prstClr val="white"/>
                </a:solidFill>
              </a:rPr>
              <a:t> </a:t>
            </a:r>
            <a:r>
              <a:rPr lang="es-VE" sz="2400" dirty="0" err="1">
                <a:solidFill>
                  <a:prstClr val="white"/>
                </a:solidFill>
              </a:rPr>
              <a:t>Assoc</a:t>
            </a:r>
            <a:endParaRPr lang="es-VE" sz="2400" dirty="0">
              <a:solidFill>
                <a:prstClr val="white"/>
              </a:solidFill>
            </a:endParaRPr>
          </a:p>
          <a:p>
            <a:r>
              <a:rPr lang="es-VE" sz="2400" dirty="0">
                <a:solidFill>
                  <a:prstClr val="white"/>
                </a:solidFill>
              </a:rPr>
              <a:t>www.alta.aero</a:t>
            </a:r>
          </a:p>
          <a:p>
            <a:endParaRPr lang="es-VE" dirty="0">
              <a:solidFill>
                <a:prstClr val="white"/>
              </a:solidFill>
            </a:endParaRPr>
          </a:p>
        </p:txBody>
      </p:sp>
      <p:sp>
        <p:nvSpPr>
          <p:cNvPr id="6" name="CuadroTexto 6">
            <a:extLst>
              <a:ext uri="{FF2B5EF4-FFF2-40B4-BE49-F238E27FC236}">
                <a16:creationId xmlns:a16="http://schemas.microsoft.com/office/drawing/2014/main" id="{10178A59-74B8-4AA2-8D44-1674578C4489}"/>
              </a:ext>
            </a:extLst>
          </p:cNvPr>
          <p:cNvSpPr txBox="1"/>
          <p:nvPr/>
        </p:nvSpPr>
        <p:spPr>
          <a:xfrm>
            <a:off x="4237630" y="6343870"/>
            <a:ext cx="9725137" cy="646331"/>
          </a:xfrm>
          <a:prstGeom prst="rect">
            <a:avLst/>
          </a:prstGeom>
          <a:noFill/>
        </p:spPr>
        <p:txBody>
          <a:bodyPr wrap="square" rtlCol="0">
            <a:spAutoFit/>
          </a:bodyPr>
          <a:lstStyle/>
          <a:p>
            <a:pPr lvl="0">
              <a:defRPr/>
            </a:pPr>
            <a:r>
              <a:rPr lang="en-US" kern="0" dirty="0">
                <a:solidFill>
                  <a:prstClr val="white"/>
                </a:solidFill>
              </a:rPr>
              <a:t>Financial Park building</a:t>
            </a:r>
            <a:r>
              <a:rPr kumimoji="0" lang="en-US" b="0" i="0" u="none" strike="noStrike" kern="0" cap="none" spc="0" normalizeH="0" baseline="0" noProof="0" dirty="0">
                <a:ln>
                  <a:noFill/>
                </a:ln>
                <a:solidFill>
                  <a:prstClr val="white"/>
                </a:solidFill>
                <a:effectLst/>
                <a:uLnTx/>
                <a:uFillTx/>
              </a:rPr>
              <a:t>, 23 floor, office 23 G, Costa del Este, Panama City - Panama</a:t>
            </a:r>
            <a:endParaRPr kumimoji="0" lang="en-US" altLang="en-US"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VE" b="0" i="0" u="none" strike="noStrike" kern="0" cap="none" spc="0" normalizeH="0" baseline="0" noProof="0" dirty="0">
              <a:ln>
                <a:noFill/>
              </a:ln>
              <a:solidFill>
                <a:prstClr val="white"/>
              </a:solidFill>
              <a:effectLst/>
              <a:uLnTx/>
              <a:uFillTx/>
            </a:endParaRPr>
          </a:p>
        </p:txBody>
      </p:sp>
      <p:pic>
        <p:nvPicPr>
          <p:cNvPr id="8" name="Imagen 8">
            <a:extLst>
              <a:ext uri="{FF2B5EF4-FFF2-40B4-BE49-F238E27FC236}">
                <a16:creationId xmlns:a16="http://schemas.microsoft.com/office/drawing/2014/main" id="{73CCE16D-C5E2-4E28-91EF-2FD8A1BA05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8895" y="4911861"/>
            <a:ext cx="260903" cy="523828"/>
          </a:xfrm>
          <a:prstGeom prst="rect">
            <a:avLst/>
          </a:prstGeom>
        </p:spPr>
      </p:pic>
      <p:sp>
        <p:nvSpPr>
          <p:cNvPr id="3" name="Rectangle 2">
            <a:extLst>
              <a:ext uri="{FF2B5EF4-FFF2-40B4-BE49-F238E27FC236}">
                <a16:creationId xmlns:a16="http://schemas.microsoft.com/office/drawing/2014/main" id="{54FC3A4A-1D5B-4E01-B5E1-B14DCBFAB178}"/>
              </a:ext>
            </a:extLst>
          </p:cNvPr>
          <p:cNvSpPr/>
          <p:nvPr/>
        </p:nvSpPr>
        <p:spPr>
          <a:xfrm>
            <a:off x="5513244" y="3244334"/>
            <a:ext cx="184731" cy="369332"/>
          </a:xfrm>
          <a:prstGeom prst="rect">
            <a:avLst/>
          </a:prstGeom>
        </p:spPr>
        <p:txBody>
          <a:bodyPr wrap="none">
            <a:spAutoFit/>
          </a:bodyPr>
          <a:lstStyle/>
          <a:p>
            <a:endParaRPr lang="es-VE" dirty="0">
              <a:solidFill>
                <a:prstClr val="white"/>
              </a:solidFill>
            </a:endParaRPr>
          </a:p>
        </p:txBody>
      </p:sp>
      <p:sp>
        <p:nvSpPr>
          <p:cNvPr id="2" name="Rectangle 1">
            <a:extLst>
              <a:ext uri="{FF2B5EF4-FFF2-40B4-BE49-F238E27FC236}">
                <a16:creationId xmlns:a16="http://schemas.microsoft.com/office/drawing/2014/main" id="{D59CADB8-4417-4E4A-97DE-D991E10656CA}"/>
              </a:ext>
            </a:extLst>
          </p:cNvPr>
          <p:cNvSpPr/>
          <p:nvPr/>
        </p:nvSpPr>
        <p:spPr>
          <a:xfrm>
            <a:off x="7117126" y="1371110"/>
            <a:ext cx="6096000" cy="1231106"/>
          </a:xfrm>
          <a:prstGeom prst="rect">
            <a:avLst/>
          </a:prstGeom>
        </p:spPr>
        <p:txBody>
          <a:bodyPr>
            <a:spAutoFit/>
          </a:bodyPr>
          <a:lstStyle/>
          <a:p>
            <a:pPr algn="ctr">
              <a:spcAft>
                <a:spcPts val="0"/>
              </a:spcAft>
            </a:pPr>
            <a:r>
              <a:rPr lang="en-US" sz="2400" b="1" dirty="0">
                <a:solidFill>
                  <a:schemeClr val="bg1"/>
                </a:solidFill>
                <a:latin typeface="Museo Sans 300" panose="02000000000000000000" pitchFamily="50" charset="0"/>
                <a:ea typeface="Calibri" panose="020F0502020204030204" pitchFamily="34" charset="0"/>
              </a:rPr>
              <a:t>Juan Camilo Guerrero</a:t>
            </a:r>
            <a:endParaRPr lang="en-US" sz="2400" dirty="0">
              <a:solidFill>
                <a:schemeClr val="bg1"/>
              </a:solidFill>
              <a:latin typeface="Museo Sans 300" panose="02000000000000000000" pitchFamily="50" charset="0"/>
              <a:ea typeface="Calibri" panose="020F0502020204030204" pitchFamily="34" charset="0"/>
            </a:endParaRPr>
          </a:p>
          <a:p>
            <a:pPr algn="ctr"/>
            <a:r>
              <a:rPr lang="en-US" sz="1600" dirty="0">
                <a:solidFill>
                  <a:schemeClr val="bg1"/>
                </a:solidFill>
                <a:latin typeface="Museo Sans 300" panose="02000000000000000000" pitchFamily="50" charset="0"/>
              </a:rPr>
              <a:t>Tech Ops and Data Manager</a:t>
            </a:r>
          </a:p>
          <a:p>
            <a:pPr algn="ctr"/>
            <a:r>
              <a:rPr lang="en-US" sz="1600" dirty="0">
                <a:solidFill>
                  <a:schemeClr val="bg1"/>
                </a:solidFill>
                <a:latin typeface="Museo Sans 300" panose="02000000000000000000" pitchFamily="50" charset="0"/>
              </a:rPr>
              <a:t>E-mail </a:t>
            </a:r>
            <a:r>
              <a:rPr lang="en-US" sz="1600" u="sng" dirty="0">
                <a:solidFill>
                  <a:schemeClr val="bg1"/>
                </a:solidFill>
                <a:latin typeface="Museo Sans 300" panose="02000000000000000000" pitchFamily="50" charset="0"/>
                <a:hlinkClick r:id="rId5">
                  <a:extLst>
                    <a:ext uri="{A12FA001-AC4F-418D-AE19-62706E023703}">
                      <ahyp:hlinkClr xmlns:ahyp="http://schemas.microsoft.com/office/drawing/2018/hyperlinkcolor" val="tx"/>
                    </a:ext>
                  </a:extLst>
                </a:hlinkClick>
              </a:rPr>
              <a:t>jguerrero@alta.aero</a:t>
            </a:r>
            <a:endParaRPr lang="en-US" sz="1600" u="sng" dirty="0">
              <a:solidFill>
                <a:schemeClr val="bg1"/>
              </a:solidFill>
              <a:latin typeface="Museo Sans 300" panose="02000000000000000000" pitchFamily="50" charset="0"/>
            </a:endParaRPr>
          </a:p>
          <a:p>
            <a:pPr algn="ctr"/>
            <a:r>
              <a:rPr lang="en-US" sz="1600" dirty="0">
                <a:solidFill>
                  <a:schemeClr val="bg1"/>
                </a:solidFill>
                <a:latin typeface="Museo Sans 300" panose="02000000000000000000" pitchFamily="50" charset="0"/>
              </a:rPr>
              <a:t> Phone</a:t>
            </a:r>
            <a:r>
              <a:rPr lang="en-US" sz="1200" dirty="0">
                <a:solidFill>
                  <a:schemeClr val="bg1"/>
                </a:solidFill>
                <a:latin typeface="Museo Sans 300" panose="02000000000000000000" pitchFamily="50" charset="0"/>
              </a:rPr>
              <a:t>: </a:t>
            </a:r>
            <a:r>
              <a:rPr lang="pt-BR"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+1(786)547-1339 |  +57(310)265-0493</a:t>
            </a:r>
            <a:endParaRPr lang="en-US" sz="1200" dirty="0">
              <a:solidFill>
                <a:schemeClr val="bg1"/>
              </a:solidFill>
              <a:latin typeface="Museo Sans 300" panose="02000000000000000000" pitchFamily="50" charset="0"/>
            </a:endParaRPr>
          </a:p>
        </p:txBody>
      </p:sp>
      <p:sp>
        <p:nvSpPr>
          <p:cNvPr id="4" name="TextBox 3">
            <a:extLst>
              <a:ext uri="{FF2B5EF4-FFF2-40B4-BE49-F238E27FC236}">
                <a16:creationId xmlns:a16="http://schemas.microsoft.com/office/drawing/2014/main" id="{1A72B5EC-21CF-40CF-98D5-0E3220222297}"/>
              </a:ext>
            </a:extLst>
          </p:cNvPr>
          <p:cNvSpPr txBox="1"/>
          <p:nvPr/>
        </p:nvSpPr>
        <p:spPr>
          <a:xfrm>
            <a:off x="-3370381" y="230198"/>
            <a:ext cx="11878457" cy="1569660"/>
          </a:xfrm>
          <a:prstGeom prst="rect">
            <a:avLst/>
          </a:prstGeom>
          <a:noFill/>
        </p:spPr>
        <p:txBody>
          <a:bodyPr wrap="square" rtlCol="0">
            <a:spAutoFit/>
          </a:bodyPr>
          <a:lstStyle/>
          <a:p>
            <a:pPr algn="ctr"/>
            <a:r>
              <a:rPr lang="en-US" sz="9600" b="1" dirty="0">
                <a:solidFill>
                  <a:schemeClr val="bg1"/>
                </a:solidFill>
              </a:rPr>
              <a:t>      Thank you…</a:t>
            </a:r>
          </a:p>
        </p:txBody>
      </p:sp>
    </p:spTree>
    <p:extLst>
      <p:ext uri="{BB962C8B-B14F-4D97-AF65-F5344CB8AC3E}">
        <p14:creationId xmlns:p14="http://schemas.microsoft.com/office/powerpoint/2010/main" val="292245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bject, clock, drawing&#10;&#10;Description automatically generated">
            <a:extLst>
              <a:ext uri="{FF2B5EF4-FFF2-40B4-BE49-F238E27FC236}">
                <a16:creationId xmlns:a16="http://schemas.microsoft.com/office/drawing/2014/main" id="{3ED858EA-FDE1-495A-A2E3-847A224BF9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0204" y="224432"/>
            <a:ext cx="1102980" cy="363983"/>
          </a:xfrm>
          <a:prstGeom prst="rect">
            <a:avLst/>
          </a:prstGeom>
        </p:spPr>
      </p:pic>
      <p:sp>
        <p:nvSpPr>
          <p:cNvPr id="4" name="Rectangle 3">
            <a:extLst>
              <a:ext uri="{FF2B5EF4-FFF2-40B4-BE49-F238E27FC236}">
                <a16:creationId xmlns:a16="http://schemas.microsoft.com/office/drawing/2014/main" id="{60725B4E-55C7-4FDE-8D8A-1C5885B20AE9}"/>
              </a:ext>
            </a:extLst>
          </p:cNvPr>
          <p:cNvSpPr/>
          <p:nvPr/>
        </p:nvSpPr>
        <p:spPr>
          <a:xfrm>
            <a:off x="589224" y="967174"/>
            <a:ext cx="11013552" cy="5632311"/>
          </a:xfrm>
          <a:prstGeom prst="rect">
            <a:avLst/>
          </a:prstGeom>
        </p:spPr>
        <p:txBody>
          <a:bodyPr wrap="square">
            <a:spAutoFit/>
          </a:bodyPr>
          <a:lstStyle/>
          <a:p>
            <a:pPr marL="342900" indent="-342900">
              <a:buFont typeface="Arial" panose="020B0604020202020204" pitchFamily="34" charset="0"/>
              <a:buChar char="•"/>
            </a:pPr>
            <a:r>
              <a:rPr lang="en-US" sz="2000" b="1" dirty="0"/>
              <a:t>Purpose</a:t>
            </a:r>
            <a:r>
              <a:rPr lang="en-US" sz="2000" dirty="0"/>
              <a:t>: Improve the Quality and Service of the suppliers in the Region. </a:t>
            </a:r>
          </a:p>
          <a:p>
            <a:r>
              <a:rPr lang="en-US" sz="2000" dirty="0"/>
              <a:t>	• ALTA does not release the results publicly. Although we recognize the top 10 suppliers</a:t>
            </a:r>
            <a:endParaRPr lang="es-CO" sz="2000" dirty="0"/>
          </a:p>
          <a:p>
            <a:pPr marL="342900" indent="-342900">
              <a:buFont typeface="Arial" panose="020B0604020202020204" pitchFamily="34" charset="0"/>
              <a:buChar char="•"/>
            </a:pPr>
            <a:endParaRPr lang="es-CO" sz="2000" b="1" dirty="0"/>
          </a:p>
          <a:p>
            <a:pPr marL="342900" indent="-342900">
              <a:buFont typeface="Arial" panose="020B0604020202020204" pitchFamily="34" charset="0"/>
              <a:buChar char="•"/>
            </a:pPr>
            <a:r>
              <a:rPr lang="es-CO" sz="2000" b="1" dirty="0"/>
              <a:t>Who </a:t>
            </a:r>
            <a:r>
              <a:rPr lang="es-CO" sz="2000" b="1" dirty="0" err="1"/>
              <a:t>is</a:t>
            </a:r>
            <a:r>
              <a:rPr lang="es-CO" sz="2000" b="1" dirty="0"/>
              <a:t> </a:t>
            </a:r>
            <a:r>
              <a:rPr lang="es-CO" sz="2000" b="1" dirty="0" err="1"/>
              <a:t>surveyed</a:t>
            </a:r>
            <a:r>
              <a:rPr lang="es-CO" sz="2000" b="1" dirty="0"/>
              <a:t>?  </a:t>
            </a:r>
          </a:p>
          <a:p>
            <a:pPr marL="800100" lvl="1" indent="-342900">
              <a:buFont typeface="Arial" panose="020B0604020202020204" pitchFamily="34" charset="0"/>
              <a:buChar char="•"/>
            </a:pPr>
            <a:r>
              <a:rPr lang="es-CO" sz="2000" b="1" dirty="0"/>
              <a:t>In 2020: </a:t>
            </a:r>
            <a:r>
              <a:rPr lang="es-CO" sz="2000" dirty="0"/>
              <a:t>i) </a:t>
            </a:r>
            <a:r>
              <a:rPr lang="es-CO" sz="2000" dirty="0" err="1"/>
              <a:t>Suppliers</a:t>
            </a:r>
            <a:r>
              <a:rPr lang="es-CO" sz="2000" dirty="0"/>
              <a:t> </a:t>
            </a:r>
            <a:r>
              <a:rPr lang="es-CO" sz="2000" dirty="0" err="1"/>
              <a:t>that</a:t>
            </a:r>
            <a:r>
              <a:rPr lang="es-CO" sz="2000" dirty="0"/>
              <a:t> </a:t>
            </a:r>
            <a:r>
              <a:rPr lang="es-CO" sz="2000" dirty="0" err="1"/>
              <a:t>attended</a:t>
            </a:r>
            <a:r>
              <a:rPr lang="es-CO" sz="2000" dirty="0"/>
              <a:t> </a:t>
            </a:r>
            <a:r>
              <a:rPr lang="es-CO" sz="2000" dirty="0" err="1"/>
              <a:t>the</a:t>
            </a:r>
            <a:r>
              <a:rPr lang="es-CO" sz="2000" dirty="0"/>
              <a:t> CCMA of </a:t>
            </a:r>
            <a:r>
              <a:rPr lang="es-CO" sz="2000" dirty="0" err="1"/>
              <a:t>the</a:t>
            </a:r>
            <a:r>
              <a:rPr lang="es-CO" sz="2000" dirty="0"/>
              <a:t> </a:t>
            </a:r>
            <a:r>
              <a:rPr lang="es-CO" sz="2000" dirty="0" err="1"/>
              <a:t>previous</a:t>
            </a:r>
            <a:r>
              <a:rPr lang="es-CO" sz="2000" dirty="0"/>
              <a:t> </a:t>
            </a:r>
            <a:r>
              <a:rPr lang="es-CO" sz="2000" dirty="0" err="1"/>
              <a:t>year</a:t>
            </a:r>
            <a:r>
              <a:rPr lang="es-CO" sz="2000" dirty="0"/>
              <a:t> (285 </a:t>
            </a:r>
            <a:r>
              <a:rPr lang="es-CO" sz="2000" dirty="0" err="1"/>
              <a:t>suppliers</a:t>
            </a:r>
            <a:r>
              <a:rPr lang="es-CO" sz="2000" dirty="0"/>
              <a:t>) and </a:t>
            </a:r>
            <a:r>
              <a:rPr lang="es-CO" sz="2000" dirty="0" err="1"/>
              <a:t>ii</a:t>
            </a:r>
            <a:r>
              <a:rPr lang="es-CO" sz="2000" dirty="0"/>
              <a:t>) Airlines </a:t>
            </a:r>
            <a:r>
              <a:rPr lang="es-CO" sz="2000" dirty="0" err="1"/>
              <a:t>conducted</a:t>
            </a:r>
            <a:r>
              <a:rPr lang="es-CO" sz="2000" dirty="0"/>
              <a:t> </a:t>
            </a:r>
            <a:r>
              <a:rPr lang="es-CO" sz="2000" dirty="0" err="1"/>
              <a:t>bussiness</a:t>
            </a:r>
            <a:r>
              <a:rPr lang="es-CO" sz="2000" dirty="0"/>
              <a:t> </a:t>
            </a:r>
            <a:r>
              <a:rPr lang="es-CO" sz="2000" dirty="0" err="1"/>
              <a:t>with</a:t>
            </a:r>
            <a:r>
              <a:rPr lang="es-CO" sz="2000" dirty="0"/>
              <a:t> in 2019. </a:t>
            </a:r>
          </a:p>
          <a:p>
            <a:pPr marL="800100" lvl="1" indent="-342900">
              <a:buFont typeface="Arial" panose="020B0604020202020204" pitchFamily="34" charset="0"/>
              <a:buChar char="•"/>
            </a:pPr>
            <a:r>
              <a:rPr lang="en-US" sz="2000" b="1" dirty="0"/>
              <a:t>In 2021: </a:t>
            </a:r>
            <a:r>
              <a:rPr lang="es-CO" sz="2000" dirty="0"/>
              <a:t>i) </a:t>
            </a:r>
            <a:r>
              <a:rPr lang="es-CO" sz="2000" dirty="0" err="1"/>
              <a:t>Suppliers</a:t>
            </a:r>
            <a:r>
              <a:rPr lang="es-CO" sz="2000" dirty="0"/>
              <a:t> </a:t>
            </a:r>
            <a:r>
              <a:rPr lang="es-CO" sz="2000" dirty="0" err="1"/>
              <a:t>that</a:t>
            </a:r>
            <a:r>
              <a:rPr lang="es-CO" sz="2000" dirty="0"/>
              <a:t> </a:t>
            </a:r>
            <a:r>
              <a:rPr lang="es-CO" sz="2000" dirty="0" err="1"/>
              <a:t>attended</a:t>
            </a:r>
            <a:r>
              <a:rPr lang="es-CO" sz="2000" dirty="0"/>
              <a:t> </a:t>
            </a:r>
            <a:r>
              <a:rPr lang="es-CO" sz="2000" dirty="0" err="1"/>
              <a:t>the</a:t>
            </a:r>
            <a:r>
              <a:rPr lang="es-CO" sz="2000" dirty="0"/>
              <a:t> CCMA </a:t>
            </a:r>
            <a:r>
              <a:rPr lang="es-CO" sz="2000" dirty="0" err="1"/>
              <a:t>the</a:t>
            </a:r>
            <a:r>
              <a:rPr lang="es-CO" sz="2000" dirty="0"/>
              <a:t> </a:t>
            </a:r>
            <a:r>
              <a:rPr lang="es-CO" sz="2000" dirty="0" err="1"/>
              <a:t>previous</a:t>
            </a:r>
            <a:r>
              <a:rPr lang="es-CO" sz="2000" dirty="0"/>
              <a:t> </a:t>
            </a:r>
            <a:r>
              <a:rPr lang="es-CO" sz="2000" dirty="0" err="1"/>
              <a:t>year</a:t>
            </a:r>
            <a:r>
              <a:rPr lang="es-CO" sz="2000" dirty="0"/>
              <a:t> (74 </a:t>
            </a:r>
            <a:r>
              <a:rPr lang="es-CO" sz="2000" dirty="0" err="1"/>
              <a:t>suppliers</a:t>
            </a:r>
            <a:r>
              <a:rPr lang="es-CO" sz="2000" dirty="0"/>
              <a:t>) and </a:t>
            </a:r>
            <a:r>
              <a:rPr lang="es-CO" sz="2000" dirty="0" err="1"/>
              <a:t>ii</a:t>
            </a:r>
            <a:r>
              <a:rPr lang="es-CO" sz="2000" dirty="0"/>
              <a:t>) Airlines </a:t>
            </a:r>
            <a:r>
              <a:rPr lang="es-CO" sz="2000" dirty="0" err="1"/>
              <a:t>conducted</a:t>
            </a:r>
            <a:r>
              <a:rPr lang="es-CO" sz="2000" dirty="0"/>
              <a:t> </a:t>
            </a:r>
            <a:r>
              <a:rPr lang="es-CO" sz="2000" dirty="0" err="1"/>
              <a:t>bussiness</a:t>
            </a:r>
            <a:r>
              <a:rPr lang="es-CO" sz="2000" dirty="0"/>
              <a:t> </a:t>
            </a:r>
            <a:r>
              <a:rPr lang="es-CO" sz="2000" dirty="0" err="1"/>
              <a:t>with</a:t>
            </a:r>
            <a:r>
              <a:rPr lang="es-CO" sz="2000" dirty="0"/>
              <a:t> in 2020. </a:t>
            </a:r>
            <a:r>
              <a:rPr lang="es-CO" sz="2000" dirty="0" err="1"/>
              <a:t>iii</a:t>
            </a:r>
            <a:r>
              <a:rPr lang="es-CO" sz="2000" dirty="0"/>
              <a:t>) </a:t>
            </a:r>
            <a:r>
              <a:rPr lang="es-CO" sz="2000" dirty="0" err="1"/>
              <a:t>All</a:t>
            </a:r>
            <a:r>
              <a:rPr lang="es-CO" sz="2000" dirty="0"/>
              <a:t> </a:t>
            </a:r>
            <a:r>
              <a:rPr lang="es-CO" sz="2000" dirty="0" err="1"/>
              <a:t>Supplier</a:t>
            </a:r>
            <a:r>
              <a:rPr lang="es-CO" sz="2000" dirty="0"/>
              <a:t> </a:t>
            </a:r>
            <a:r>
              <a:rPr lang="es-CO" sz="2000" dirty="0" err="1"/>
              <a:t>that</a:t>
            </a:r>
            <a:r>
              <a:rPr lang="es-CO" sz="2000" dirty="0"/>
              <a:t> </a:t>
            </a:r>
            <a:r>
              <a:rPr lang="es-CO" sz="2000" dirty="0" err="1"/>
              <a:t>where</a:t>
            </a:r>
            <a:r>
              <a:rPr lang="es-CO" sz="2000" dirty="0"/>
              <a:t> </a:t>
            </a:r>
            <a:r>
              <a:rPr lang="es-CO" sz="2000" dirty="0" err="1"/>
              <a:t>surveyed</a:t>
            </a:r>
            <a:r>
              <a:rPr lang="es-CO" sz="2000" dirty="0"/>
              <a:t> in 2020 </a:t>
            </a:r>
            <a:r>
              <a:rPr lang="es-CO" sz="2000" dirty="0" err="1"/>
              <a:t>by</a:t>
            </a:r>
            <a:r>
              <a:rPr lang="es-CO" sz="2000" dirty="0"/>
              <a:t> at </a:t>
            </a:r>
            <a:r>
              <a:rPr lang="es-CO" sz="2000" dirty="0" err="1"/>
              <a:t>least</a:t>
            </a:r>
            <a:r>
              <a:rPr lang="es-CO" sz="2000" dirty="0"/>
              <a:t> 4 Airlines (46 </a:t>
            </a:r>
            <a:r>
              <a:rPr lang="es-CO" sz="2000" dirty="0" err="1"/>
              <a:t>suppliers</a:t>
            </a:r>
            <a:r>
              <a:rPr lang="es-CO" sz="2000" dirty="0"/>
              <a:t>) </a:t>
            </a:r>
          </a:p>
          <a:p>
            <a:pPr lvl="1"/>
            <a:endParaRPr lang="es-CO" sz="2000" dirty="0"/>
          </a:p>
          <a:p>
            <a:pPr marL="342900" indent="-342900">
              <a:buFont typeface="Arial" panose="020B0604020202020204" pitchFamily="34" charset="0"/>
              <a:buChar char="•"/>
            </a:pPr>
            <a:r>
              <a:rPr lang="en-US" sz="2000" b="1" dirty="0"/>
              <a:t>Parameters: </a:t>
            </a:r>
          </a:p>
          <a:p>
            <a:pPr marL="800100" lvl="1" indent="-342900">
              <a:buFont typeface="Arial" panose="020B0604020202020204" pitchFamily="34" charset="0"/>
              <a:buChar char="•"/>
            </a:pPr>
            <a:r>
              <a:rPr lang="en-US" sz="2000" dirty="0"/>
              <a:t>Quality: Technical reliability and quality of the material offered by the supplier. </a:t>
            </a:r>
          </a:p>
          <a:p>
            <a:pPr marL="800100" lvl="1" indent="-342900">
              <a:buFont typeface="Arial" panose="020B0604020202020204" pitchFamily="34" charset="0"/>
              <a:buChar char="•"/>
            </a:pPr>
            <a:r>
              <a:rPr lang="en-US" sz="2000" dirty="0"/>
              <a:t>TAT: Turn around delivery time of the components/materials. </a:t>
            </a:r>
          </a:p>
          <a:p>
            <a:pPr marL="800100" lvl="1" indent="-342900">
              <a:buFont typeface="Arial" panose="020B0604020202020204" pitchFamily="34" charset="0"/>
              <a:buChar char="•"/>
            </a:pPr>
            <a:r>
              <a:rPr lang="en-US" sz="2000" dirty="0"/>
              <a:t>Customer support and documentation: Timely support, appropriate certified documentation and customer support.</a:t>
            </a:r>
            <a:endParaRPr lang="es-CO" sz="2000" dirty="0"/>
          </a:p>
          <a:p>
            <a:pPr marL="800100" lvl="1" indent="-342900">
              <a:buFont typeface="Arial" panose="020B0604020202020204" pitchFamily="34" charset="0"/>
              <a:buChar char="•"/>
            </a:pPr>
            <a:endParaRPr lang="es-CO" sz="2000" dirty="0"/>
          </a:p>
          <a:p>
            <a:pPr marL="342900" indent="-342900">
              <a:buFont typeface="Arial" panose="020B0604020202020204" pitchFamily="34" charset="0"/>
              <a:buChar char="•"/>
            </a:pPr>
            <a:r>
              <a:rPr lang="es-CO" sz="2000" b="1" dirty="0"/>
              <a:t>Scores: </a:t>
            </a:r>
            <a:r>
              <a:rPr lang="es-CO" sz="2000" dirty="0"/>
              <a:t>1 Poor, 2 </a:t>
            </a:r>
            <a:r>
              <a:rPr lang="es-CO" sz="2000" dirty="0" err="1"/>
              <a:t>Fair</a:t>
            </a:r>
            <a:r>
              <a:rPr lang="es-CO" sz="2000" dirty="0"/>
              <a:t>, 3 Good, 4 </a:t>
            </a:r>
            <a:r>
              <a:rPr lang="es-CO" sz="2000" dirty="0" err="1"/>
              <a:t>Very</a:t>
            </a:r>
            <a:r>
              <a:rPr lang="es-CO" sz="2000" dirty="0"/>
              <a:t> </a:t>
            </a:r>
            <a:r>
              <a:rPr lang="es-CO" sz="2000" dirty="0" err="1"/>
              <a:t>good</a:t>
            </a:r>
            <a:r>
              <a:rPr lang="es-CO" sz="2000" dirty="0"/>
              <a:t>, 5 </a:t>
            </a:r>
            <a:r>
              <a:rPr lang="es-CO" sz="2000" dirty="0" err="1"/>
              <a:t>Excellent</a:t>
            </a:r>
            <a:endParaRPr lang="es-CO" sz="2000" dirty="0"/>
          </a:p>
          <a:p>
            <a:pPr marL="800100" lvl="1" indent="-342900">
              <a:buFont typeface="Arial" panose="020B0604020202020204" pitchFamily="34" charset="0"/>
              <a:buChar char="•"/>
            </a:pPr>
            <a:endParaRPr lang="es-CO" sz="2000" dirty="0"/>
          </a:p>
        </p:txBody>
      </p:sp>
      <p:sp>
        <p:nvSpPr>
          <p:cNvPr id="5" name="TextBox 18">
            <a:extLst>
              <a:ext uri="{FF2B5EF4-FFF2-40B4-BE49-F238E27FC236}">
                <a16:creationId xmlns:a16="http://schemas.microsoft.com/office/drawing/2014/main" id="{A3D8643E-E000-4044-A131-AC5ACDE120CB}"/>
              </a:ext>
            </a:extLst>
          </p:cNvPr>
          <p:cNvSpPr txBox="1"/>
          <p:nvPr/>
        </p:nvSpPr>
        <p:spPr>
          <a:xfrm>
            <a:off x="1267497" y="382399"/>
            <a:ext cx="9289000" cy="584775"/>
          </a:xfrm>
          <a:prstGeom prst="rect">
            <a:avLst/>
          </a:prstGeom>
          <a:noFill/>
        </p:spPr>
        <p:txBody>
          <a:bodyPr wrap="square" rtlCol="0">
            <a:spAutoFit/>
          </a:bodyPr>
          <a:lstStyle/>
          <a:p>
            <a:r>
              <a:rPr lang="es-CO" sz="3200" dirty="0" err="1">
                <a:solidFill>
                  <a:srgbClr val="433073"/>
                </a:solidFill>
                <a:latin typeface="Museo Sans 500" charset="0"/>
              </a:rPr>
              <a:t>Supplier</a:t>
            </a:r>
            <a:r>
              <a:rPr lang="es-CO" sz="3200" dirty="0">
                <a:solidFill>
                  <a:srgbClr val="433073"/>
                </a:solidFill>
                <a:latin typeface="Museo Sans 500" charset="0"/>
              </a:rPr>
              <a:t> </a:t>
            </a:r>
            <a:r>
              <a:rPr lang="es-CO" sz="3200" dirty="0" err="1">
                <a:solidFill>
                  <a:srgbClr val="433073"/>
                </a:solidFill>
                <a:latin typeface="Museo Sans 500" charset="0"/>
              </a:rPr>
              <a:t>assessment</a:t>
            </a:r>
            <a:r>
              <a:rPr lang="es-CO" sz="3200" dirty="0">
                <a:solidFill>
                  <a:srgbClr val="433073"/>
                </a:solidFill>
                <a:latin typeface="Museo Sans 500" charset="0"/>
              </a:rPr>
              <a:t>:</a:t>
            </a:r>
          </a:p>
        </p:txBody>
      </p:sp>
    </p:spTree>
    <p:extLst>
      <p:ext uri="{BB962C8B-B14F-4D97-AF65-F5344CB8AC3E}">
        <p14:creationId xmlns:p14="http://schemas.microsoft.com/office/powerpoint/2010/main" val="221809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BDCE6-9FB7-46CC-BAD6-E83E17ECE68C}"/>
              </a:ext>
            </a:extLst>
          </p:cNvPr>
          <p:cNvSpPr>
            <a:spLocks noGrp="1"/>
          </p:cNvSpPr>
          <p:nvPr>
            <p:ph idx="1"/>
          </p:nvPr>
        </p:nvSpPr>
        <p:spPr>
          <a:xfrm>
            <a:off x="540879" y="1016501"/>
            <a:ext cx="11206075" cy="5311371"/>
          </a:xfrm>
        </p:spPr>
        <p:txBody>
          <a:bodyPr>
            <a:normAutofit lnSpcReduction="10000"/>
          </a:bodyPr>
          <a:lstStyle/>
          <a:p>
            <a:r>
              <a:rPr lang="es-CO" sz="2400" dirty="0" err="1"/>
              <a:t>Answered</a:t>
            </a:r>
            <a:r>
              <a:rPr lang="es-CO" sz="2400" dirty="0"/>
              <a:t> </a:t>
            </a:r>
            <a:r>
              <a:rPr lang="es-CO" sz="2400" dirty="0" err="1"/>
              <a:t>by</a:t>
            </a:r>
            <a:r>
              <a:rPr lang="es-CO" sz="2400" dirty="0"/>
              <a:t> </a:t>
            </a:r>
            <a:r>
              <a:rPr lang="es-CO" sz="2400" dirty="0" err="1"/>
              <a:t>the</a:t>
            </a:r>
            <a:r>
              <a:rPr lang="es-CO" sz="2400" dirty="0"/>
              <a:t> </a:t>
            </a:r>
            <a:r>
              <a:rPr lang="es-CO" sz="2400" dirty="0" err="1"/>
              <a:t>purchasing</a:t>
            </a:r>
            <a:r>
              <a:rPr lang="es-CO" sz="2400" dirty="0"/>
              <a:t> </a:t>
            </a:r>
            <a:r>
              <a:rPr lang="es-CO" sz="2400" dirty="0" err="1"/>
              <a:t>departments</a:t>
            </a:r>
            <a:r>
              <a:rPr lang="es-CO" sz="2400" dirty="0"/>
              <a:t> of </a:t>
            </a:r>
            <a:r>
              <a:rPr lang="es-CO" sz="2400" dirty="0" err="1"/>
              <a:t>the</a:t>
            </a:r>
            <a:r>
              <a:rPr lang="es-CO" sz="2400" dirty="0"/>
              <a:t> Airlines. In 2021, </a:t>
            </a:r>
            <a:r>
              <a:rPr lang="es-CO" sz="2400" dirty="0" err="1"/>
              <a:t>we</a:t>
            </a:r>
            <a:r>
              <a:rPr lang="es-CO" sz="2400" dirty="0"/>
              <a:t> </a:t>
            </a:r>
            <a:r>
              <a:rPr lang="es-CO" sz="2400" dirty="0" err="1"/>
              <a:t>include</a:t>
            </a:r>
            <a:r>
              <a:rPr lang="es-CO" sz="2400" dirty="0"/>
              <a:t> </a:t>
            </a:r>
            <a:r>
              <a:rPr lang="es-CO" sz="2400" dirty="0" err="1"/>
              <a:t>the</a:t>
            </a:r>
            <a:r>
              <a:rPr lang="es-CO" sz="2400" dirty="0"/>
              <a:t> </a:t>
            </a:r>
            <a:r>
              <a:rPr lang="es-CO" sz="2400" dirty="0" err="1"/>
              <a:t>maintenance</a:t>
            </a:r>
            <a:r>
              <a:rPr lang="es-CO" sz="2400" dirty="0"/>
              <a:t> </a:t>
            </a:r>
            <a:r>
              <a:rPr lang="es-CO" sz="2400" dirty="0" err="1"/>
              <a:t>department</a:t>
            </a:r>
            <a:r>
              <a:rPr lang="es-CO" sz="2400" dirty="0"/>
              <a:t> of </a:t>
            </a:r>
            <a:r>
              <a:rPr lang="es-CO" sz="2400" dirty="0" err="1"/>
              <a:t>the</a:t>
            </a:r>
            <a:r>
              <a:rPr lang="es-CO" sz="2400" dirty="0"/>
              <a:t> Airlines (</a:t>
            </a:r>
            <a:r>
              <a:rPr lang="es-CO" sz="2400" dirty="0" err="1"/>
              <a:t>exclude</a:t>
            </a:r>
            <a:r>
              <a:rPr lang="es-CO" sz="2400" dirty="0"/>
              <a:t> </a:t>
            </a:r>
            <a:r>
              <a:rPr lang="es-CO" sz="2400" dirty="0" err="1"/>
              <a:t>the</a:t>
            </a:r>
            <a:r>
              <a:rPr lang="es-CO" sz="2400" dirty="0"/>
              <a:t> </a:t>
            </a:r>
            <a:r>
              <a:rPr lang="es-CO" sz="2400" dirty="0" err="1"/>
              <a:t>question</a:t>
            </a:r>
            <a:r>
              <a:rPr lang="es-CO" sz="2400" dirty="0"/>
              <a:t> </a:t>
            </a:r>
            <a:r>
              <a:rPr lang="es-CO" sz="2400" dirty="0" err="1"/>
              <a:t>on</a:t>
            </a:r>
            <a:r>
              <a:rPr lang="es-CO" sz="2400" dirty="0"/>
              <a:t> TAT).</a:t>
            </a:r>
          </a:p>
          <a:p>
            <a:endParaRPr lang="es-CO" sz="2400" dirty="0"/>
          </a:p>
          <a:p>
            <a:r>
              <a:rPr lang="es-CO" sz="2400" dirty="0" err="1"/>
              <a:t>Provide</a:t>
            </a:r>
            <a:r>
              <a:rPr lang="es-CO" sz="2400" dirty="0"/>
              <a:t> a general </a:t>
            </a:r>
            <a:r>
              <a:rPr lang="es-CO" sz="2400" dirty="0" err="1"/>
              <a:t>feeling</a:t>
            </a:r>
            <a:r>
              <a:rPr lang="es-CO" sz="2400" dirty="0"/>
              <a:t> </a:t>
            </a:r>
            <a:r>
              <a:rPr lang="es-CO" sz="2400" dirty="0" err="1"/>
              <a:t>from</a:t>
            </a:r>
            <a:r>
              <a:rPr lang="es-CO" sz="2400" dirty="0"/>
              <a:t> </a:t>
            </a:r>
            <a:r>
              <a:rPr lang="es-CO" sz="2400" dirty="0" err="1"/>
              <a:t>the</a:t>
            </a:r>
            <a:r>
              <a:rPr lang="es-CO" sz="2400" dirty="0"/>
              <a:t> Airlines of </a:t>
            </a:r>
            <a:r>
              <a:rPr lang="es-CO" sz="2400" dirty="0" err="1"/>
              <a:t>the</a:t>
            </a:r>
            <a:r>
              <a:rPr lang="es-CO" sz="2400" dirty="0"/>
              <a:t> </a:t>
            </a:r>
            <a:r>
              <a:rPr lang="es-CO" sz="2400" dirty="0" err="1"/>
              <a:t>Region</a:t>
            </a:r>
            <a:r>
              <a:rPr lang="es-CO" sz="2400" dirty="0"/>
              <a:t>.</a:t>
            </a:r>
          </a:p>
          <a:p>
            <a:endParaRPr lang="es-CO" sz="2400" dirty="0"/>
          </a:p>
          <a:p>
            <a:r>
              <a:rPr lang="es-CO" sz="2400" dirty="0" err="1"/>
              <a:t>Imperfect</a:t>
            </a:r>
            <a:r>
              <a:rPr lang="es-CO" sz="2400" dirty="0"/>
              <a:t> / </a:t>
            </a:r>
            <a:r>
              <a:rPr lang="es-CO" sz="2400" dirty="0" err="1"/>
              <a:t>Perception</a:t>
            </a:r>
            <a:r>
              <a:rPr lang="es-CO" sz="2400" dirty="0"/>
              <a:t> </a:t>
            </a:r>
            <a:r>
              <a:rPr lang="es-CO" sz="2400" dirty="0" err="1"/>
              <a:t>survey</a:t>
            </a:r>
            <a:r>
              <a:rPr lang="es-CO" sz="2400" dirty="0"/>
              <a:t>: </a:t>
            </a:r>
            <a:r>
              <a:rPr lang="es-CO" sz="2400" dirty="0" err="1"/>
              <a:t>if</a:t>
            </a:r>
            <a:r>
              <a:rPr lang="es-CO" sz="2400" dirty="0"/>
              <a:t> </a:t>
            </a:r>
            <a:r>
              <a:rPr lang="es-CO" sz="2400" dirty="0" err="1"/>
              <a:t>an</a:t>
            </a:r>
            <a:r>
              <a:rPr lang="es-CO" sz="2400" dirty="0"/>
              <a:t> </a:t>
            </a:r>
            <a:r>
              <a:rPr lang="es-CO" sz="2400" dirty="0" err="1"/>
              <a:t>event</a:t>
            </a:r>
            <a:r>
              <a:rPr lang="es-CO" sz="2400" dirty="0"/>
              <a:t> </a:t>
            </a:r>
            <a:r>
              <a:rPr lang="es-CO" sz="2400" dirty="0" err="1"/>
              <a:t>occurs</a:t>
            </a:r>
            <a:r>
              <a:rPr lang="es-CO" sz="2400" dirty="0"/>
              <a:t> </a:t>
            </a:r>
            <a:r>
              <a:rPr lang="es-CO" sz="2400" dirty="0" err="1"/>
              <a:t>during</a:t>
            </a:r>
            <a:r>
              <a:rPr lang="es-CO" sz="2400" dirty="0"/>
              <a:t> </a:t>
            </a:r>
            <a:r>
              <a:rPr lang="es-CO" sz="2400" dirty="0" err="1"/>
              <a:t>the</a:t>
            </a:r>
            <a:r>
              <a:rPr lang="es-CO" sz="2400" dirty="0"/>
              <a:t> time of </a:t>
            </a:r>
            <a:r>
              <a:rPr lang="es-CO" sz="2400" dirty="0" err="1"/>
              <a:t>survey</a:t>
            </a:r>
            <a:r>
              <a:rPr lang="es-CO" sz="2400" dirty="0"/>
              <a:t> </a:t>
            </a:r>
            <a:r>
              <a:rPr lang="es-CO" sz="2400" dirty="0" err="1"/>
              <a:t>it</a:t>
            </a:r>
            <a:r>
              <a:rPr lang="es-CO" sz="2400" dirty="0"/>
              <a:t> </a:t>
            </a:r>
            <a:r>
              <a:rPr lang="es-CO" sz="2400" dirty="0" err="1"/>
              <a:t>may</a:t>
            </a:r>
            <a:r>
              <a:rPr lang="es-CO" sz="2400" dirty="0"/>
              <a:t> </a:t>
            </a:r>
            <a:r>
              <a:rPr lang="es-CO" sz="2400" dirty="0" err="1"/>
              <a:t>affect</a:t>
            </a:r>
            <a:r>
              <a:rPr lang="es-CO" sz="2400" dirty="0"/>
              <a:t> </a:t>
            </a:r>
            <a:r>
              <a:rPr lang="es-CO" sz="2400" dirty="0" err="1"/>
              <a:t>the</a:t>
            </a:r>
            <a:r>
              <a:rPr lang="es-CO" sz="2400" dirty="0"/>
              <a:t> </a:t>
            </a:r>
            <a:r>
              <a:rPr lang="es-CO" sz="2400" dirty="0" err="1"/>
              <a:t>results</a:t>
            </a:r>
            <a:r>
              <a:rPr lang="es-CO" sz="2400" dirty="0"/>
              <a:t>. </a:t>
            </a:r>
            <a:r>
              <a:rPr lang="es-CO" sz="2400" dirty="0" err="1"/>
              <a:t>Feedback</a:t>
            </a:r>
            <a:r>
              <a:rPr lang="es-CO" sz="2400" dirty="0"/>
              <a:t> </a:t>
            </a:r>
            <a:r>
              <a:rPr lang="es-CO" sz="2400" dirty="0" err="1"/>
              <a:t>may</a:t>
            </a:r>
            <a:r>
              <a:rPr lang="es-CO" sz="2400" dirty="0"/>
              <a:t> </a:t>
            </a:r>
            <a:r>
              <a:rPr lang="es-CO" sz="2400" dirty="0" err="1"/>
              <a:t>refer</a:t>
            </a:r>
            <a:r>
              <a:rPr lang="es-CO" sz="2400" dirty="0"/>
              <a:t> </a:t>
            </a:r>
            <a:r>
              <a:rPr lang="es-CO" sz="2400" dirty="0" err="1"/>
              <a:t>to</a:t>
            </a:r>
            <a:r>
              <a:rPr lang="es-CO" sz="2400" dirty="0"/>
              <a:t> </a:t>
            </a:r>
            <a:r>
              <a:rPr lang="es-CO" sz="2400" dirty="0" err="1"/>
              <a:t>an</a:t>
            </a:r>
            <a:r>
              <a:rPr lang="es-CO" sz="2400" dirty="0"/>
              <a:t> </a:t>
            </a:r>
            <a:r>
              <a:rPr lang="es-CO" sz="2400" dirty="0" err="1"/>
              <a:t>specific</a:t>
            </a:r>
            <a:r>
              <a:rPr lang="es-CO" sz="2400" dirty="0"/>
              <a:t> </a:t>
            </a:r>
            <a:r>
              <a:rPr lang="es-CO" sz="2400" dirty="0" err="1"/>
              <a:t>topic</a:t>
            </a:r>
            <a:r>
              <a:rPr lang="es-CO" sz="2400" dirty="0"/>
              <a:t> and </a:t>
            </a:r>
            <a:r>
              <a:rPr lang="es-CO" sz="2400" dirty="0" err="1"/>
              <a:t>not</a:t>
            </a:r>
            <a:r>
              <a:rPr lang="es-CO" sz="2400" dirty="0"/>
              <a:t> </a:t>
            </a:r>
            <a:r>
              <a:rPr lang="es-CO" sz="2400" dirty="0" err="1"/>
              <a:t>the</a:t>
            </a:r>
            <a:r>
              <a:rPr lang="es-CO" sz="2400" dirty="0"/>
              <a:t> general </a:t>
            </a:r>
            <a:r>
              <a:rPr lang="es-CO" sz="2400" dirty="0" err="1"/>
              <a:t>service</a:t>
            </a:r>
            <a:r>
              <a:rPr lang="es-CO" sz="2400" dirty="0"/>
              <a:t>.</a:t>
            </a:r>
          </a:p>
          <a:p>
            <a:pPr marL="0" indent="0">
              <a:buNone/>
            </a:pPr>
            <a:endParaRPr lang="es-CO" sz="2400" dirty="0"/>
          </a:p>
          <a:p>
            <a:r>
              <a:rPr lang="es-CO" sz="2400" dirty="0" err="1"/>
              <a:t>To</a:t>
            </a:r>
            <a:r>
              <a:rPr lang="es-CO" sz="2400" dirty="0"/>
              <a:t> </a:t>
            </a:r>
            <a:r>
              <a:rPr lang="es-CO" sz="2400" dirty="0" err="1"/>
              <a:t>rank</a:t>
            </a:r>
            <a:r>
              <a:rPr lang="es-CO" sz="2400" dirty="0"/>
              <a:t> a </a:t>
            </a:r>
            <a:r>
              <a:rPr lang="es-CO" sz="2400" dirty="0" err="1"/>
              <a:t>supplier</a:t>
            </a:r>
            <a:r>
              <a:rPr lang="es-CO" sz="2400" dirty="0"/>
              <a:t>, </a:t>
            </a:r>
            <a:r>
              <a:rPr lang="es-CO" sz="2400" dirty="0" err="1"/>
              <a:t>it</a:t>
            </a:r>
            <a:r>
              <a:rPr lang="es-CO" sz="2400" dirty="0"/>
              <a:t> </a:t>
            </a:r>
            <a:r>
              <a:rPr lang="es-CO" sz="2400" dirty="0" err="1"/>
              <a:t>must</a:t>
            </a:r>
            <a:r>
              <a:rPr lang="es-CO" sz="2400" dirty="0"/>
              <a:t> be </a:t>
            </a:r>
            <a:r>
              <a:rPr lang="es-CO" sz="2400" dirty="0" err="1"/>
              <a:t>assessed</a:t>
            </a:r>
            <a:r>
              <a:rPr lang="es-CO" sz="2400" dirty="0"/>
              <a:t> </a:t>
            </a:r>
            <a:r>
              <a:rPr lang="es-CO" sz="2400" dirty="0" err="1"/>
              <a:t>by</a:t>
            </a:r>
            <a:r>
              <a:rPr lang="es-CO" sz="2400" dirty="0"/>
              <a:t> at </a:t>
            </a:r>
            <a:r>
              <a:rPr lang="es-CO" sz="2400" dirty="0" err="1"/>
              <a:t>least</a:t>
            </a:r>
            <a:r>
              <a:rPr lang="es-CO" sz="2400" dirty="0"/>
              <a:t> 4 Airlines.</a:t>
            </a:r>
          </a:p>
          <a:p>
            <a:endParaRPr lang="es-CO" sz="2400" dirty="0"/>
          </a:p>
          <a:p>
            <a:r>
              <a:rPr lang="es-CO" sz="2400" dirty="0" err="1"/>
              <a:t>Annual</a:t>
            </a:r>
            <a:r>
              <a:rPr lang="es-CO" sz="2400" dirty="0"/>
              <a:t> </a:t>
            </a:r>
            <a:r>
              <a:rPr lang="es-CO" sz="2400" dirty="0" err="1"/>
              <a:t>assessment</a:t>
            </a:r>
            <a:r>
              <a:rPr lang="es-CO" sz="2400" dirty="0"/>
              <a:t> (5th </a:t>
            </a:r>
            <a:r>
              <a:rPr lang="es-CO" sz="2400" dirty="0" err="1"/>
              <a:t>year</a:t>
            </a:r>
            <a:r>
              <a:rPr lang="es-CO" sz="2400" dirty="0"/>
              <a:t>).</a:t>
            </a:r>
          </a:p>
          <a:p>
            <a:pPr marL="0" indent="0">
              <a:buNone/>
            </a:pPr>
            <a:endParaRPr lang="es-CO" sz="2400" dirty="0"/>
          </a:p>
          <a:p>
            <a:r>
              <a:rPr lang="es-CO" sz="2400" dirty="0" err="1"/>
              <a:t>Survey</a:t>
            </a:r>
            <a:r>
              <a:rPr lang="es-CO" sz="2400" dirty="0"/>
              <a:t> </a:t>
            </a:r>
            <a:r>
              <a:rPr lang="es-CO" sz="2400" dirty="0" err="1"/>
              <a:t>was</a:t>
            </a:r>
            <a:r>
              <a:rPr lang="es-CO" sz="2400" dirty="0"/>
              <a:t> </a:t>
            </a:r>
            <a:r>
              <a:rPr lang="es-CO" sz="2400" dirty="0" err="1"/>
              <a:t>conducted</a:t>
            </a:r>
            <a:r>
              <a:rPr lang="es-CO" sz="2400" dirty="0"/>
              <a:t> </a:t>
            </a:r>
            <a:r>
              <a:rPr lang="es-CO" sz="2400" dirty="0" err="1"/>
              <a:t>from</a:t>
            </a:r>
            <a:r>
              <a:rPr lang="es-CO" sz="2400" dirty="0"/>
              <a:t> </a:t>
            </a:r>
            <a:r>
              <a:rPr lang="es-CO" sz="2400" dirty="0" err="1"/>
              <a:t>mid</a:t>
            </a:r>
            <a:r>
              <a:rPr lang="es-CO" sz="2400" dirty="0"/>
              <a:t>-March </a:t>
            </a:r>
            <a:r>
              <a:rPr lang="es-CO" sz="2400" dirty="0" err="1"/>
              <a:t>to</a:t>
            </a:r>
            <a:r>
              <a:rPr lang="es-CO" sz="2400" dirty="0"/>
              <a:t> </a:t>
            </a:r>
            <a:r>
              <a:rPr lang="es-CO" sz="2400" dirty="0" err="1"/>
              <a:t>mid</a:t>
            </a:r>
            <a:r>
              <a:rPr lang="es-CO" sz="2400" dirty="0"/>
              <a:t>-April 2021</a:t>
            </a:r>
          </a:p>
          <a:p>
            <a:endParaRPr lang="es-CO" sz="2400" dirty="0"/>
          </a:p>
          <a:p>
            <a:pPr marL="0" indent="0">
              <a:buNone/>
            </a:pPr>
            <a:endParaRPr lang="es-CO" sz="2400" dirty="0"/>
          </a:p>
          <a:p>
            <a:endParaRPr lang="es-CO" sz="2400" dirty="0"/>
          </a:p>
          <a:p>
            <a:endParaRPr lang="es-CO" sz="2400" dirty="0"/>
          </a:p>
          <a:p>
            <a:endParaRPr lang="es-CO" sz="2400" dirty="0"/>
          </a:p>
          <a:p>
            <a:endParaRPr lang="es-CO" sz="2400" dirty="0"/>
          </a:p>
        </p:txBody>
      </p:sp>
      <p:sp>
        <p:nvSpPr>
          <p:cNvPr id="4" name="TextBox 18">
            <a:extLst>
              <a:ext uri="{FF2B5EF4-FFF2-40B4-BE49-F238E27FC236}">
                <a16:creationId xmlns:a16="http://schemas.microsoft.com/office/drawing/2014/main" id="{4748B81A-4BDC-4836-8886-7DE08FDADC8B}"/>
              </a:ext>
            </a:extLst>
          </p:cNvPr>
          <p:cNvSpPr txBox="1">
            <a:spLocks noGrp="1"/>
          </p:cNvSpPr>
          <p:nvPr>
            <p:ph type="title"/>
          </p:nvPr>
        </p:nvSpPr>
        <p:spPr>
          <a:xfrm>
            <a:off x="602588" y="385222"/>
            <a:ext cx="10515600" cy="535531"/>
          </a:xfrm>
          <a:prstGeom prst="rect">
            <a:avLst/>
          </a:prstGeom>
          <a:noFill/>
        </p:spPr>
        <p:txBody>
          <a:bodyPr wrap="square" rtlCol="0">
            <a:spAutoFit/>
          </a:bodyPr>
          <a:lstStyle/>
          <a:p>
            <a:r>
              <a:rPr lang="es-CO" sz="3200" dirty="0" err="1">
                <a:solidFill>
                  <a:srgbClr val="433073"/>
                </a:solidFill>
                <a:latin typeface="Museo Sans 500" charset="0"/>
              </a:rPr>
              <a:t>Supplier</a:t>
            </a:r>
            <a:r>
              <a:rPr lang="es-CO" sz="3200" dirty="0">
                <a:solidFill>
                  <a:srgbClr val="433073"/>
                </a:solidFill>
                <a:latin typeface="Museo Sans 500" charset="0"/>
              </a:rPr>
              <a:t> </a:t>
            </a:r>
            <a:r>
              <a:rPr lang="es-CO" sz="3200" dirty="0" err="1">
                <a:solidFill>
                  <a:srgbClr val="433073"/>
                </a:solidFill>
                <a:latin typeface="Museo Sans 500" charset="0"/>
              </a:rPr>
              <a:t>assessment</a:t>
            </a:r>
            <a:r>
              <a:rPr lang="es-CO" sz="3200" dirty="0">
                <a:solidFill>
                  <a:srgbClr val="433073"/>
                </a:solidFill>
                <a:latin typeface="Museo Sans 500" charset="0"/>
              </a:rPr>
              <a:t>:</a:t>
            </a:r>
          </a:p>
        </p:txBody>
      </p:sp>
      <p:pic>
        <p:nvPicPr>
          <p:cNvPr id="5" name="Picture 6" descr="A picture containing object, clock, drawing&#10;&#10;Description automatically generated">
            <a:extLst>
              <a:ext uri="{FF2B5EF4-FFF2-40B4-BE49-F238E27FC236}">
                <a16:creationId xmlns:a16="http://schemas.microsoft.com/office/drawing/2014/main" id="{1588B22A-153B-46C4-8ED9-42EEE54BDE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0204" y="224432"/>
            <a:ext cx="1102980" cy="363983"/>
          </a:xfrm>
          <a:prstGeom prst="rect">
            <a:avLst/>
          </a:prstGeom>
        </p:spPr>
      </p:pic>
    </p:spTree>
    <p:extLst>
      <p:ext uri="{BB962C8B-B14F-4D97-AF65-F5344CB8AC3E}">
        <p14:creationId xmlns:p14="http://schemas.microsoft.com/office/powerpoint/2010/main" val="255101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8225F-1293-471E-96D8-4B5CECD11030}"/>
              </a:ext>
            </a:extLst>
          </p:cNvPr>
          <p:cNvSpPr txBox="1"/>
          <p:nvPr/>
        </p:nvSpPr>
        <p:spPr>
          <a:xfrm>
            <a:off x="819072" y="780426"/>
            <a:ext cx="11372928" cy="523220"/>
          </a:xfrm>
          <a:prstGeom prst="rect">
            <a:avLst/>
          </a:prstGeom>
          <a:noFill/>
        </p:spPr>
        <p:txBody>
          <a:bodyPr wrap="square" rtlCol="0">
            <a:spAutoFit/>
          </a:bodyPr>
          <a:lstStyle/>
          <a:p>
            <a:r>
              <a:rPr lang="en-US" sz="2800" dirty="0"/>
              <a:t>Final score: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CFB6D8-9FC0-44A9-93FD-A2B70FA758BF}"/>
                  </a:ext>
                </a:extLst>
              </p:cNvPr>
              <p:cNvSpPr txBox="1"/>
              <p:nvPr/>
            </p:nvSpPr>
            <p:spPr>
              <a:xfrm>
                <a:off x="897508" y="879327"/>
                <a:ext cx="10124226"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s-CO" sz="2000" b="0" i="1" smtClean="0">
                              <a:latin typeface="Cambria Math" panose="02040503050406030204" pitchFamily="18" charset="0"/>
                            </a:rPr>
                            <m:t>𝑎𝑣𝑒𝑟𝑎𝑔𝑒</m:t>
                          </m:r>
                          <m:r>
                            <a:rPr lang="es-CO" sz="2000" b="0" i="1" smtClean="0">
                              <a:latin typeface="Cambria Math" panose="02040503050406030204" pitchFamily="18" charset="0"/>
                            </a:rPr>
                            <m:t> </m:t>
                          </m:r>
                          <m:r>
                            <a:rPr lang="es-CO" sz="2000" b="0" i="1" smtClean="0">
                              <a:latin typeface="Cambria Math" panose="02040503050406030204" pitchFamily="18" charset="0"/>
                            </a:rPr>
                            <m:t>𝑠𝑐𝑜𝑟𝑒</m:t>
                          </m:r>
                          <m:r>
                            <a:rPr lang="en-US"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98</m:t>
                          </m:r>
                          <m:r>
                            <a:rPr lang="en-US" sz="2000" b="0" i="1" smtClean="0">
                              <a:latin typeface="Cambria Math" panose="02040503050406030204" pitchFamily="18" charset="0"/>
                              <a:ea typeface="Cambria Math" panose="02040503050406030204" pitchFamily="18" charset="0"/>
                            </a:rPr>
                            <m:t>%</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s-CO" sz="2000" b="0" i="1" smtClean="0">
                              <a:latin typeface="Cambria Math" panose="02040503050406030204" pitchFamily="18" charset="0"/>
                            </a:rPr>
                            <m:t>𝑎𝑣𝑒𝑟𝑎𝑔𝑒</m:t>
                          </m:r>
                          <m:r>
                            <a:rPr lang="en-US"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s-CO" sz="2000" b="0" i="1" smtClean="0">
                              <a:latin typeface="Cambria Math" panose="02040503050406030204" pitchFamily="18" charset="0"/>
                              <a:ea typeface="Cambria Math" panose="02040503050406030204" pitchFamily="18" charset="0"/>
                            </a:rPr>
                            <m:t>𝑎𝑖𝑟𝑙𝑖𝑛𝑒𝑠</m:t>
                          </m:r>
                          <m:r>
                            <a:rPr lang="en-US"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m:t>
                          </m:r>
                        </m:e>
                      </m:d>
                    </m:oMath>
                  </m:oMathPara>
                </a14:m>
                <a:endParaRPr lang="en-US" sz="2000" dirty="0"/>
              </a:p>
            </p:txBody>
          </p:sp>
        </mc:Choice>
        <mc:Fallback xmlns="">
          <p:sp>
            <p:nvSpPr>
              <p:cNvPr id="4" name="TextBox 3">
                <a:extLst>
                  <a:ext uri="{FF2B5EF4-FFF2-40B4-BE49-F238E27FC236}">
                    <a16:creationId xmlns:a16="http://schemas.microsoft.com/office/drawing/2014/main" id="{2BCFB6D8-9FC0-44A9-93FD-A2B70FA758BF}"/>
                  </a:ext>
                </a:extLst>
              </p:cNvPr>
              <p:cNvSpPr txBox="1">
                <a:spLocks noRot="1" noChangeAspect="1" noMove="1" noResize="1" noEditPoints="1" noAdjustHandles="1" noChangeArrowheads="1" noChangeShapeType="1" noTextEdit="1"/>
              </p:cNvSpPr>
              <p:nvPr/>
            </p:nvSpPr>
            <p:spPr>
              <a:xfrm>
                <a:off x="897508" y="879327"/>
                <a:ext cx="10124226" cy="400109"/>
              </a:xfrm>
              <a:prstGeom prst="rect">
                <a:avLst/>
              </a:prstGeom>
              <a:blipFill>
                <a:blip r:embed="rId2"/>
                <a:stretch>
                  <a:fillRect b="-7576"/>
                </a:stretch>
              </a:blipFill>
            </p:spPr>
            <p:txBody>
              <a:bodyPr/>
              <a:lstStyle/>
              <a:p>
                <a:r>
                  <a:rPr lang="es-CO">
                    <a:noFill/>
                  </a:rPr>
                  <a:t> </a:t>
                </a:r>
              </a:p>
            </p:txBody>
          </p:sp>
        </mc:Fallback>
      </mc:AlternateContent>
      <p:sp>
        <p:nvSpPr>
          <p:cNvPr id="5" name="Right Brace 4">
            <a:extLst>
              <a:ext uri="{FF2B5EF4-FFF2-40B4-BE49-F238E27FC236}">
                <a16:creationId xmlns:a16="http://schemas.microsoft.com/office/drawing/2014/main" id="{A6976E64-36CE-40D6-AB1F-38F3B6F5782F}"/>
              </a:ext>
            </a:extLst>
          </p:cNvPr>
          <p:cNvSpPr/>
          <p:nvPr/>
        </p:nvSpPr>
        <p:spPr>
          <a:xfrm rot="5400000">
            <a:off x="4026034" y="435565"/>
            <a:ext cx="361954" cy="268292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8EE5E8DF-F6C7-42D0-B91B-92A19D81C60C}"/>
              </a:ext>
            </a:extLst>
          </p:cNvPr>
          <p:cNvSpPr/>
          <p:nvPr/>
        </p:nvSpPr>
        <p:spPr>
          <a:xfrm rot="5400000">
            <a:off x="7258955" y="91861"/>
            <a:ext cx="303100" cy="323517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747B7AF-8D92-4E51-9193-B2E7EC280697}"/>
              </a:ext>
            </a:extLst>
          </p:cNvPr>
          <p:cNvSpPr txBox="1"/>
          <p:nvPr/>
        </p:nvSpPr>
        <p:spPr>
          <a:xfrm>
            <a:off x="2693657" y="2015331"/>
            <a:ext cx="3048000" cy="646331"/>
          </a:xfrm>
          <a:prstGeom prst="rect">
            <a:avLst/>
          </a:prstGeom>
          <a:noFill/>
        </p:spPr>
        <p:txBody>
          <a:bodyPr wrap="square" rtlCol="0">
            <a:spAutoFit/>
          </a:bodyPr>
          <a:lstStyle/>
          <a:p>
            <a:r>
              <a:rPr lang="en-US" b="1" u="sng" dirty="0"/>
              <a:t>Don´t </a:t>
            </a:r>
            <a:r>
              <a:rPr lang="en-US" dirty="0"/>
              <a:t>take into account the number of airlines</a:t>
            </a:r>
          </a:p>
        </p:txBody>
      </p:sp>
      <p:sp>
        <p:nvSpPr>
          <p:cNvPr id="9" name="TextBox 8">
            <a:extLst>
              <a:ext uri="{FF2B5EF4-FFF2-40B4-BE49-F238E27FC236}">
                <a16:creationId xmlns:a16="http://schemas.microsoft.com/office/drawing/2014/main" id="{8C1D95A5-66C0-45B6-84CF-E021D0563974}"/>
              </a:ext>
            </a:extLst>
          </p:cNvPr>
          <p:cNvSpPr txBox="1"/>
          <p:nvPr/>
        </p:nvSpPr>
        <p:spPr>
          <a:xfrm>
            <a:off x="6334023" y="2028108"/>
            <a:ext cx="3048000" cy="646331"/>
          </a:xfrm>
          <a:prstGeom prst="rect">
            <a:avLst/>
          </a:prstGeom>
          <a:noFill/>
        </p:spPr>
        <p:txBody>
          <a:bodyPr wrap="square" rtlCol="0">
            <a:spAutoFit/>
          </a:bodyPr>
          <a:lstStyle/>
          <a:p>
            <a:r>
              <a:rPr lang="en-US" dirty="0"/>
              <a:t>Take into account the number of airlines</a:t>
            </a:r>
          </a:p>
        </p:txBody>
      </p:sp>
      <p:sp>
        <p:nvSpPr>
          <p:cNvPr id="2" name="CuadroTexto 1">
            <a:extLst>
              <a:ext uri="{FF2B5EF4-FFF2-40B4-BE49-F238E27FC236}">
                <a16:creationId xmlns:a16="http://schemas.microsoft.com/office/drawing/2014/main" id="{35717CFD-E866-48F3-8EDC-678060113E40}"/>
              </a:ext>
            </a:extLst>
          </p:cNvPr>
          <p:cNvSpPr txBox="1"/>
          <p:nvPr/>
        </p:nvSpPr>
        <p:spPr>
          <a:xfrm>
            <a:off x="355599" y="4794666"/>
            <a:ext cx="10772117" cy="1015663"/>
          </a:xfrm>
          <a:prstGeom prst="rect">
            <a:avLst/>
          </a:prstGeom>
          <a:noFill/>
        </p:spPr>
        <p:txBody>
          <a:bodyPr wrap="square" rtlCol="0">
            <a:spAutoFit/>
          </a:bodyPr>
          <a:lstStyle/>
          <a:p>
            <a:r>
              <a:rPr lang="es-CO" sz="2000" b="1" dirty="0"/>
              <a:t>Notes: </a:t>
            </a:r>
          </a:p>
          <a:p>
            <a:pPr marL="342900" indent="-342900">
              <a:buFont typeface="Arial" panose="020B0604020202020204" pitchFamily="34" charset="0"/>
              <a:buChar char="•"/>
            </a:pPr>
            <a:r>
              <a:rPr lang="es-CO" sz="2000" dirty="0" err="1"/>
              <a:t>If</a:t>
            </a:r>
            <a:r>
              <a:rPr lang="es-CO" sz="2000" dirty="0"/>
              <a:t> a </a:t>
            </a:r>
            <a:r>
              <a:rPr lang="es-CO" sz="2000" dirty="0" err="1"/>
              <a:t>supplier</a:t>
            </a:r>
            <a:r>
              <a:rPr lang="es-CO" sz="2000" dirty="0"/>
              <a:t> </a:t>
            </a:r>
            <a:r>
              <a:rPr lang="es-CO" sz="2000" dirty="0" err="1"/>
              <a:t>is</a:t>
            </a:r>
            <a:r>
              <a:rPr lang="es-CO" sz="2000" dirty="0"/>
              <a:t> </a:t>
            </a:r>
            <a:r>
              <a:rPr lang="es-CO" sz="2000" dirty="0" err="1"/>
              <a:t>assessed</a:t>
            </a:r>
            <a:r>
              <a:rPr lang="es-CO" sz="2000" dirty="0"/>
              <a:t> </a:t>
            </a:r>
            <a:r>
              <a:rPr lang="es-CO" sz="2000" dirty="0" err="1"/>
              <a:t>by</a:t>
            </a:r>
            <a:r>
              <a:rPr lang="es-CO" sz="2000" dirty="0"/>
              <a:t> more </a:t>
            </a:r>
            <a:r>
              <a:rPr lang="es-CO" sz="2000" dirty="0" err="1"/>
              <a:t>that</a:t>
            </a:r>
            <a:r>
              <a:rPr lang="es-CO" sz="2000" dirty="0"/>
              <a:t> 4 </a:t>
            </a:r>
            <a:r>
              <a:rPr lang="es-CO" sz="2000" dirty="0" err="1"/>
              <a:t>airlines</a:t>
            </a:r>
            <a:r>
              <a:rPr lang="es-CO" sz="2000" dirty="0"/>
              <a:t> , </a:t>
            </a:r>
            <a:r>
              <a:rPr lang="es-CO" sz="2000" dirty="0" err="1"/>
              <a:t>it</a:t>
            </a:r>
            <a:r>
              <a:rPr lang="es-CO" sz="2000" dirty="0"/>
              <a:t> </a:t>
            </a:r>
            <a:r>
              <a:rPr lang="es-CO" sz="2000" dirty="0" err="1"/>
              <a:t>will</a:t>
            </a:r>
            <a:r>
              <a:rPr lang="es-CO" sz="2000" dirty="0"/>
              <a:t> </a:t>
            </a:r>
            <a:r>
              <a:rPr lang="es-CO" sz="2000" dirty="0" err="1"/>
              <a:t>have</a:t>
            </a:r>
            <a:r>
              <a:rPr lang="es-CO" sz="2000" dirty="0"/>
              <a:t> </a:t>
            </a:r>
            <a:r>
              <a:rPr lang="es-CO" sz="2000" dirty="0" err="1"/>
              <a:t>additional</a:t>
            </a:r>
            <a:r>
              <a:rPr lang="es-CO" sz="2000" dirty="0"/>
              <a:t> </a:t>
            </a:r>
            <a:r>
              <a:rPr lang="es-CO" sz="2000" dirty="0" err="1"/>
              <a:t>points</a:t>
            </a:r>
            <a:r>
              <a:rPr lang="es-CO" sz="2000" dirty="0"/>
              <a:t>.</a:t>
            </a:r>
          </a:p>
          <a:p>
            <a:pPr marL="342900" indent="-342900">
              <a:buFont typeface="Arial" panose="020B0604020202020204" pitchFamily="34" charset="0"/>
              <a:buChar char="•"/>
            </a:pPr>
            <a:r>
              <a:rPr lang="es-CO" sz="2000" dirty="0" err="1"/>
              <a:t>Supplier</a:t>
            </a:r>
            <a:r>
              <a:rPr lang="es-CO" sz="2000" dirty="0"/>
              <a:t> </a:t>
            </a:r>
            <a:r>
              <a:rPr lang="es-CO" sz="2000" dirty="0" err="1"/>
              <a:t>with</a:t>
            </a:r>
            <a:r>
              <a:rPr lang="es-CO" sz="2000" dirty="0"/>
              <a:t> </a:t>
            </a:r>
            <a:r>
              <a:rPr lang="es-CO" sz="2000" dirty="0" err="1"/>
              <a:t>most</a:t>
            </a:r>
            <a:r>
              <a:rPr lang="es-CO" sz="2000" dirty="0"/>
              <a:t> </a:t>
            </a:r>
            <a:r>
              <a:rPr lang="es-CO" sz="2000" dirty="0" err="1"/>
              <a:t>answers</a:t>
            </a:r>
            <a:r>
              <a:rPr lang="es-CO" sz="2000" dirty="0"/>
              <a:t>: 15</a:t>
            </a:r>
          </a:p>
        </p:txBody>
      </p:sp>
      <p:cxnSp>
        <p:nvCxnSpPr>
          <p:cNvPr id="17" name="Conector recto 16">
            <a:extLst>
              <a:ext uri="{FF2B5EF4-FFF2-40B4-BE49-F238E27FC236}">
                <a16:creationId xmlns:a16="http://schemas.microsoft.com/office/drawing/2014/main" id="{41C5AEDC-873A-4B73-A755-9AC62D0C01B5}"/>
              </a:ext>
            </a:extLst>
          </p:cNvPr>
          <p:cNvCxnSpPr/>
          <p:nvPr/>
        </p:nvCxnSpPr>
        <p:spPr>
          <a:xfrm flipH="1">
            <a:off x="6824417" y="1311075"/>
            <a:ext cx="17028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F69B8D76-A474-4DB6-83B8-33187A3B9091}"/>
              </a:ext>
            </a:extLst>
          </p:cNvPr>
          <p:cNvSpPr txBox="1"/>
          <p:nvPr/>
        </p:nvSpPr>
        <p:spPr>
          <a:xfrm>
            <a:off x="7582015" y="1317406"/>
            <a:ext cx="552016" cy="369332"/>
          </a:xfrm>
          <a:prstGeom prst="rect">
            <a:avLst/>
          </a:prstGeom>
          <a:noFill/>
        </p:spPr>
        <p:txBody>
          <a:bodyPr wrap="square" rtlCol="0">
            <a:spAutoFit/>
          </a:bodyPr>
          <a:lstStyle/>
          <a:p>
            <a:r>
              <a:rPr lang="es-CO" dirty="0"/>
              <a:t>4</a:t>
            </a:r>
          </a:p>
        </p:txBody>
      </p:sp>
      <p:sp>
        <p:nvSpPr>
          <p:cNvPr id="21" name="CuadroTexto 20">
            <a:extLst>
              <a:ext uri="{FF2B5EF4-FFF2-40B4-BE49-F238E27FC236}">
                <a16:creationId xmlns:a16="http://schemas.microsoft.com/office/drawing/2014/main" id="{58D2745A-0C2C-4626-A6A1-114E376DB3FD}"/>
              </a:ext>
            </a:extLst>
          </p:cNvPr>
          <p:cNvSpPr txBox="1"/>
          <p:nvPr/>
        </p:nvSpPr>
        <p:spPr>
          <a:xfrm>
            <a:off x="632456" y="3419341"/>
            <a:ext cx="3117850" cy="369332"/>
          </a:xfrm>
          <a:prstGeom prst="rect">
            <a:avLst/>
          </a:prstGeom>
          <a:noFill/>
        </p:spPr>
        <p:txBody>
          <a:bodyPr wrap="square" rtlCol="0">
            <a:spAutoFit/>
          </a:bodyPr>
          <a:lstStyle/>
          <a:p>
            <a:r>
              <a:rPr lang="es-CO" dirty="0" err="1"/>
              <a:t>Where</a:t>
            </a:r>
            <a:r>
              <a:rPr lang="es-CO" dirty="0"/>
              <a:t>:</a:t>
            </a:r>
          </a:p>
        </p:txBody>
      </p:sp>
      <mc:AlternateContent xmlns:mc="http://schemas.openxmlformats.org/markup-compatibility/2006" xmlns:a14="http://schemas.microsoft.com/office/drawing/2010/main">
        <mc:Choice Requires="a14">
          <p:sp>
            <p:nvSpPr>
              <p:cNvPr id="22" name="TextBox 3">
                <a:extLst>
                  <a:ext uri="{FF2B5EF4-FFF2-40B4-BE49-F238E27FC236}">
                    <a16:creationId xmlns:a16="http://schemas.microsoft.com/office/drawing/2014/main" id="{BA6145FD-7B48-44B6-B577-21D4968F6A01}"/>
                  </a:ext>
                </a:extLst>
              </p:cNvPr>
              <p:cNvSpPr txBox="1"/>
              <p:nvPr/>
            </p:nvSpPr>
            <p:spPr>
              <a:xfrm>
                <a:off x="1364770" y="3284367"/>
                <a:ext cx="4771072" cy="1110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O" sz="1400" b="0" i="1" smtClean="0">
                          <a:latin typeface="Cambria Math" panose="02040503050406030204" pitchFamily="18" charset="0"/>
                        </a:rPr>
                        <m:t>𝐴𝑣𝑒𝑟𝑎𝑔𝑒</m:t>
                      </m:r>
                      <m:r>
                        <a:rPr lang="es-CO" sz="1400" b="0" i="1" smtClean="0">
                          <a:latin typeface="Cambria Math" panose="02040503050406030204" pitchFamily="18" charset="0"/>
                        </a:rPr>
                        <m:t> </m:t>
                      </m:r>
                      <m:r>
                        <a:rPr lang="es-CO" sz="1400" b="0" i="1" smtClean="0">
                          <a:latin typeface="Cambria Math" panose="02040503050406030204" pitchFamily="18" charset="0"/>
                        </a:rPr>
                        <m:t>𝑠𝑐𝑜𝑟𝑒</m:t>
                      </m:r>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𝑛</m:t>
                          </m:r>
                        </m:den>
                      </m:f>
                      <m:nary>
                        <m:naryPr>
                          <m:chr m:val="∑"/>
                          <m:ctrlPr>
                            <a:rPr lang="en-US" sz="1400" b="0" i="1" smtClean="0">
                              <a:latin typeface="Cambria Math" panose="02040503050406030204" pitchFamily="18" charset="0"/>
                            </a:rPr>
                          </m:ctrlPr>
                        </m:naryPr>
                        <m:sub>
                          <m:r>
                            <m:rPr>
                              <m:brk m:alnAt="23"/>
                            </m:rPr>
                            <a:rPr lang="en-US" sz="1400" b="0" i="1" smtClean="0">
                              <a:latin typeface="Cambria Math" panose="02040503050406030204" pitchFamily="18" charset="0"/>
                            </a:rPr>
                            <m:t>1</m:t>
                          </m:r>
                        </m:sub>
                        <m:sup>
                          <m:r>
                            <a:rPr lang="es-CO" sz="1400" b="0" i="1" smtClean="0">
                              <a:latin typeface="Cambria Math" panose="02040503050406030204" pitchFamily="18" charset="0"/>
                            </a:rPr>
                            <m:t>𝑛</m:t>
                          </m:r>
                        </m:sup>
                        <m:e>
                          <m:f>
                            <m:fPr>
                              <m:ctrlPr>
                                <a:rPr lang="en-US" sz="1400" b="0" i="1" smtClean="0">
                                  <a:latin typeface="Cambria Math" panose="02040503050406030204" pitchFamily="18" charset="0"/>
                                </a:rPr>
                              </m:ctrlPr>
                            </m:fPr>
                            <m:num>
                              <m:r>
                                <a:rPr lang="es-CO" sz="1400" b="0" i="1" smtClean="0">
                                  <a:latin typeface="Cambria Math" panose="02040503050406030204" pitchFamily="18" charset="0"/>
                                </a:rPr>
                                <m:t>1</m:t>
                              </m:r>
                            </m:num>
                            <m:den>
                              <m:r>
                                <a:rPr lang="es-CO" sz="1400" b="0" i="1" smtClean="0">
                                  <a:latin typeface="Cambria Math" panose="02040503050406030204" pitchFamily="18" charset="0"/>
                                </a:rPr>
                                <m:t>3</m:t>
                              </m:r>
                            </m:den>
                          </m:f>
                          <m:d>
                            <m:dPr>
                              <m:ctrlPr>
                                <a:rPr lang="en-US" sz="1400" b="0" i="1" smtClean="0">
                                  <a:latin typeface="Cambria Math" panose="02040503050406030204" pitchFamily="18" charset="0"/>
                                </a:rPr>
                              </m:ctrlPr>
                            </m:dPr>
                            <m:e>
                              <m:r>
                                <a:rPr lang="es-CO" sz="1400" i="1">
                                  <a:latin typeface="Cambria Math" panose="02040503050406030204" pitchFamily="18" charset="0"/>
                                </a:rPr>
                                <m:t>𝑄𝑢𝑎𝑙𝑖𝑡𝑦</m:t>
                              </m:r>
                              <m:r>
                                <a:rPr lang="en-US" sz="1400" i="1">
                                  <a:latin typeface="Cambria Math" panose="02040503050406030204" pitchFamily="18" charset="0"/>
                                </a:rPr>
                                <m:t>+</m:t>
                              </m:r>
                              <m:r>
                                <a:rPr lang="en-US" sz="1400" i="1">
                                  <a:latin typeface="Cambria Math" panose="02040503050406030204" pitchFamily="18" charset="0"/>
                                </a:rPr>
                                <m:t>𝑇𝐴𝑇</m:t>
                              </m:r>
                              <m:r>
                                <a:rPr lang="en-US" sz="1400" i="1">
                                  <a:latin typeface="Cambria Math" panose="02040503050406030204" pitchFamily="18" charset="0"/>
                                </a:rPr>
                                <m:t>+</m:t>
                              </m:r>
                              <m:r>
                                <a:rPr lang="en-US" sz="1400" i="1">
                                  <a:latin typeface="Cambria Math" panose="02040503050406030204" pitchFamily="18" charset="0"/>
                                </a:rPr>
                                <m:t>𝑆𝑢𝑝𝑝𝑜𝑟𝑡</m:t>
                              </m:r>
                            </m:e>
                          </m:d>
                        </m:e>
                      </m:nary>
                    </m:oMath>
                  </m:oMathPara>
                </a14:m>
                <a:endParaRPr lang="es-CO" sz="1400" dirty="0"/>
              </a:p>
              <a:p>
                <a:endParaRPr lang="en-US" sz="1400" dirty="0"/>
              </a:p>
              <a:p>
                <a:r>
                  <a:rPr lang="en-US" sz="1400" dirty="0"/>
                  <a:t>n: number of airlines</a:t>
                </a:r>
              </a:p>
            </p:txBody>
          </p:sp>
        </mc:Choice>
        <mc:Fallback xmlns="">
          <p:sp>
            <p:nvSpPr>
              <p:cNvPr id="22" name="TextBox 3">
                <a:extLst>
                  <a:ext uri="{FF2B5EF4-FFF2-40B4-BE49-F238E27FC236}">
                    <a16:creationId xmlns:a16="http://schemas.microsoft.com/office/drawing/2014/main" id="{BA6145FD-7B48-44B6-B577-21D4968F6A01}"/>
                  </a:ext>
                </a:extLst>
              </p:cNvPr>
              <p:cNvSpPr txBox="1">
                <a:spLocks noRot="1" noChangeAspect="1" noMove="1" noResize="1" noEditPoints="1" noAdjustHandles="1" noChangeArrowheads="1" noChangeShapeType="1" noTextEdit="1"/>
              </p:cNvSpPr>
              <p:nvPr/>
            </p:nvSpPr>
            <p:spPr>
              <a:xfrm>
                <a:off x="1364770" y="3284367"/>
                <a:ext cx="4771072" cy="1110240"/>
              </a:xfrm>
              <a:prstGeom prst="rect">
                <a:avLst/>
              </a:prstGeom>
              <a:blipFill>
                <a:blip r:embed="rId4"/>
                <a:stretch>
                  <a:fillRect l="-383" b="-4945"/>
                </a:stretch>
              </a:blipFill>
            </p:spPr>
            <p:txBody>
              <a:bodyPr/>
              <a:lstStyle/>
              <a:p>
                <a:r>
                  <a:rPr lang="es-CO">
                    <a:noFill/>
                  </a:rPr>
                  <a:t> </a:t>
                </a:r>
              </a:p>
            </p:txBody>
          </p:sp>
        </mc:Fallback>
      </mc:AlternateContent>
      <p:pic>
        <p:nvPicPr>
          <p:cNvPr id="8" name="Picture 6" descr="A picture containing object, clock, drawing&#10;&#10;Description automatically generated">
            <a:extLst>
              <a:ext uri="{FF2B5EF4-FFF2-40B4-BE49-F238E27FC236}">
                <a16:creationId xmlns:a16="http://schemas.microsoft.com/office/drawing/2014/main" id="{34E5C93D-EF9F-45A7-8E9B-A05FF2BE40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30204" y="224432"/>
            <a:ext cx="1102980" cy="363983"/>
          </a:xfrm>
          <a:prstGeom prst="rect">
            <a:avLst/>
          </a:prstGeom>
        </p:spPr>
      </p:pic>
    </p:spTree>
    <p:extLst>
      <p:ext uri="{BB962C8B-B14F-4D97-AF65-F5344CB8AC3E}">
        <p14:creationId xmlns:p14="http://schemas.microsoft.com/office/powerpoint/2010/main" val="165647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picture containing object, clock, drawing&#10;&#10;Description automatically generated">
            <a:extLst>
              <a:ext uri="{FF2B5EF4-FFF2-40B4-BE49-F238E27FC236}">
                <a16:creationId xmlns:a16="http://schemas.microsoft.com/office/drawing/2014/main" id="{45738825-423A-47D9-96D8-9D0F3A0F2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0204" y="224432"/>
            <a:ext cx="1102980" cy="363983"/>
          </a:xfrm>
          <a:prstGeom prst="rect">
            <a:avLst/>
          </a:prstGeom>
        </p:spPr>
      </p:pic>
      <p:sp>
        <p:nvSpPr>
          <p:cNvPr id="6" name="TextBox 2">
            <a:extLst>
              <a:ext uri="{FF2B5EF4-FFF2-40B4-BE49-F238E27FC236}">
                <a16:creationId xmlns:a16="http://schemas.microsoft.com/office/drawing/2014/main" id="{4F5C292E-5594-45AD-AF79-650FA2637CDE}"/>
              </a:ext>
            </a:extLst>
          </p:cNvPr>
          <p:cNvSpPr txBox="1"/>
          <p:nvPr/>
        </p:nvSpPr>
        <p:spPr>
          <a:xfrm>
            <a:off x="654157" y="406423"/>
            <a:ext cx="11372928" cy="523220"/>
          </a:xfrm>
          <a:prstGeom prst="rect">
            <a:avLst/>
          </a:prstGeom>
          <a:noFill/>
        </p:spPr>
        <p:txBody>
          <a:bodyPr wrap="square" rtlCol="0">
            <a:spAutoFit/>
          </a:bodyPr>
          <a:lstStyle/>
          <a:p>
            <a:r>
              <a:rPr lang="en-US" sz="2800" dirty="0"/>
              <a:t>Airlines participants in the assessment </a:t>
            </a:r>
          </a:p>
        </p:txBody>
      </p:sp>
      <p:sp>
        <p:nvSpPr>
          <p:cNvPr id="2" name="TextBox 1">
            <a:extLst>
              <a:ext uri="{FF2B5EF4-FFF2-40B4-BE49-F238E27FC236}">
                <a16:creationId xmlns:a16="http://schemas.microsoft.com/office/drawing/2014/main" id="{57A8423E-5601-4CD3-AD3E-738AF0667D26}"/>
              </a:ext>
            </a:extLst>
          </p:cNvPr>
          <p:cNvSpPr txBox="1"/>
          <p:nvPr/>
        </p:nvSpPr>
        <p:spPr>
          <a:xfrm>
            <a:off x="1018772" y="997365"/>
            <a:ext cx="3080479" cy="523220"/>
          </a:xfrm>
          <a:prstGeom prst="rect">
            <a:avLst/>
          </a:prstGeom>
          <a:noFill/>
        </p:spPr>
        <p:txBody>
          <a:bodyPr wrap="square" rtlCol="0">
            <a:spAutoFit/>
          </a:bodyPr>
          <a:lstStyle/>
          <a:p>
            <a:pPr algn="ctr"/>
            <a:r>
              <a:rPr lang="es-CO" sz="2800" b="1" dirty="0"/>
              <a:t>2020</a:t>
            </a:r>
          </a:p>
        </p:txBody>
      </p:sp>
      <p:sp>
        <p:nvSpPr>
          <p:cNvPr id="7" name="TextBox 6">
            <a:extLst>
              <a:ext uri="{FF2B5EF4-FFF2-40B4-BE49-F238E27FC236}">
                <a16:creationId xmlns:a16="http://schemas.microsoft.com/office/drawing/2014/main" id="{9CC67BED-D8B5-48E2-8873-DCAB9F5E4C8F}"/>
              </a:ext>
            </a:extLst>
          </p:cNvPr>
          <p:cNvSpPr txBox="1"/>
          <p:nvPr/>
        </p:nvSpPr>
        <p:spPr>
          <a:xfrm>
            <a:off x="5501172" y="857299"/>
            <a:ext cx="3080479" cy="523220"/>
          </a:xfrm>
          <a:prstGeom prst="rect">
            <a:avLst/>
          </a:prstGeom>
          <a:noFill/>
        </p:spPr>
        <p:txBody>
          <a:bodyPr wrap="square" rtlCol="0">
            <a:spAutoFit/>
          </a:bodyPr>
          <a:lstStyle/>
          <a:p>
            <a:pPr algn="ctr"/>
            <a:r>
              <a:rPr lang="es-CO" sz="2800" b="1" dirty="0"/>
              <a:t>2021</a:t>
            </a:r>
          </a:p>
        </p:txBody>
      </p:sp>
      <p:cxnSp>
        <p:nvCxnSpPr>
          <p:cNvPr id="8" name="Straight Connector 7">
            <a:extLst>
              <a:ext uri="{FF2B5EF4-FFF2-40B4-BE49-F238E27FC236}">
                <a16:creationId xmlns:a16="http://schemas.microsoft.com/office/drawing/2014/main" id="{D0884D64-6838-4CC4-9F0C-DBEB3374A467}"/>
              </a:ext>
            </a:extLst>
          </p:cNvPr>
          <p:cNvCxnSpPr>
            <a:cxnSpLocks/>
          </p:cNvCxnSpPr>
          <p:nvPr/>
        </p:nvCxnSpPr>
        <p:spPr>
          <a:xfrm flipV="1">
            <a:off x="3686753" y="1446550"/>
            <a:ext cx="2066703" cy="47005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49BD5187-B736-43FB-BE6E-71C692AA7E19}"/>
              </a:ext>
            </a:extLst>
          </p:cNvPr>
          <p:cNvGraphicFramePr>
            <a:graphicFrameLocks noGrp="1"/>
          </p:cNvGraphicFramePr>
          <p:nvPr/>
        </p:nvGraphicFramePr>
        <p:xfrm>
          <a:off x="5896690" y="1416698"/>
          <a:ext cx="5683212" cy="4991069"/>
        </p:xfrm>
        <a:graphic>
          <a:graphicData uri="http://schemas.openxmlformats.org/drawingml/2006/table">
            <a:tbl>
              <a:tblPr firstRow="1" bandRow="1">
                <a:tableStyleId>{5C22544A-7EE6-4342-B048-85BDC9FD1C3A}</a:tableStyleId>
              </a:tblPr>
              <a:tblGrid>
                <a:gridCol w="531762">
                  <a:extLst>
                    <a:ext uri="{9D8B030D-6E8A-4147-A177-3AD203B41FA5}">
                      <a16:colId xmlns:a16="http://schemas.microsoft.com/office/drawing/2014/main" val="1086621241"/>
                    </a:ext>
                  </a:extLst>
                </a:gridCol>
                <a:gridCol w="2344224">
                  <a:extLst>
                    <a:ext uri="{9D8B030D-6E8A-4147-A177-3AD203B41FA5}">
                      <a16:colId xmlns:a16="http://schemas.microsoft.com/office/drawing/2014/main" val="2088033012"/>
                    </a:ext>
                  </a:extLst>
                </a:gridCol>
                <a:gridCol w="1188288">
                  <a:extLst>
                    <a:ext uri="{9D8B030D-6E8A-4147-A177-3AD203B41FA5}">
                      <a16:colId xmlns:a16="http://schemas.microsoft.com/office/drawing/2014/main" val="3774604014"/>
                    </a:ext>
                  </a:extLst>
                </a:gridCol>
                <a:gridCol w="854116">
                  <a:extLst>
                    <a:ext uri="{9D8B030D-6E8A-4147-A177-3AD203B41FA5}">
                      <a16:colId xmlns:a16="http://schemas.microsoft.com/office/drawing/2014/main" val="3204310317"/>
                    </a:ext>
                  </a:extLst>
                </a:gridCol>
                <a:gridCol w="764822">
                  <a:extLst>
                    <a:ext uri="{9D8B030D-6E8A-4147-A177-3AD203B41FA5}">
                      <a16:colId xmlns:a16="http://schemas.microsoft.com/office/drawing/2014/main" val="2355617959"/>
                    </a:ext>
                  </a:extLst>
                </a:gridCol>
              </a:tblGrid>
              <a:tr h="0">
                <a:tc>
                  <a:txBody>
                    <a:bodyPr/>
                    <a:lstStyle/>
                    <a:p>
                      <a:pPr algn="l" rtl="0" fontAlgn="b"/>
                      <a:r>
                        <a:rPr lang="es-CO" sz="1400" u="none" strike="noStrike">
                          <a:effectLst/>
                        </a:rPr>
                        <a:t>#</a:t>
                      </a:r>
                      <a:endParaRPr lang="es-CO" sz="1400" b="1" i="0" u="none" strike="noStrike">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effectLst/>
                        </a:rPr>
                        <a:t>Company</a:t>
                      </a:r>
                      <a:endParaRPr lang="es-CO" sz="1400" b="1" i="0" u="none" strike="noStrike" dirty="0">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err="1">
                          <a:effectLst/>
                        </a:rPr>
                        <a:t>Maintenance</a:t>
                      </a:r>
                      <a:endParaRPr lang="es-CO" sz="1400" b="1" i="0" u="none" strike="noStrike" dirty="0">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err="1">
                          <a:effectLst/>
                        </a:rPr>
                        <a:t>Purchasing</a:t>
                      </a:r>
                      <a:endParaRPr lang="es-CO" sz="1400" b="1" i="0" u="none" strike="noStrike" dirty="0">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err="1">
                          <a:effectLst/>
                        </a:rPr>
                        <a:t>Both</a:t>
                      </a:r>
                      <a:endParaRPr lang="es-CO" sz="1400" b="1" i="0" u="none" strike="noStrike" dirty="0">
                        <a:solidFill>
                          <a:srgbClr val="FFFFFF"/>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3241167913"/>
                  </a:ext>
                </a:extLst>
              </a:tr>
              <a:tr h="185768">
                <a:tc>
                  <a:txBody>
                    <a:bodyPr/>
                    <a:lstStyle/>
                    <a:p>
                      <a:pPr algn="r" rtl="0"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Aerolineas Argentinas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429626752"/>
                  </a:ext>
                </a:extLst>
              </a:tr>
              <a:tr h="182125">
                <a:tc>
                  <a:txBody>
                    <a:bodyPr/>
                    <a:lstStyle/>
                    <a:p>
                      <a:pPr algn="r" rtl="0"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Aeromar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085365214"/>
                  </a:ext>
                </a:extLst>
              </a:tr>
              <a:tr h="185768">
                <a:tc>
                  <a:txBody>
                    <a:bodyPr/>
                    <a:lstStyle/>
                    <a:p>
                      <a:pPr algn="r" rtl="0"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Aeromexico</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2968380677"/>
                  </a:ext>
                </a:extLst>
              </a:tr>
              <a:tr h="182125">
                <a:tc>
                  <a:txBody>
                    <a:bodyPr/>
                    <a:lstStyle/>
                    <a:p>
                      <a:pPr algn="r" rtl="0" fontAlgn="b"/>
                      <a:r>
                        <a:rPr lang="es-CO" sz="1400" u="none" strike="noStrike">
                          <a:effectLst/>
                        </a:rPr>
                        <a:t>4</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Aerounion</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4035881677"/>
                  </a:ext>
                </a:extLst>
              </a:tr>
              <a:tr h="185768">
                <a:tc>
                  <a:txBody>
                    <a:bodyPr/>
                    <a:lstStyle/>
                    <a:p>
                      <a:pPr algn="r" rtl="0" fontAlgn="b"/>
                      <a:r>
                        <a:rPr lang="es-CO" sz="1400" u="none" strike="noStrike">
                          <a:effectLst/>
                        </a:rPr>
                        <a:t>5</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Amaszonas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886592369"/>
                  </a:ext>
                </a:extLst>
              </a:tr>
              <a:tr h="182125">
                <a:tc>
                  <a:txBody>
                    <a:bodyPr/>
                    <a:lstStyle/>
                    <a:p>
                      <a:pPr algn="r" rtl="0"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Arjet Airlines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455963854"/>
                  </a:ext>
                </a:extLst>
              </a:tr>
              <a:tr h="185768">
                <a:tc>
                  <a:txBody>
                    <a:bodyPr/>
                    <a:lstStyle/>
                    <a:p>
                      <a:pPr algn="r" rtl="0" fontAlgn="b"/>
                      <a:r>
                        <a:rPr lang="es-CO" sz="1400" u="none" strike="noStrike">
                          <a:effectLst/>
                        </a:rPr>
                        <a:t>7</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Avianca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370896765"/>
                  </a:ext>
                </a:extLst>
              </a:tr>
              <a:tr h="182125">
                <a:tc>
                  <a:txBody>
                    <a:bodyPr/>
                    <a:lstStyle/>
                    <a:p>
                      <a:pPr algn="r" rtl="0"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Azul</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924253155"/>
                  </a:ext>
                </a:extLst>
              </a:tr>
              <a:tr h="185768">
                <a:tc>
                  <a:txBody>
                    <a:bodyPr/>
                    <a:lstStyle/>
                    <a:p>
                      <a:pPr algn="r" rtl="0"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Bahamas Air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134458877"/>
                  </a:ext>
                </a:extLst>
              </a:tr>
              <a:tr h="182125">
                <a:tc>
                  <a:txBody>
                    <a:bodyPr/>
                    <a:lstStyle/>
                    <a:p>
                      <a:pPr algn="r" rtl="0" fontAlgn="b"/>
                      <a:r>
                        <a:rPr lang="es-CO" sz="1400" u="none" strike="noStrike">
                          <a:effectLst/>
                        </a:rPr>
                        <a:t>10</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BOA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80004340"/>
                  </a:ext>
                </a:extLst>
              </a:tr>
              <a:tr h="185768">
                <a:tc>
                  <a:txBody>
                    <a:bodyPr/>
                    <a:lstStyle/>
                    <a:p>
                      <a:pPr algn="r" rtl="0" fontAlgn="b"/>
                      <a:r>
                        <a:rPr lang="es-CO" sz="1400" u="none" strike="noStrike">
                          <a:effectLst/>
                        </a:rPr>
                        <a:t>11</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Caribbean Airlines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4234225503"/>
                  </a:ext>
                </a:extLst>
              </a:tr>
              <a:tr h="182125">
                <a:tc>
                  <a:txBody>
                    <a:bodyPr/>
                    <a:lstStyle/>
                    <a:p>
                      <a:pPr algn="r" rtl="0" fontAlgn="b"/>
                      <a:r>
                        <a:rPr lang="es-CO" sz="1400" u="none" strike="noStrike">
                          <a:effectLst/>
                        </a:rPr>
                        <a:t>12</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COPA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44345205"/>
                  </a:ext>
                </a:extLst>
              </a:tr>
              <a:tr h="185768">
                <a:tc>
                  <a:txBody>
                    <a:bodyPr/>
                    <a:lstStyle/>
                    <a:p>
                      <a:pPr algn="r" rtl="0" fontAlgn="b"/>
                      <a:r>
                        <a:rPr lang="es-CO" sz="1400" u="none" strike="noStrike">
                          <a:effectLst/>
                        </a:rPr>
                        <a:t>13</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GOL</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746324344"/>
                  </a:ext>
                </a:extLst>
              </a:tr>
              <a:tr h="182125">
                <a:tc>
                  <a:txBody>
                    <a:bodyPr/>
                    <a:lstStyle/>
                    <a:p>
                      <a:pPr algn="r" rtl="0" fontAlgn="b"/>
                      <a:r>
                        <a:rPr lang="es-CO" sz="1400" u="none" strike="noStrike">
                          <a:effectLst/>
                        </a:rPr>
                        <a:t>14</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Itapemirim</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060791291"/>
                  </a:ext>
                </a:extLst>
              </a:tr>
              <a:tr h="185768">
                <a:tc>
                  <a:txBody>
                    <a:bodyPr/>
                    <a:lstStyle/>
                    <a:p>
                      <a:pPr algn="r" rtl="0" fontAlgn="b"/>
                      <a:r>
                        <a:rPr lang="es-CO" sz="1400" u="none" strike="noStrike">
                          <a:effectLst/>
                        </a:rPr>
                        <a:t>15</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err="1">
                          <a:effectLst/>
                        </a:rPr>
                        <a:t>Latam</a:t>
                      </a:r>
                      <a:r>
                        <a:rPr lang="es-CO" sz="1400" u="none" strike="noStrike" dirty="0">
                          <a:effectLst/>
                        </a:rPr>
                        <a:t> Brasil</a:t>
                      </a:r>
                      <a:endParaRPr lang="es-CO" sz="1400" b="0" i="0" u="none" strike="noStrike" dirty="0">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2635557939"/>
                  </a:ext>
                </a:extLst>
              </a:tr>
              <a:tr h="182125">
                <a:tc>
                  <a:txBody>
                    <a:bodyPr/>
                    <a:lstStyle/>
                    <a:p>
                      <a:pPr algn="r" rtl="0" fontAlgn="b"/>
                      <a:r>
                        <a:rPr lang="es-CO" sz="1400" u="none" strike="noStrike" dirty="0">
                          <a:effectLst/>
                        </a:rPr>
                        <a:t>16</a:t>
                      </a:r>
                      <a:endParaRPr lang="es-CO" sz="1400" b="0" i="0" u="none" strike="noStrike" dirty="0">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effectLst/>
                        </a:rPr>
                        <a:t>RIMA</a:t>
                      </a:r>
                      <a:endParaRPr lang="es-CO" sz="1400" b="0" i="0" u="none" strike="noStrike" dirty="0">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237716346"/>
                  </a:ext>
                </a:extLst>
              </a:tr>
              <a:tr h="185768">
                <a:tc>
                  <a:txBody>
                    <a:bodyPr/>
                    <a:lstStyle/>
                    <a:p>
                      <a:pPr algn="r" rtl="0" fontAlgn="b"/>
                      <a:r>
                        <a:rPr lang="es-CO" sz="1400" u="none" strike="noStrike">
                          <a:effectLst/>
                        </a:rPr>
                        <a:t>17</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Sky</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749184020"/>
                  </a:ext>
                </a:extLst>
              </a:tr>
              <a:tr h="182125">
                <a:tc>
                  <a:txBody>
                    <a:bodyPr/>
                    <a:lstStyle/>
                    <a:p>
                      <a:pPr algn="r" rtl="0" fontAlgn="b"/>
                      <a:r>
                        <a:rPr lang="es-CO" sz="1400" u="none" strike="noStrike">
                          <a:effectLst/>
                        </a:rPr>
                        <a:t>18</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Tropic Air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789709763"/>
                  </a:ext>
                </a:extLst>
              </a:tr>
              <a:tr h="185768">
                <a:tc>
                  <a:txBody>
                    <a:bodyPr/>
                    <a:lstStyle/>
                    <a:p>
                      <a:pPr algn="r" rtl="0" fontAlgn="b"/>
                      <a:r>
                        <a:rPr lang="es-CO" sz="1400" u="none" strike="noStrike">
                          <a:effectLst/>
                        </a:rPr>
                        <a:t>19</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TUM Aerocarga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830931409"/>
                  </a:ext>
                </a:extLst>
              </a:tr>
              <a:tr h="182125">
                <a:tc>
                  <a:txBody>
                    <a:bodyPr/>
                    <a:lstStyle/>
                    <a:p>
                      <a:pPr algn="r" rtl="0" fontAlgn="b"/>
                      <a:r>
                        <a:rPr lang="es-CO" sz="1400" u="none" strike="noStrike">
                          <a:effectLst/>
                        </a:rPr>
                        <a:t>20</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Viva Air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18916420"/>
                  </a:ext>
                </a:extLst>
              </a:tr>
              <a:tr h="185768">
                <a:tc>
                  <a:txBody>
                    <a:bodyPr/>
                    <a:lstStyle/>
                    <a:p>
                      <a:pPr algn="r" rtl="0" fontAlgn="b"/>
                      <a:r>
                        <a:rPr lang="es-CO" sz="1400" u="none" strike="noStrike">
                          <a:effectLst/>
                        </a:rPr>
                        <a:t>21</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VivaAerobus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684578200"/>
                  </a:ext>
                </a:extLst>
              </a:tr>
              <a:tr h="185768">
                <a:tc>
                  <a:txBody>
                    <a:bodyPr/>
                    <a:lstStyle/>
                    <a:p>
                      <a:pPr algn="l" fontAlgn="b"/>
                      <a:r>
                        <a:rPr lang="es-CO" sz="1400" u="none" strike="noStrike">
                          <a:effectLst/>
                        </a:rPr>
                        <a:t> </a:t>
                      </a:r>
                      <a:endParaRPr lang="es-CO" sz="1400" b="0" i="0" u="none" strike="noStrike">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Total</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14</a:t>
                      </a:r>
                      <a:endParaRPr lang="es-CO" sz="1400" b="1"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16</a:t>
                      </a:r>
                      <a:endParaRPr lang="es-CO" sz="1400" b="1"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effectLst/>
                        </a:rPr>
                        <a:t>9</a:t>
                      </a:r>
                      <a:endParaRPr lang="es-CO" sz="1400" b="1" i="0" u="none" strike="noStrike" dirty="0">
                        <a:solidFill>
                          <a:srgbClr val="000000"/>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3623964451"/>
                  </a:ext>
                </a:extLst>
              </a:tr>
            </a:tbl>
          </a:graphicData>
        </a:graphic>
      </p:graphicFrame>
      <p:graphicFrame>
        <p:nvGraphicFramePr>
          <p:cNvPr id="10" name="Table 9">
            <a:extLst>
              <a:ext uri="{FF2B5EF4-FFF2-40B4-BE49-F238E27FC236}">
                <a16:creationId xmlns:a16="http://schemas.microsoft.com/office/drawing/2014/main" id="{94A296BE-EFFC-43B6-B6F4-6B3F880600D7}"/>
              </a:ext>
            </a:extLst>
          </p:cNvPr>
          <p:cNvGraphicFramePr>
            <a:graphicFrameLocks noGrp="1"/>
          </p:cNvGraphicFramePr>
          <p:nvPr/>
        </p:nvGraphicFramePr>
        <p:xfrm>
          <a:off x="667208" y="1916607"/>
          <a:ext cx="2971800" cy="338455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223747631"/>
                    </a:ext>
                  </a:extLst>
                </a:gridCol>
                <a:gridCol w="2362200">
                  <a:extLst>
                    <a:ext uri="{9D8B030D-6E8A-4147-A177-3AD203B41FA5}">
                      <a16:colId xmlns:a16="http://schemas.microsoft.com/office/drawing/2014/main" val="4257580903"/>
                    </a:ext>
                  </a:extLst>
                </a:gridCol>
              </a:tblGrid>
              <a:tr h="241300">
                <a:tc>
                  <a:txBody>
                    <a:bodyPr/>
                    <a:lstStyle/>
                    <a:p>
                      <a:pPr algn="l" rtl="0" fontAlgn="b"/>
                      <a:r>
                        <a:rPr lang="es-CO" sz="1400" u="none" strike="noStrike">
                          <a:effectLst/>
                        </a:rPr>
                        <a:t>#</a:t>
                      </a:r>
                      <a:endParaRPr lang="es-CO" sz="1400" b="1" i="0" u="none" strike="noStrike">
                        <a:solidFill>
                          <a:srgbClr val="FFFFFF"/>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Company</a:t>
                      </a:r>
                      <a:endParaRPr lang="es-CO" sz="1400" b="1" i="0" u="none" strike="noStrike">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75242406"/>
                  </a:ext>
                </a:extLst>
              </a:tr>
              <a:tr h="247650">
                <a:tc>
                  <a:txBody>
                    <a:bodyPr/>
                    <a:lstStyle/>
                    <a:p>
                      <a:pPr algn="r" rtl="0"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Aeromexico</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4882864"/>
                  </a:ext>
                </a:extLst>
              </a:tr>
              <a:tr h="241300">
                <a:tc>
                  <a:txBody>
                    <a:bodyPr/>
                    <a:lstStyle/>
                    <a:p>
                      <a:pPr algn="r" rtl="0"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Avianca</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35706214"/>
                  </a:ext>
                </a:extLst>
              </a:tr>
              <a:tr h="241300">
                <a:tc>
                  <a:txBody>
                    <a:bodyPr/>
                    <a:lstStyle/>
                    <a:p>
                      <a:pPr algn="r" rtl="0"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Azul Linhas Aereas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6891418"/>
                  </a:ext>
                </a:extLst>
              </a:tr>
              <a:tr h="241300">
                <a:tc>
                  <a:txBody>
                    <a:bodyPr/>
                    <a:lstStyle/>
                    <a:p>
                      <a:pPr algn="r" rtl="0" fontAlgn="b"/>
                      <a:r>
                        <a:rPr lang="es-CO" sz="1400" u="none" strike="noStrike">
                          <a:effectLst/>
                        </a:rPr>
                        <a:t>4</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Copa Airlines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084774"/>
                  </a:ext>
                </a:extLst>
              </a:tr>
              <a:tr h="241300">
                <a:tc>
                  <a:txBody>
                    <a:bodyPr/>
                    <a:lstStyle/>
                    <a:p>
                      <a:pPr algn="r" rtl="0" fontAlgn="b"/>
                      <a:r>
                        <a:rPr lang="es-CO" sz="1400" u="none" strike="noStrike">
                          <a:effectLst/>
                        </a:rPr>
                        <a:t>5</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Ecojet</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41819147"/>
                  </a:ext>
                </a:extLst>
              </a:tr>
              <a:tr h="241300">
                <a:tc>
                  <a:txBody>
                    <a:bodyPr/>
                    <a:lstStyle/>
                    <a:p>
                      <a:pPr algn="r" rtl="0"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Fly Montserrat</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02078906"/>
                  </a:ext>
                </a:extLst>
              </a:tr>
              <a:tr h="241300">
                <a:tc>
                  <a:txBody>
                    <a:bodyPr/>
                    <a:lstStyle/>
                    <a:p>
                      <a:pPr algn="r" rtl="0" fontAlgn="b"/>
                      <a:r>
                        <a:rPr lang="es-CO" sz="1400" u="none" strike="noStrike">
                          <a:effectLst/>
                        </a:rPr>
                        <a:t>7</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GOL</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05970516"/>
                  </a:ext>
                </a:extLst>
              </a:tr>
              <a:tr h="241300">
                <a:tc>
                  <a:txBody>
                    <a:bodyPr/>
                    <a:lstStyle/>
                    <a:p>
                      <a:pPr algn="r" rtl="0"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Latam</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62447"/>
                  </a:ext>
                </a:extLst>
              </a:tr>
              <a:tr h="241300">
                <a:tc>
                  <a:txBody>
                    <a:bodyPr/>
                    <a:lstStyle/>
                    <a:p>
                      <a:pPr algn="r" rtl="0"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Liat Airlines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26918854"/>
                  </a:ext>
                </a:extLst>
              </a:tr>
              <a:tr h="241300">
                <a:tc>
                  <a:txBody>
                    <a:bodyPr/>
                    <a:lstStyle/>
                    <a:p>
                      <a:pPr algn="r" rtl="0" fontAlgn="b"/>
                      <a:r>
                        <a:rPr lang="es-CO" sz="1400" u="none" strike="noStrike">
                          <a:effectLst/>
                        </a:rPr>
                        <a:t>10</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Tar Aerolineas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23182527"/>
                  </a:ext>
                </a:extLst>
              </a:tr>
              <a:tr h="241300">
                <a:tc>
                  <a:txBody>
                    <a:bodyPr/>
                    <a:lstStyle/>
                    <a:p>
                      <a:pPr algn="r" rtl="0" fontAlgn="b"/>
                      <a:r>
                        <a:rPr lang="es-CO" sz="1400" u="none" strike="noStrike">
                          <a:effectLst/>
                        </a:rPr>
                        <a:t>11</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Tum Aerocarga</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4773473"/>
                  </a:ext>
                </a:extLst>
              </a:tr>
              <a:tr h="241300">
                <a:tc>
                  <a:txBody>
                    <a:bodyPr/>
                    <a:lstStyle/>
                    <a:p>
                      <a:pPr algn="r" rtl="0" fontAlgn="b"/>
                      <a:r>
                        <a:rPr lang="es-CO" sz="1400" u="none" strike="noStrike">
                          <a:effectLst/>
                        </a:rPr>
                        <a:t>12</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Viva Aerobus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39295891"/>
                  </a:ext>
                </a:extLst>
              </a:tr>
              <a:tr h="241300">
                <a:tc>
                  <a:txBody>
                    <a:bodyPr/>
                    <a:lstStyle/>
                    <a:p>
                      <a:pPr algn="r" rtl="0" fontAlgn="b"/>
                      <a:r>
                        <a:rPr lang="es-CO" sz="1400" u="none" strike="noStrike">
                          <a:effectLst/>
                        </a:rPr>
                        <a:t>13</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dirty="0" err="1">
                          <a:effectLst/>
                        </a:rPr>
                        <a:t>Vivaair</a:t>
                      </a:r>
                      <a:endParaRPr lang="es-CO"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15203789"/>
                  </a:ext>
                </a:extLst>
              </a:tr>
            </a:tbl>
          </a:graphicData>
        </a:graphic>
      </p:graphicFrame>
      <p:cxnSp>
        <p:nvCxnSpPr>
          <p:cNvPr id="12" name="Straight Connector 11">
            <a:extLst>
              <a:ext uri="{FF2B5EF4-FFF2-40B4-BE49-F238E27FC236}">
                <a16:creationId xmlns:a16="http://schemas.microsoft.com/office/drawing/2014/main" id="{FAFCB7C0-BB17-4C7A-A74C-04AE1743BC55}"/>
              </a:ext>
            </a:extLst>
          </p:cNvPr>
          <p:cNvCxnSpPr>
            <a:cxnSpLocks/>
          </p:cNvCxnSpPr>
          <p:nvPr/>
        </p:nvCxnSpPr>
        <p:spPr>
          <a:xfrm>
            <a:off x="3639008" y="5301158"/>
            <a:ext cx="2162193" cy="106216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4CB956B-1AF9-45D2-B57C-9B9EE7BB4325}"/>
              </a:ext>
            </a:extLst>
          </p:cNvPr>
          <p:cNvSpPr/>
          <p:nvPr/>
        </p:nvSpPr>
        <p:spPr>
          <a:xfrm>
            <a:off x="8662953" y="1232530"/>
            <a:ext cx="3060183" cy="535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10">
            <a:extLst>
              <a:ext uri="{FF2B5EF4-FFF2-40B4-BE49-F238E27FC236}">
                <a16:creationId xmlns:a16="http://schemas.microsoft.com/office/drawing/2014/main" id="{C523C8CB-314A-48A6-9E32-189F5D895A98}"/>
              </a:ext>
            </a:extLst>
          </p:cNvPr>
          <p:cNvSpPr/>
          <p:nvPr/>
        </p:nvSpPr>
        <p:spPr>
          <a:xfrm>
            <a:off x="5712818" y="6162241"/>
            <a:ext cx="3663530" cy="507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7303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6" descr="A picture containing object, clock, drawing&#10;&#10;Description automatically generated">
            <a:extLst>
              <a:ext uri="{FF2B5EF4-FFF2-40B4-BE49-F238E27FC236}">
                <a16:creationId xmlns:a16="http://schemas.microsoft.com/office/drawing/2014/main" id="{45738825-423A-47D9-96D8-9D0F3A0F2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0204" y="224432"/>
            <a:ext cx="1102980" cy="363983"/>
          </a:xfrm>
          <a:prstGeom prst="rect">
            <a:avLst/>
          </a:prstGeom>
        </p:spPr>
      </p:pic>
      <p:sp>
        <p:nvSpPr>
          <p:cNvPr id="6" name="TextBox 2">
            <a:extLst>
              <a:ext uri="{FF2B5EF4-FFF2-40B4-BE49-F238E27FC236}">
                <a16:creationId xmlns:a16="http://schemas.microsoft.com/office/drawing/2014/main" id="{4F5C292E-5594-45AD-AF79-650FA2637CDE}"/>
              </a:ext>
            </a:extLst>
          </p:cNvPr>
          <p:cNvSpPr txBox="1"/>
          <p:nvPr/>
        </p:nvSpPr>
        <p:spPr>
          <a:xfrm>
            <a:off x="654157" y="406423"/>
            <a:ext cx="11372928" cy="523220"/>
          </a:xfrm>
          <a:prstGeom prst="rect">
            <a:avLst/>
          </a:prstGeom>
          <a:noFill/>
        </p:spPr>
        <p:txBody>
          <a:bodyPr wrap="square" rtlCol="0">
            <a:spAutoFit/>
          </a:bodyPr>
          <a:lstStyle/>
          <a:p>
            <a:r>
              <a:rPr lang="en-US" sz="2800" dirty="0"/>
              <a:t>Airlines participants in the assessment </a:t>
            </a:r>
          </a:p>
        </p:txBody>
      </p:sp>
      <p:sp>
        <p:nvSpPr>
          <p:cNvPr id="2" name="TextBox 1">
            <a:extLst>
              <a:ext uri="{FF2B5EF4-FFF2-40B4-BE49-F238E27FC236}">
                <a16:creationId xmlns:a16="http://schemas.microsoft.com/office/drawing/2014/main" id="{57A8423E-5601-4CD3-AD3E-738AF0667D26}"/>
              </a:ext>
            </a:extLst>
          </p:cNvPr>
          <p:cNvSpPr txBox="1"/>
          <p:nvPr/>
        </p:nvSpPr>
        <p:spPr>
          <a:xfrm>
            <a:off x="1018772" y="997365"/>
            <a:ext cx="3080479" cy="523220"/>
          </a:xfrm>
          <a:prstGeom prst="rect">
            <a:avLst/>
          </a:prstGeom>
          <a:noFill/>
        </p:spPr>
        <p:txBody>
          <a:bodyPr wrap="square" rtlCol="0">
            <a:spAutoFit/>
          </a:bodyPr>
          <a:lstStyle/>
          <a:p>
            <a:pPr algn="ctr"/>
            <a:r>
              <a:rPr lang="es-CO" sz="2800" b="1" dirty="0"/>
              <a:t>2020</a:t>
            </a:r>
          </a:p>
        </p:txBody>
      </p:sp>
      <p:sp>
        <p:nvSpPr>
          <p:cNvPr id="7" name="TextBox 6">
            <a:extLst>
              <a:ext uri="{FF2B5EF4-FFF2-40B4-BE49-F238E27FC236}">
                <a16:creationId xmlns:a16="http://schemas.microsoft.com/office/drawing/2014/main" id="{9CC67BED-D8B5-48E2-8873-DCAB9F5E4C8F}"/>
              </a:ext>
            </a:extLst>
          </p:cNvPr>
          <p:cNvSpPr txBox="1"/>
          <p:nvPr/>
        </p:nvSpPr>
        <p:spPr>
          <a:xfrm>
            <a:off x="5501172" y="857299"/>
            <a:ext cx="3080479" cy="523220"/>
          </a:xfrm>
          <a:prstGeom prst="rect">
            <a:avLst/>
          </a:prstGeom>
          <a:noFill/>
        </p:spPr>
        <p:txBody>
          <a:bodyPr wrap="square" rtlCol="0">
            <a:spAutoFit/>
          </a:bodyPr>
          <a:lstStyle/>
          <a:p>
            <a:pPr algn="ctr"/>
            <a:r>
              <a:rPr lang="es-CO" sz="2800" b="1" dirty="0"/>
              <a:t>2021</a:t>
            </a:r>
          </a:p>
        </p:txBody>
      </p:sp>
      <p:cxnSp>
        <p:nvCxnSpPr>
          <p:cNvPr id="8" name="Straight Connector 7">
            <a:extLst>
              <a:ext uri="{FF2B5EF4-FFF2-40B4-BE49-F238E27FC236}">
                <a16:creationId xmlns:a16="http://schemas.microsoft.com/office/drawing/2014/main" id="{D0884D64-6838-4CC4-9F0C-DBEB3374A467}"/>
              </a:ext>
            </a:extLst>
          </p:cNvPr>
          <p:cNvCxnSpPr>
            <a:cxnSpLocks/>
          </p:cNvCxnSpPr>
          <p:nvPr/>
        </p:nvCxnSpPr>
        <p:spPr>
          <a:xfrm flipV="1">
            <a:off x="3686753" y="1446550"/>
            <a:ext cx="2066703" cy="47005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49BD5187-B736-43FB-BE6E-71C692AA7E19}"/>
              </a:ext>
            </a:extLst>
          </p:cNvPr>
          <p:cNvGraphicFramePr>
            <a:graphicFrameLocks noGrp="1"/>
          </p:cNvGraphicFramePr>
          <p:nvPr>
            <p:extLst>
              <p:ext uri="{D42A27DB-BD31-4B8C-83A1-F6EECF244321}">
                <p14:modId xmlns:p14="http://schemas.microsoft.com/office/powerpoint/2010/main" val="1368104111"/>
              </p:ext>
            </p:extLst>
          </p:nvPr>
        </p:nvGraphicFramePr>
        <p:xfrm>
          <a:off x="5896690" y="1416698"/>
          <a:ext cx="5863094" cy="4991069"/>
        </p:xfrm>
        <a:graphic>
          <a:graphicData uri="http://schemas.openxmlformats.org/drawingml/2006/table">
            <a:tbl>
              <a:tblPr firstRow="1" bandRow="1">
                <a:tableStyleId>{5C22544A-7EE6-4342-B048-85BDC9FD1C3A}</a:tableStyleId>
              </a:tblPr>
              <a:tblGrid>
                <a:gridCol w="548593">
                  <a:extLst>
                    <a:ext uri="{9D8B030D-6E8A-4147-A177-3AD203B41FA5}">
                      <a16:colId xmlns:a16="http://schemas.microsoft.com/office/drawing/2014/main" val="1086621241"/>
                    </a:ext>
                  </a:extLst>
                </a:gridCol>
                <a:gridCol w="2418422">
                  <a:extLst>
                    <a:ext uri="{9D8B030D-6E8A-4147-A177-3AD203B41FA5}">
                      <a16:colId xmlns:a16="http://schemas.microsoft.com/office/drawing/2014/main" val="2088033012"/>
                    </a:ext>
                  </a:extLst>
                </a:gridCol>
                <a:gridCol w="1179505">
                  <a:extLst>
                    <a:ext uri="{9D8B030D-6E8A-4147-A177-3AD203B41FA5}">
                      <a16:colId xmlns:a16="http://schemas.microsoft.com/office/drawing/2014/main" val="3774604014"/>
                    </a:ext>
                  </a:extLst>
                </a:gridCol>
                <a:gridCol w="927544">
                  <a:extLst>
                    <a:ext uri="{9D8B030D-6E8A-4147-A177-3AD203B41FA5}">
                      <a16:colId xmlns:a16="http://schemas.microsoft.com/office/drawing/2014/main" val="3204310317"/>
                    </a:ext>
                  </a:extLst>
                </a:gridCol>
                <a:gridCol w="789030">
                  <a:extLst>
                    <a:ext uri="{9D8B030D-6E8A-4147-A177-3AD203B41FA5}">
                      <a16:colId xmlns:a16="http://schemas.microsoft.com/office/drawing/2014/main" val="2355617959"/>
                    </a:ext>
                  </a:extLst>
                </a:gridCol>
              </a:tblGrid>
              <a:tr h="0">
                <a:tc>
                  <a:txBody>
                    <a:bodyPr/>
                    <a:lstStyle/>
                    <a:p>
                      <a:pPr algn="l" rtl="0" fontAlgn="b"/>
                      <a:r>
                        <a:rPr lang="es-CO" sz="1400" u="none" strike="noStrike">
                          <a:effectLst/>
                        </a:rPr>
                        <a:t>#</a:t>
                      </a:r>
                      <a:endParaRPr lang="es-CO" sz="1400" b="1" i="0" u="none" strike="noStrike">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effectLst/>
                        </a:rPr>
                        <a:t>Company</a:t>
                      </a:r>
                      <a:endParaRPr lang="es-CO" sz="1400" b="1" i="0" u="none" strike="noStrike" dirty="0">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err="1">
                          <a:effectLst/>
                        </a:rPr>
                        <a:t>Maintenance</a:t>
                      </a:r>
                      <a:endParaRPr lang="es-CO" sz="1400" b="1" i="0" u="none" strike="noStrike" dirty="0">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err="1">
                          <a:effectLst/>
                        </a:rPr>
                        <a:t>Purchasing</a:t>
                      </a:r>
                      <a:endParaRPr lang="es-CO" sz="1400" b="1" i="0" u="none" strike="noStrike" dirty="0">
                        <a:solidFill>
                          <a:srgbClr val="FFFFFF"/>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err="1">
                          <a:effectLst/>
                        </a:rPr>
                        <a:t>Both</a:t>
                      </a:r>
                      <a:endParaRPr lang="es-CO" sz="1400" b="1" i="0" u="none" strike="noStrike" dirty="0">
                        <a:solidFill>
                          <a:srgbClr val="FFFFFF"/>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3241167913"/>
                  </a:ext>
                </a:extLst>
              </a:tr>
              <a:tr h="185768">
                <a:tc>
                  <a:txBody>
                    <a:bodyPr/>
                    <a:lstStyle/>
                    <a:p>
                      <a:pPr algn="r" rtl="0"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Aerolineas Argentinas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429626752"/>
                  </a:ext>
                </a:extLst>
              </a:tr>
              <a:tr h="182125">
                <a:tc>
                  <a:txBody>
                    <a:bodyPr/>
                    <a:lstStyle/>
                    <a:p>
                      <a:pPr algn="r" rtl="0"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Aeromar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085365214"/>
                  </a:ext>
                </a:extLst>
              </a:tr>
              <a:tr h="185768">
                <a:tc>
                  <a:txBody>
                    <a:bodyPr/>
                    <a:lstStyle/>
                    <a:p>
                      <a:pPr algn="r" rtl="0"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Aeromexico</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2968380677"/>
                  </a:ext>
                </a:extLst>
              </a:tr>
              <a:tr h="182125">
                <a:tc>
                  <a:txBody>
                    <a:bodyPr/>
                    <a:lstStyle/>
                    <a:p>
                      <a:pPr algn="r" rtl="0" fontAlgn="b"/>
                      <a:r>
                        <a:rPr lang="es-CO" sz="1400" u="none" strike="noStrike">
                          <a:effectLst/>
                        </a:rPr>
                        <a:t>4</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Aerounion</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4035881677"/>
                  </a:ext>
                </a:extLst>
              </a:tr>
              <a:tr h="185768">
                <a:tc>
                  <a:txBody>
                    <a:bodyPr/>
                    <a:lstStyle/>
                    <a:p>
                      <a:pPr algn="r" rtl="0" fontAlgn="b"/>
                      <a:r>
                        <a:rPr lang="es-CO" sz="1400" u="none" strike="noStrike">
                          <a:effectLst/>
                        </a:rPr>
                        <a:t>5</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Amaszonas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886592369"/>
                  </a:ext>
                </a:extLst>
              </a:tr>
              <a:tr h="182125">
                <a:tc>
                  <a:txBody>
                    <a:bodyPr/>
                    <a:lstStyle/>
                    <a:p>
                      <a:pPr algn="r" rtl="0"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Arjet Airlines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455963854"/>
                  </a:ext>
                </a:extLst>
              </a:tr>
              <a:tr h="185768">
                <a:tc>
                  <a:txBody>
                    <a:bodyPr/>
                    <a:lstStyle/>
                    <a:p>
                      <a:pPr algn="r" rtl="0" fontAlgn="b"/>
                      <a:r>
                        <a:rPr lang="es-CO" sz="1400" u="none" strike="noStrike">
                          <a:effectLst/>
                        </a:rPr>
                        <a:t>7</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Avianca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370896765"/>
                  </a:ext>
                </a:extLst>
              </a:tr>
              <a:tr h="182125">
                <a:tc>
                  <a:txBody>
                    <a:bodyPr/>
                    <a:lstStyle/>
                    <a:p>
                      <a:pPr algn="r" rtl="0"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Azul</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924253155"/>
                  </a:ext>
                </a:extLst>
              </a:tr>
              <a:tr h="185768">
                <a:tc>
                  <a:txBody>
                    <a:bodyPr/>
                    <a:lstStyle/>
                    <a:p>
                      <a:pPr algn="r" rtl="0"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Bahamas Air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134458877"/>
                  </a:ext>
                </a:extLst>
              </a:tr>
              <a:tr h="182125">
                <a:tc>
                  <a:txBody>
                    <a:bodyPr/>
                    <a:lstStyle/>
                    <a:p>
                      <a:pPr algn="r" rtl="0" fontAlgn="b"/>
                      <a:r>
                        <a:rPr lang="es-CO" sz="1400" u="none" strike="noStrike">
                          <a:effectLst/>
                        </a:rPr>
                        <a:t>10</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BOA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80004340"/>
                  </a:ext>
                </a:extLst>
              </a:tr>
              <a:tr h="185768">
                <a:tc>
                  <a:txBody>
                    <a:bodyPr/>
                    <a:lstStyle/>
                    <a:p>
                      <a:pPr algn="r" rtl="0" fontAlgn="b"/>
                      <a:r>
                        <a:rPr lang="es-CO" sz="1400" u="none" strike="noStrike">
                          <a:effectLst/>
                        </a:rPr>
                        <a:t>11</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Caribbean Airlines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4234225503"/>
                  </a:ext>
                </a:extLst>
              </a:tr>
              <a:tr h="182125">
                <a:tc>
                  <a:txBody>
                    <a:bodyPr/>
                    <a:lstStyle/>
                    <a:p>
                      <a:pPr algn="r" rtl="0" fontAlgn="b"/>
                      <a:r>
                        <a:rPr lang="es-CO" sz="1400" u="none" strike="noStrike">
                          <a:effectLst/>
                        </a:rPr>
                        <a:t>12</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COPA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44345205"/>
                  </a:ext>
                </a:extLst>
              </a:tr>
              <a:tr h="185768">
                <a:tc>
                  <a:txBody>
                    <a:bodyPr/>
                    <a:lstStyle/>
                    <a:p>
                      <a:pPr algn="r" rtl="0" fontAlgn="b"/>
                      <a:r>
                        <a:rPr lang="es-CO" sz="1400" u="none" strike="noStrike">
                          <a:effectLst/>
                        </a:rPr>
                        <a:t>13</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GOL</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746324344"/>
                  </a:ext>
                </a:extLst>
              </a:tr>
              <a:tr h="182125">
                <a:tc>
                  <a:txBody>
                    <a:bodyPr/>
                    <a:lstStyle/>
                    <a:p>
                      <a:pPr algn="r" rtl="0" fontAlgn="b"/>
                      <a:r>
                        <a:rPr lang="es-CO" sz="1400" u="none" strike="noStrike">
                          <a:effectLst/>
                        </a:rPr>
                        <a:t>14</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Itapemirim</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060791291"/>
                  </a:ext>
                </a:extLst>
              </a:tr>
              <a:tr h="185768">
                <a:tc>
                  <a:txBody>
                    <a:bodyPr/>
                    <a:lstStyle/>
                    <a:p>
                      <a:pPr algn="r" rtl="0" fontAlgn="b"/>
                      <a:r>
                        <a:rPr lang="es-CO" sz="1400" u="none" strike="noStrike">
                          <a:effectLst/>
                        </a:rPr>
                        <a:t>15</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Latam Brasil</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2635557939"/>
                  </a:ext>
                </a:extLst>
              </a:tr>
              <a:tr h="182125">
                <a:tc>
                  <a:txBody>
                    <a:bodyPr/>
                    <a:lstStyle/>
                    <a:p>
                      <a:pPr algn="r" rtl="0" fontAlgn="b"/>
                      <a:r>
                        <a:rPr lang="es-CO" sz="1400" u="none" strike="noStrike">
                          <a:effectLst/>
                        </a:rPr>
                        <a:t>16</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RIMA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237716346"/>
                  </a:ext>
                </a:extLst>
              </a:tr>
              <a:tr h="185768">
                <a:tc>
                  <a:txBody>
                    <a:bodyPr/>
                    <a:lstStyle/>
                    <a:p>
                      <a:pPr algn="r" rtl="0" fontAlgn="b"/>
                      <a:r>
                        <a:rPr lang="es-CO" sz="1400" u="none" strike="noStrike">
                          <a:effectLst/>
                        </a:rPr>
                        <a:t>17</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Sky</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749184020"/>
                  </a:ext>
                </a:extLst>
              </a:tr>
              <a:tr h="182125">
                <a:tc>
                  <a:txBody>
                    <a:bodyPr/>
                    <a:lstStyle/>
                    <a:p>
                      <a:pPr algn="r" rtl="0" fontAlgn="b"/>
                      <a:r>
                        <a:rPr lang="es-CO" sz="1400" u="none" strike="noStrike">
                          <a:effectLst/>
                        </a:rPr>
                        <a:t>18</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Tropic Air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1789709763"/>
                  </a:ext>
                </a:extLst>
              </a:tr>
              <a:tr h="185768">
                <a:tc>
                  <a:txBody>
                    <a:bodyPr/>
                    <a:lstStyle/>
                    <a:p>
                      <a:pPr algn="r" rtl="0" fontAlgn="b"/>
                      <a:r>
                        <a:rPr lang="es-CO" sz="1400" u="none" strike="noStrike">
                          <a:effectLst/>
                        </a:rPr>
                        <a:t>19</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TUM Aerocarga</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830931409"/>
                  </a:ext>
                </a:extLst>
              </a:tr>
              <a:tr h="182125">
                <a:tc>
                  <a:txBody>
                    <a:bodyPr/>
                    <a:lstStyle/>
                    <a:p>
                      <a:pPr algn="r" rtl="0" fontAlgn="b"/>
                      <a:r>
                        <a:rPr lang="es-CO" sz="1400" u="none" strike="noStrike">
                          <a:effectLst/>
                        </a:rPr>
                        <a:t>20</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Viva Air</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a</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18916420"/>
                  </a:ext>
                </a:extLst>
              </a:tr>
              <a:tr h="185768">
                <a:tc>
                  <a:txBody>
                    <a:bodyPr/>
                    <a:lstStyle/>
                    <a:p>
                      <a:pPr algn="r" rtl="0" fontAlgn="b"/>
                      <a:r>
                        <a:rPr lang="es-CO" sz="1400" u="none" strike="noStrike">
                          <a:effectLst/>
                        </a:rPr>
                        <a:t>21</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VivaAerobus</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 </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a:solidFill>
                            <a:srgbClr val="00B050"/>
                          </a:solidFill>
                          <a:effectLst/>
                          <a:latin typeface="Webdings" panose="05030102010509060703" pitchFamily="18" charset="2"/>
                        </a:rPr>
                        <a:t>a</a:t>
                      </a:r>
                      <a:endParaRPr lang="es-CO" sz="1400" b="0" i="0" u="none" strike="noStrike">
                        <a:solidFill>
                          <a:srgbClr val="00B050"/>
                        </a:solidFill>
                        <a:effectLst/>
                        <a:latin typeface="Webdings" panose="05030102010509060703" pitchFamily="18" charset="2"/>
                      </a:endParaRPr>
                    </a:p>
                  </a:txBody>
                  <a:tcPr marL="3643" marR="3643" marT="3643" marB="0" anchor="b"/>
                </a:tc>
                <a:tc>
                  <a:txBody>
                    <a:bodyPr/>
                    <a:lstStyle/>
                    <a:p>
                      <a:pPr algn="l" rtl="0" fontAlgn="b"/>
                      <a:r>
                        <a:rPr lang="es-CO" sz="1400" u="none" strike="noStrike" dirty="0">
                          <a:solidFill>
                            <a:srgbClr val="00B050"/>
                          </a:solidFill>
                          <a:effectLst/>
                          <a:latin typeface="Webdings" panose="05030102010509060703" pitchFamily="18" charset="2"/>
                        </a:rPr>
                        <a:t> </a:t>
                      </a:r>
                      <a:endParaRPr lang="es-CO" sz="1400" b="0" i="0" u="none" strike="noStrike" dirty="0">
                        <a:solidFill>
                          <a:srgbClr val="00B050"/>
                        </a:solidFill>
                        <a:effectLst/>
                        <a:latin typeface="Webdings" panose="05030102010509060703" pitchFamily="18" charset="2"/>
                      </a:endParaRPr>
                    </a:p>
                  </a:txBody>
                  <a:tcPr marL="3643" marR="3643" marT="3643" marB="0" anchor="b"/>
                </a:tc>
                <a:extLst>
                  <a:ext uri="{0D108BD9-81ED-4DB2-BD59-A6C34878D82A}">
                    <a16:rowId xmlns:a16="http://schemas.microsoft.com/office/drawing/2014/main" val="3684578200"/>
                  </a:ext>
                </a:extLst>
              </a:tr>
              <a:tr h="185768">
                <a:tc>
                  <a:txBody>
                    <a:bodyPr/>
                    <a:lstStyle/>
                    <a:p>
                      <a:pPr algn="l" fontAlgn="b"/>
                      <a:r>
                        <a:rPr lang="es-CO" sz="1400" u="none" strike="noStrike">
                          <a:effectLst/>
                        </a:rPr>
                        <a:t> </a:t>
                      </a:r>
                      <a:endParaRPr lang="es-CO" sz="1400" b="0" i="0" u="none" strike="noStrike">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Total</a:t>
                      </a:r>
                      <a:endParaRPr lang="es-CO" sz="1400" b="0"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14</a:t>
                      </a:r>
                      <a:endParaRPr lang="es-CO" sz="1400" b="1"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a:effectLst/>
                        </a:rPr>
                        <a:t>16</a:t>
                      </a:r>
                      <a:endParaRPr lang="es-CO" sz="1400" b="1" i="0" u="none" strike="noStrike">
                        <a:solidFill>
                          <a:srgbClr val="000000"/>
                        </a:solidFill>
                        <a:effectLst/>
                        <a:latin typeface="Calibri" panose="020F0502020204030204" pitchFamily="34" charset="0"/>
                      </a:endParaRPr>
                    </a:p>
                  </a:txBody>
                  <a:tcPr marL="3643" marR="3643" marT="3643" marB="0" anchor="b"/>
                </a:tc>
                <a:tc>
                  <a:txBody>
                    <a:bodyPr/>
                    <a:lstStyle/>
                    <a:p>
                      <a:pPr algn="l" rtl="0" fontAlgn="b"/>
                      <a:r>
                        <a:rPr lang="es-CO" sz="1400" u="none" strike="noStrike" dirty="0">
                          <a:effectLst/>
                        </a:rPr>
                        <a:t>9</a:t>
                      </a:r>
                      <a:endParaRPr lang="es-CO" sz="1400" b="1" i="0" u="none" strike="noStrike" dirty="0">
                        <a:solidFill>
                          <a:srgbClr val="000000"/>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3623964451"/>
                  </a:ext>
                </a:extLst>
              </a:tr>
            </a:tbl>
          </a:graphicData>
        </a:graphic>
      </p:graphicFrame>
      <p:graphicFrame>
        <p:nvGraphicFramePr>
          <p:cNvPr id="10" name="Table 9">
            <a:extLst>
              <a:ext uri="{FF2B5EF4-FFF2-40B4-BE49-F238E27FC236}">
                <a16:creationId xmlns:a16="http://schemas.microsoft.com/office/drawing/2014/main" id="{94A296BE-EFFC-43B6-B6F4-6B3F880600D7}"/>
              </a:ext>
            </a:extLst>
          </p:cNvPr>
          <p:cNvGraphicFramePr>
            <a:graphicFrameLocks noGrp="1"/>
          </p:cNvGraphicFramePr>
          <p:nvPr>
            <p:extLst>
              <p:ext uri="{D42A27DB-BD31-4B8C-83A1-F6EECF244321}">
                <p14:modId xmlns:p14="http://schemas.microsoft.com/office/powerpoint/2010/main" val="1253222182"/>
              </p:ext>
            </p:extLst>
          </p:nvPr>
        </p:nvGraphicFramePr>
        <p:xfrm>
          <a:off x="667208" y="1916607"/>
          <a:ext cx="2971800" cy="338455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223747631"/>
                    </a:ext>
                  </a:extLst>
                </a:gridCol>
                <a:gridCol w="2362200">
                  <a:extLst>
                    <a:ext uri="{9D8B030D-6E8A-4147-A177-3AD203B41FA5}">
                      <a16:colId xmlns:a16="http://schemas.microsoft.com/office/drawing/2014/main" val="4257580903"/>
                    </a:ext>
                  </a:extLst>
                </a:gridCol>
              </a:tblGrid>
              <a:tr h="241300">
                <a:tc>
                  <a:txBody>
                    <a:bodyPr/>
                    <a:lstStyle/>
                    <a:p>
                      <a:pPr algn="l" rtl="0" fontAlgn="b"/>
                      <a:r>
                        <a:rPr lang="es-CO" sz="1400" u="none" strike="noStrike">
                          <a:effectLst/>
                        </a:rPr>
                        <a:t>#</a:t>
                      </a:r>
                      <a:endParaRPr lang="es-CO" sz="1400" b="1" i="0" u="none" strike="noStrike">
                        <a:solidFill>
                          <a:srgbClr val="FFFFFF"/>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Company</a:t>
                      </a:r>
                      <a:endParaRPr lang="es-CO" sz="1400" b="1" i="0" u="none" strike="noStrike">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75242406"/>
                  </a:ext>
                </a:extLst>
              </a:tr>
              <a:tr h="247650">
                <a:tc>
                  <a:txBody>
                    <a:bodyPr/>
                    <a:lstStyle/>
                    <a:p>
                      <a:pPr algn="r" rtl="0"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Aeromexico</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4882864"/>
                  </a:ext>
                </a:extLst>
              </a:tr>
              <a:tr h="241300">
                <a:tc>
                  <a:txBody>
                    <a:bodyPr/>
                    <a:lstStyle/>
                    <a:p>
                      <a:pPr algn="r" rtl="0"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Avianca</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35706214"/>
                  </a:ext>
                </a:extLst>
              </a:tr>
              <a:tr h="241300">
                <a:tc>
                  <a:txBody>
                    <a:bodyPr/>
                    <a:lstStyle/>
                    <a:p>
                      <a:pPr algn="r" rtl="0"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Azul Linhas Aereas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6891418"/>
                  </a:ext>
                </a:extLst>
              </a:tr>
              <a:tr h="241300">
                <a:tc>
                  <a:txBody>
                    <a:bodyPr/>
                    <a:lstStyle/>
                    <a:p>
                      <a:pPr algn="r" rtl="0" fontAlgn="b"/>
                      <a:r>
                        <a:rPr lang="es-CO" sz="1400" u="none" strike="noStrike">
                          <a:effectLst/>
                        </a:rPr>
                        <a:t>4</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Copa Airlines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084774"/>
                  </a:ext>
                </a:extLst>
              </a:tr>
              <a:tr h="241300">
                <a:tc>
                  <a:txBody>
                    <a:bodyPr/>
                    <a:lstStyle/>
                    <a:p>
                      <a:pPr algn="r" rtl="0" fontAlgn="b"/>
                      <a:r>
                        <a:rPr lang="es-CO" sz="1400" u="none" strike="noStrike">
                          <a:effectLst/>
                        </a:rPr>
                        <a:t>5</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Ecojet</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41819147"/>
                  </a:ext>
                </a:extLst>
              </a:tr>
              <a:tr h="241300">
                <a:tc>
                  <a:txBody>
                    <a:bodyPr/>
                    <a:lstStyle/>
                    <a:p>
                      <a:pPr algn="r" rtl="0"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Fly Montserrat</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02078906"/>
                  </a:ext>
                </a:extLst>
              </a:tr>
              <a:tr h="241300">
                <a:tc>
                  <a:txBody>
                    <a:bodyPr/>
                    <a:lstStyle/>
                    <a:p>
                      <a:pPr algn="r" rtl="0" fontAlgn="b"/>
                      <a:r>
                        <a:rPr lang="es-CO" sz="1400" u="none" strike="noStrike">
                          <a:effectLst/>
                        </a:rPr>
                        <a:t>7</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GOL</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05970516"/>
                  </a:ext>
                </a:extLst>
              </a:tr>
              <a:tr h="241300">
                <a:tc>
                  <a:txBody>
                    <a:bodyPr/>
                    <a:lstStyle/>
                    <a:p>
                      <a:pPr algn="r" rtl="0"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Latam</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62447"/>
                  </a:ext>
                </a:extLst>
              </a:tr>
              <a:tr h="241300">
                <a:tc>
                  <a:txBody>
                    <a:bodyPr/>
                    <a:lstStyle/>
                    <a:p>
                      <a:pPr algn="r" rtl="0"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Liat Airlines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26918854"/>
                  </a:ext>
                </a:extLst>
              </a:tr>
              <a:tr h="241300">
                <a:tc>
                  <a:txBody>
                    <a:bodyPr/>
                    <a:lstStyle/>
                    <a:p>
                      <a:pPr algn="r" rtl="0" fontAlgn="b"/>
                      <a:r>
                        <a:rPr lang="es-CO" sz="1400" u="none" strike="noStrike">
                          <a:effectLst/>
                        </a:rPr>
                        <a:t>10</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Tar Aerolineas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23182527"/>
                  </a:ext>
                </a:extLst>
              </a:tr>
              <a:tr h="241300">
                <a:tc>
                  <a:txBody>
                    <a:bodyPr/>
                    <a:lstStyle/>
                    <a:p>
                      <a:pPr algn="r" rtl="0" fontAlgn="b"/>
                      <a:r>
                        <a:rPr lang="es-CO" sz="1400" u="none" strike="noStrike">
                          <a:effectLst/>
                        </a:rPr>
                        <a:t>11</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Tum Aerocarga</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4773473"/>
                  </a:ext>
                </a:extLst>
              </a:tr>
              <a:tr h="241300">
                <a:tc>
                  <a:txBody>
                    <a:bodyPr/>
                    <a:lstStyle/>
                    <a:p>
                      <a:pPr algn="r" rtl="0" fontAlgn="b"/>
                      <a:r>
                        <a:rPr lang="es-CO" sz="1400" u="none" strike="noStrike">
                          <a:effectLst/>
                        </a:rPr>
                        <a:t>12</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a:effectLst/>
                        </a:rPr>
                        <a:t>Viva Aerobus</a:t>
                      </a:r>
                      <a:endParaRPr lang="es-CO"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39295891"/>
                  </a:ext>
                </a:extLst>
              </a:tr>
              <a:tr h="241300">
                <a:tc>
                  <a:txBody>
                    <a:bodyPr/>
                    <a:lstStyle/>
                    <a:p>
                      <a:pPr algn="r" rtl="0" fontAlgn="b"/>
                      <a:r>
                        <a:rPr lang="es-CO" sz="1400" u="none" strike="noStrike">
                          <a:effectLst/>
                        </a:rPr>
                        <a:t>13</a:t>
                      </a:r>
                      <a:endParaRPr lang="es-CO" sz="1400" b="0" i="0" u="none" strike="noStrike">
                        <a:solidFill>
                          <a:srgbClr val="000000"/>
                        </a:solidFill>
                        <a:effectLst/>
                        <a:latin typeface="Calibri" panose="020F0502020204030204" pitchFamily="34" charset="0"/>
                      </a:endParaRPr>
                    </a:p>
                  </a:txBody>
                  <a:tcPr marL="6350" marR="6350" marT="6350" marB="0" anchor="b"/>
                </a:tc>
                <a:tc>
                  <a:txBody>
                    <a:bodyPr/>
                    <a:lstStyle/>
                    <a:p>
                      <a:pPr algn="l" rtl="0" fontAlgn="b"/>
                      <a:r>
                        <a:rPr lang="es-CO" sz="1400" u="none" strike="noStrike" dirty="0" err="1">
                          <a:effectLst/>
                        </a:rPr>
                        <a:t>Vivaair</a:t>
                      </a:r>
                      <a:endParaRPr lang="es-CO"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15203789"/>
                  </a:ext>
                </a:extLst>
              </a:tr>
            </a:tbl>
          </a:graphicData>
        </a:graphic>
      </p:graphicFrame>
      <p:cxnSp>
        <p:nvCxnSpPr>
          <p:cNvPr id="12" name="Straight Connector 11">
            <a:extLst>
              <a:ext uri="{FF2B5EF4-FFF2-40B4-BE49-F238E27FC236}">
                <a16:creationId xmlns:a16="http://schemas.microsoft.com/office/drawing/2014/main" id="{FAFCB7C0-BB17-4C7A-A74C-04AE1743BC55}"/>
              </a:ext>
            </a:extLst>
          </p:cNvPr>
          <p:cNvCxnSpPr>
            <a:cxnSpLocks/>
          </p:cNvCxnSpPr>
          <p:nvPr/>
        </p:nvCxnSpPr>
        <p:spPr>
          <a:xfrm>
            <a:off x="3639008" y="5301158"/>
            <a:ext cx="2162193" cy="10621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6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C72AC18C-4664-4A03-A9B6-0FBF48D25D41}"/>
              </a:ext>
            </a:extLst>
          </p:cNvPr>
          <p:cNvGraphicFramePr>
            <a:graphicFrameLocks/>
          </p:cNvGraphicFramePr>
          <p:nvPr>
            <p:extLst>
              <p:ext uri="{D42A27DB-BD31-4B8C-83A1-F6EECF244321}">
                <p14:modId xmlns:p14="http://schemas.microsoft.com/office/powerpoint/2010/main" val="1074113295"/>
              </p:ext>
            </p:extLst>
          </p:nvPr>
        </p:nvGraphicFramePr>
        <p:xfrm>
          <a:off x="1647372" y="1669143"/>
          <a:ext cx="8650514" cy="513805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ector recto 5">
            <a:extLst>
              <a:ext uri="{FF2B5EF4-FFF2-40B4-BE49-F238E27FC236}">
                <a16:creationId xmlns:a16="http://schemas.microsoft.com/office/drawing/2014/main" id="{C6115830-9FD1-4AF9-B296-1F4141CD5237}"/>
              </a:ext>
            </a:extLst>
          </p:cNvPr>
          <p:cNvCxnSpPr>
            <a:cxnSpLocks/>
          </p:cNvCxnSpPr>
          <p:nvPr/>
        </p:nvCxnSpPr>
        <p:spPr>
          <a:xfrm>
            <a:off x="2714171" y="3429000"/>
            <a:ext cx="0" cy="2195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6CED308A-EB06-4D52-B68E-B2783ACF2B2C}"/>
              </a:ext>
            </a:extLst>
          </p:cNvPr>
          <p:cNvCxnSpPr>
            <a:cxnSpLocks/>
          </p:cNvCxnSpPr>
          <p:nvPr/>
        </p:nvCxnSpPr>
        <p:spPr>
          <a:xfrm>
            <a:off x="5791199" y="3429000"/>
            <a:ext cx="0" cy="2329543"/>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29B9E86F-6B9E-4031-B7EB-E80CCF8F3049}"/>
              </a:ext>
            </a:extLst>
          </p:cNvPr>
          <p:cNvSpPr txBox="1"/>
          <p:nvPr/>
        </p:nvSpPr>
        <p:spPr>
          <a:xfrm>
            <a:off x="2764971" y="2412294"/>
            <a:ext cx="3026228" cy="523220"/>
          </a:xfrm>
          <a:prstGeom prst="rect">
            <a:avLst/>
          </a:prstGeom>
          <a:noFill/>
        </p:spPr>
        <p:txBody>
          <a:bodyPr wrap="square" rtlCol="0">
            <a:spAutoFit/>
          </a:bodyPr>
          <a:lstStyle/>
          <a:p>
            <a:pPr algn="ctr"/>
            <a:r>
              <a:rPr lang="es-CO" sz="1400" dirty="0"/>
              <a:t># </a:t>
            </a:r>
            <a:r>
              <a:rPr lang="es-CO" sz="1400" dirty="0" err="1"/>
              <a:t>Suppliers</a:t>
            </a:r>
            <a:r>
              <a:rPr lang="es-CO" sz="1400" dirty="0"/>
              <a:t> </a:t>
            </a:r>
            <a:r>
              <a:rPr lang="es-CO" sz="1400" dirty="0" err="1"/>
              <a:t>included</a:t>
            </a:r>
            <a:r>
              <a:rPr lang="es-CO" sz="1400" dirty="0"/>
              <a:t> in </a:t>
            </a:r>
            <a:r>
              <a:rPr lang="es-CO" sz="1400" dirty="0" err="1"/>
              <a:t>the</a:t>
            </a:r>
            <a:r>
              <a:rPr lang="es-CO" sz="1400" dirty="0"/>
              <a:t> </a:t>
            </a:r>
          </a:p>
          <a:p>
            <a:pPr algn="ctr"/>
            <a:r>
              <a:rPr lang="es-CO" sz="1400" dirty="0"/>
              <a:t>ranking= 38</a:t>
            </a:r>
          </a:p>
        </p:txBody>
      </p:sp>
      <p:sp>
        <p:nvSpPr>
          <p:cNvPr id="9" name="CuadroTexto 8">
            <a:extLst>
              <a:ext uri="{FF2B5EF4-FFF2-40B4-BE49-F238E27FC236}">
                <a16:creationId xmlns:a16="http://schemas.microsoft.com/office/drawing/2014/main" id="{ADCE68FD-7C5C-4391-88B8-A6159FEF1867}"/>
              </a:ext>
            </a:extLst>
          </p:cNvPr>
          <p:cNvSpPr txBox="1"/>
          <p:nvPr/>
        </p:nvSpPr>
        <p:spPr>
          <a:xfrm>
            <a:off x="239487" y="127495"/>
            <a:ext cx="9608458" cy="1323439"/>
          </a:xfrm>
          <a:prstGeom prst="rect">
            <a:avLst/>
          </a:prstGeom>
          <a:noFill/>
        </p:spPr>
        <p:txBody>
          <a:bodyPr wrap="square" rtlCol="0">
            <a:spAutoFit/>
          </a:bodyPr>
          <a:lstStyle/>
          <a:p>
            <a:r>
              <a:rPr lang="es-CO" sz="2000" dirty="0">
                <a:solidFill>
                  <a:schemeClr val="accent1"/>
                </a:solidFill>
              </a:rPr>
              <a:t>120 </a:t>
            </a:r>
            <a:r>
              <a:rPr lang="es-CO" sz="2000" dirty="0" err="1">
                <a:solidFill>
                  <a:schemeClr val="accent1"/>
                </a:solidFill>
              </a:rPr>
              <a:t>suppliers</a:t>
            </a:r>
            <a:r>
              <a:rPr lang="es-CO" sz="2000" dirty="0">
                <a:solidFill>
                  <a:schemeClr val="accent1"/>
                </a:solidFill>
              </a:rPr>
              <a:t> </a:t>
            </a:r>
            <a:r>
              <a:rPr lang="es-CO" sz="2000" dirty="0" err="1">
                <a:solidFill>
                  <a:schemeClr val="accent1"/>
                </a:solidFill>
              </a:rPr>
              <a:t>attended</a:t>
            </a:r>
            <a:r>
              <a:rPr lang="es-CO" sz="2000" dirty="0">
                <a:solidFill>
                  <a:schemeClr val="accent1"/>
                </a:solidFill>
              </a:rPr>
              <a:t> </a:t>
            </a:r>
            <a:r>
              <a:rPr lang="es-CO" sz="2000" dirty="0" err="1">
                <a:solidFill>
                  <a:schemeClr val="accent1"/>
                </a:solidFill>
              </a:rPr>
              <a:t>the</a:t>
            </a:r>
            <a:r>
              <a:rPr lang="es-CO" sz="2000" dirty="0">
                <a:solidFill>
                  <a:schemeClr val="accent1"/>
                </a:solidFill>
              </a:rPr>
              <a:t> CCMA: </a:t>
            </a:r>
          </a:p>
          <a:p>
            <a:pPr marL="514350" indent="-514350">
              <a:buAutoNum type="romanLcParenR"/>
            </a:pPr>
            <a:r>
              <a:rPr lang="es-CO" sz="2000" dirty="0">
                <a:solidFill>
                  <a:schemeClr val="accent1"/>
                </a:solidFill>
              </a:rPr>
              <a:t>13% </a:t>
            </a:r>
            <a:r>
              <a:rPr lang="es-CO" sz="2000" dirty="0" err="1">
                <a:solidFill>
                  <a:schemeClr val="accent1"/>
                </a:solidFill>
              </a:rPr>
              <a:t>ranked</a:t>
            </a:r>
            <a:r>
              <a:rPr lang="es-CO" sz="2000" dirty="0">
                <a:solidFill>
                  <a:schemeClr val="accent1"/>
                </a:solidFill>
              </a:rPr>
              <a:t> (38 </a:t>
            </a:r>
            <a:r>
              <a:rPr lang="es-CO" sz="2000" dirty="0" err="1">
                <a:solidFill>
                  <a:schemeClr val="accent1"/>
                </a:solidFill>
              </a:rPr>
              <a:t>suppliers</a:t>
            </a:r>
            <a:r>
              <a:rPr lang="es-CO" sz="2000" dirty="0">
                <a:solidFill>
                  <a:schemeClr val="accent1"/>
                </a:solidFill>
              </a:rPr>
              <a:t>)</a:t>
            </a:r>
          </a:p>
          <a:p>
            <a:pPr marL="514350" indent="-514350">
              <a:buAutoNum type="romanLcParenR"/>
            </a:pPr>
            <a:r>
              <a:rPr lang="es-CO" sz="2000" dirty="0">
                <a:solidFill>
                  <a:schemeClr val="accent1"/>
                </a:solidFill>
              </a:rPr>
              <a:t>87% </a:t>
            </a:r>
            <a:r>
              <a:rPr lang="es-CO" sz="2000" dirty="0" err="1">
                <a:solidFill>
                  <a:schemeClr val="accent1"/>
                </a:solidFill>
              </a:rPr>
              <a:t>didn´t</a:t>
            </a:r>
            <a:r>
              <a:rPr lang="es-CO" sz="2000" dirty="0">
                <a:solidFill>
                  <a:schemeClr val="accent1"/>
                </a:solidFill>
              </a:rPr>
              <a:t> </a:t>
            </a:r>
            <a:r>
              <a:rPr lang="es-CO" sz="2000" dirty="0" err="1">
                <a:solidFill>
                  <a:schemeClr val="accent1"/>
                </a:solidFill>
              </a:rPr>
              <a:t>fulfill</a:t>
            </a:r>
            <a:r>
              <a:rPr lang="es-CO" sz="2000" dirty="0">
                <a:solidFill>
                  <a:schemeClr val="accent1"/>
                </a:solidFill>
              </a:rPr>
              <a:t> </a:t>
            </a:r>
            <a:r>
              <a:rPr lang="es-CO" sz="2000" dirty="0" err="1">
                <a:solidFill>
                  <a:schemeClr val="accent1"/>
                </a:solidFill>
              </a:rPr>
              <a:t>the</a:t>
            </a:r>
            <a:r>
              <a:rPr lang="es-CO" sz="2000" dirty="0">
                <a:solidFill>
                  <a:schemeClr val="accent1"/>
                </a:solidFill>
              </a:rPr>
              <a:t> </a:t>
            </a:r>
            <a:r>
              <a:rPr lang="es-CO" sz="2000" dirty="0" err="1">
                <a:solidFill>
                  <a:schemeClr val="accent1"/>
                </a:solidFill>
              </a:rPr>
              <a:t>requirement</a:t>
            </a:r>
            <a:r>
              <a:rPr lang="es-CO" sz="2000" dirty="0">
                <a:solidFill>
                  <a:schemeClr val="accent1"/>
                </a:solidFill>
              </a:rPr>
              <a:t> </a:t>
            </a:r>
            <a:r>
              <a:rPr lang="es-CO" sz="2000" dirty="0" err="1">
                <a:solidFill>
                  <a:schemeClr val="accent1"/>
                </a:solidFill>
              </a:rPr>
              <a:t>to</a:t>
            </a:r>
            <a:r>
              <a:rPr lang="es-CO" sz="2000" dirty="0">
                <a:solidFill>
                  <a:schemeClr val="accent1"/>
                </a:solidFill>
              </a:rPr>
              <a:t> be </a:t>
            </a:r>
            <a:r>
              <a:rPr lang="es-CO" sz="2000" dirty="0" err="1">
                <a:solidFill>
                  <a:schemeClr val="accent1"/>
                </a:solidFill>
              </a:rPr>
              <a:t>assessed</a:t>
            </a:r>
            <a:r>
              <a:rPr lang="es-CO" sz="2000" dirty="0">
                <a:solidFill>
                  <a:schemeClr val="accent1"/>
                </a:solidFill>
              </a:rPr>
              <a:t> </a:t>
            </a:r>
            <a:r>
              <a:rPr lang="es-CO" sz="2000" dirty="0" err="1">
                <a:solidFill>
                  <a:schemeClr val="accent1"/>
                </a:solidFill>
              </a:rPr>
              <a:t>by</a:t>
            </a:r>
            <a:r>
              <a:rPr lang="es-CO" sz="2000" dirty="0">
                <a:solidFill>
                  <a:schemeClr val="accent1"/>
                </a:solidFill>
              </a:rPr>
              <a:t> at </a:t>
            </a:r>
            <a:r>
              <a:rPr lang="es-CO" sz="2000" dirty="0" err="1">
                <a:solidFill>
                  <a:schemeClr val="accent1"/>
                </a:solidFill>
              </a:rPr>
              <a:t>least</a:t>
            </a:r>
            <a:r>
              <a:rPr lang="es-CO" sz="2000" dirty="0">
                <a:solidFill>
                  <a:schemeClr val="accent1"/>
                </a:solidFill>
              </a:rPr>
              <a:t> 4 Airlines.</a:t>
            </a:r>
          </a:p>
          <a:p>
            <a:pPr marL="514350" indent="-514350">
              <a:buAutoNum type="romanLcParenR"/>
            </a:pPr>
            <a:endParaRPr lang="es-CO" sz="2000" dirty="0">
              <a:solidFill>
                <a:schemeClr val="accent1"/>
              </a:solidFill>
            </a:endParaRPr>
          </a:p>
        </p:txBody>
      </p:sp>
      <p:pic>
        <p:nvPicPr>
          <p:cNvPr id="10" name="Picture 6" descr="A picture containing object, clock, drawing&#10;&#10;Description automatically generated">
            <a:extLst>
              <a:ext uri="{FF2B5EF4-FFF2-40B4-BE49-F238E27FC236}">
                <a16:creationId xmlns:a16="http://schemas.microsoft.com/office/drawing/2014/main" id="{789C728D-0CDA-4A82-930C-97D8BA96B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204" y="224432"/>
            <a:ext cx="1102980" cy="363983"/>
          </a:xfrm>
          <a:prstGeom prst="rect">
            <a:avLst/>
          </a:prstGeom>
        </p:spPr>
      </p:pic>
      <p:sp>
        <p:nvSpPr>
          <p:cNvPr id="2" name="Right Brace 1">
            <a:extLst>
              <a:ext uri="{FF2B5EF4-FFF2-40B4-BE49-F238E27FC236}">
                <a16:creationId xmlns:a16="http://schemas.microsoft.com/office/drawing/2014/main" id="{4BEC0DB8-79A1-471D-BB93-D3129F9745FC}"/>
              </a:ext>
            </a:extLst>
          </p:cNvPr>
          <p:cNvSpPr/>
          <p:nvPr/>
        </p:nvSpPr>
        <p:spPr>
          <a:xfrm rot="16200000">
            <a:off x="7712010" y="537280"/>
            <a:ext cx="307776" cy="41493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CuadroTexto 7">
            <a:extLst>
              <a:ext uri="{FF2B5EF4-FFF2-40B4-BE49-F238E27FC236}">
                <a16:creationId xmlns:a16="http://schemas.microsoft.com/office/drawing/2014/main" id="{E844BBB4-BC00-48C8-9610-4E0A342B1375}"/>
              </a:ext>
            </a:extLst>
          </p:cNvPr>
          <p:cNvSpPr txBox="1"/>
          <p:nvPr/>
        </p:nvSpPr>
        <p:spPr>
          <a:xfrm>
            <a:off x="6157664" y="2198524"/>
            <a:ext cx="3620246" cy="307777"/>
          </a:xfrm>
          <a:prstGeom prst="rect">
            <a:avLst/>
          </a:prstGeom>
          <a:noFill/>
        </p:spPr>
        <p:txBody>
          <a:bodyPr wrap="square" rtlCol="0">
            <a:spAutoFit/>
          </a:bodyPr>
          <a:lstStyle/>
          <a:p>
            <a:pPr algn="ctr"/>
            <a:r>
              <a:rPr lang="es-CO" sz="1400" dirty="0"/>
              <a:t>87% </a:t>
            </a:r>
            <a:r>
              <a:rPr lang="es-CO" sz="1400" dirty="0" err="1"/>
              <a:t>of</a:t>
            </a:r>
            <a:r>
              <a:rPr lang="es-CO" sz="1400" dirty="0"/>
              <a:t> </a:t>
            </a:r>
            <a:r>
              <a:rPr lang="es-CO" sz="1400" dirty="0" err="1"/>
              <a:t>the</a:t>
            </a:r>
            <a:r>
              <a:rPr lang="es-CO" sz="1400" dirty="0"/>
              <a:t> </a:t>
            </a:r>
            <a:r>
              <a:rPr lang="es-CO" sz="1400" dirty="0" err="1"/>
              <a:t>suppliers</a:t>
            </a:r>
            <a:endParaRPr lang="es-CO" sz="1400" dirty="0"/>
          </a:p>
        </p:txBody>
      </p:sp>
      <p:cxnSp>
        <p:nvCxnSpPr>
          <p:cNvPr id="13" name="Straight Connector 12">
            <a:extLst>
              <a:ext uri="{FF2B5EF4-FFF2-40B4-BE49-F238E27FC236}">
                <a16:creationId xmlns:a16="http://schemas.microsoft.com/office/drawing/2014/main" id="{50823A71-1802-481F-BA7A-5B7083D69472}"/>
              </a:ext>
            </a:extLst>
          </p:cNvPr>
          <p:cNvCxnSpPr>
            <a:cxnSpLocks/>
            <a:endCxn id="8" idx="3"/>
          </p:cNvCxnSpPr>
          <p:nvPr/>
        </p:nvCxnSpPr>
        <p:spPr>
          <a:xfrm flipV="1">
            <a:off x="5791198" y="2673904"/>
            <a:ext cx="1" cy="58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6">
            <a:extLst>
              <a:ext uri="{FF2B5EF4-FFF2-40B4-BE49-F238E27FC236}">
                <a16:creationId xmlns:a16="http://schemas.microsoft.com/office/drawing/2014/main" id="{333E1C1C-1F57-4D8A-9F4A-2CBC95F19D3B}"/>
              </a:ext>
            </a:extLst>
          </p:cNvPr>
          <p:cNvCxnSpPr>
            <a:cxnSpLocks/>
          </p:cNvCxnSpPr>
          <p:nvPr/>
        </p:nvCxnSpPr>
        <p:spPr>
          <a:xfrm flipH="1">
            <a:off x="9901325" y="2780599"/>
            <a:ext cx="39272" cy="29779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7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descr="A picture containing object, clock, drawing&#10;&#10;Description automatically generated">
            <a:extLst>
              <a:ext uri="{FF2B5EF4-FFF2-40B4-BE49-F238E27FC236}">
                <a16:creationId xmlns:a16="http://schemas.microsoft.com/office/drawing/2014/main" id="{8EC725B3-F5CB-470C-86E5-740C6A56F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4" y="224432"/>
            <a:ext cx="1102980" cy="363983"/>
          </a:xfrm>
          <a:prstGeom prst="rect">
            <a:avLst/>
          </a:prstGeom>
        </p:spPr>
      </p:pic>
      <p:sp>
        <p:nvSpPr>
          <p:cNvPr id="6" name="CuadroTexto 5">
            <a:extLst>
              <a:ext uri="{FF2B5EF4-FFF2-40B4-BE49-F238E27FC236}">
                <a16:creationId xmlns:a16="http://schemas.microsoft.com/office/drawing/2014/main" id="{FA7F4773-0990-4E83-96E2-45600E791769}"/>
              </a:ext>
            </a:extLst>
          </p:cNvPr>
          <p:cNvSpPr txBox="1"/>
          <p:nvPr/>
        </p:nvSpPr>
        <p:spPr>
          <a:xfrm>
            <a:off x="440336" y="297445"/>
            <a:ext cx="9490648" cy="1200329"/>
          </a:xfrm>
          <a:prstGeom prst="rect">
            <a:avLst/>
          </a:prstGeom>
          <a:noFill/>
        </p:spPr>
        <p:txBody>
          <a:bodyPr wrap="square">
            <a:spAutoFit/>
          </a:bodyPr>
          <a:lstStyle/>
          <a:p>
            <a:r>
              <a:rPr lang="es-CO" sz="1800" dirty="0">
                <a:solidFill>
                  <a:schemeClr val="accent1"/>
                </a:solidFill>
              </a:rPr>
              <a:t>120 </a:t>
            </a:r>
            <a:r>
              <a:rPr lang="es-CO" sz="1800" dirty="0" err="1">
                <a:solidFill>
                  <a:schemeClr val="accent1"/>
                </a:solidFill>
              </a:rPr>
              <a:t>suppliers</a:t>
            </a:r>
            <a:r>
              <a:rPr lang="es-CO" sz="1800" dirty="0">
                <a:solidFill>
                  <a:schemeClr val="accent1"/>
                </a:solidFill>
              </a:rPr>
              <a:t> </a:t>
            </a:r>
            <a:r>
              <a:rPr lang="es-CO" sz="1800" dirty="0" err="1">
                <a:solidFill>
                  <a:schemeClr val="accent1"/>
                </a:solidFill>
              </a:rPr>
              <a:t>attended</a:t>
            </a:r>
            <a:r>
              <a:rPr lang="es-CO" sz="1800" dirty="0">
                <a:solidFill>
                  <a:schemeClr val="accent1"/>
                </a:solidFill>
              </a:rPr>
              <a:t> </a:t>
            </a:r>
            <a:r>
              <a:rPr lang="es-CO" sz="1800" dirty="0" err="1">
                <a:solidFill>
                  <a:schemeClr val="accent1"/>
                </a:solidFill>
              </a:rPr>
              <a:t>the</a:t>
            </a:r>
            <a:r>
              <a:rPr lang="es-CO" sz="1800" dirty="0">
                <a:solidFill>
                  <a:schemeClr val="accent1"/>
                </a:solidFill>
              </a:rPr>
              <a:t> CCMA: </a:t>
            </a:r>
          </a:p>
          <a:p>
            <a:pPr marL="514350" indent="-514350">
              <a:buAutoNum type="romanLcParenR"/>
            </a:pPr>
            <a:r>
              <a:rPr lang="es-CO" sz="1800" dirty="0">
                <a:solidFill>
                  <a:schemeClr val="accent1"/>
                </a:solidFill>
              </a:rPr>
              <a:t>70 </a:t>
            </a:r>
            <a:r>
              <a:rPr lang="es-CO" sz="1800" dirty="0" err="1">
                <a:solidFill>
                  <a:schemeClr val="accent1"/>
                </a:solidFill>
              </a:rPr>
              <a:t>suppliers</a:t>
            </a:r>
            <a:r>
              <a:rPr lang="es-CO" sz="1800" dirty="0">
                <a:solidFill>
                  <a:schemeClr val="accent1"/>
                </a:solidFill>
              </a:rPr>
              <a:t> (58%) </a:t>
            </a:r>
            <a:r>
              <a:rPr lang="es-CO" sz="1800" dirty="0" err="1">
                <a:solidFill>
                  <a:schemeClr val="accent1"/>
                </a:solidFill>
              </a:rPr>
              <a:t>didn´t</a:t>
            </a:r>
            <a:r>
              <a:rPr lang="es-CO" sz="1800" dirty="0">
                <a:solidFill>
                  <a:schemeClr val="accent1"/>
                </a:solidFill>
              </a:rPr>
              <a:t> </a:t>
            </a:r>
            <a:r>
              <a:rPr lang="es-CO" sz="1800" dirty="0" err="1">
                <a:solidFill>
                  <a:schemeClr val="accent1"/>
                </a:solidFill>
              </a:rPr>
              <a:t>fulfill</a:t>
            </a:r>
            <a:r>
              <a:rPr lang="es-CO" sz="1800" dirty="0">
                <a:solidFill>
                  <a:schemeClr val="accent1"/>
                </a:solidFill>
              </a:rPr>
              <a:t> </a:t>
            </a:r>
            <a:r>
              <a:rPr lang="es-CO" sz="1800" dirty="0" err="1">
                <a:solidFill>
                  <a:schemeClr val="accent1"/>
                </a:solidFill>
              </a:rPr>
              <a:t>the</a:t>
            </a:r>
            <a:r>
              <a:rPr lang="es-CO" sz="1800" dirty="0">
                <a:solidFill>
                  <a:schemeClr val="accent1"/>
                </a:solidFill>
              </a:rPr>
              <a:t> </a:t>
            </a:r>
            <a:r>
              <a:rPr lang="es-CO" sz="1800" dirty="0" err="1">
                <a:solidFill>
                  <a:schemeClr val="accent1"/>
                </a:solidFill>
              </a:rPr>
              <a:t>requirement</a:t>
            </a:r>
            <a:r>
              <a:rPr lang="es-CO" sz="1800" dirty="0">
                <a:solidFill>
                  <a:schemeClr val="accent1"/>
                </a:solidFill>
              </a:rPr>
              <a:t> </a:t>
            </a:r>
            <a:r>
              <a:rPr lang="es-CO" sz="1800" dirty="0" err="1">
                <a:solidFill>
                  <a:schemeClr val="accent1"/>
                </a:solidFill>
              </a:rPr>
              <a:t>to</a:t>
            </a:r>
            <a:r>
              <a:rPr lang="es-CO" sz="1800" dirty="0">
                <a:solidFill>
                  <a:schemeClr val="accent1"/>
                </a:solidFill>
              </a:rPr>
              <a:t> be </a:t>
            </a:r>
            <a:r>
              <a:rPr lang="es-CO" sz="1800" dirty="0" err="1">
                <a:solidFill>
                  <a:schemeClr val="accent1"/>
                </a:solidFill>
              </a:rPr>
              <a:t>assessed</a:t>
            </a:r>
            <a:r>
              <a:rPr lang="es-CO" sz="1800" dirty="0">
                <a:solidFill>
                  <a:schemeClr val="accent1"/>
                </a:solidFill>
              </a:rPr>
              <a:t> </a:t>
            </a:r>
            <a:r>
              <a:rPr lang="es-CO" sz="1800" dirty="0" err="1">
                <a:solidFill>
                  <a:schemeClr val="accent1"/>
                </a:solidFill>
              </a:rPr>
              <a:t>by</a:t>
            </a:r>
            <a:r>
              <a:rPr lang="es-CO" sz="1800" dirty="0">
                <a:solidFill>
                  <a:schemeClr val="accent1"/>
                </a:solidFill>
              </a:rPr>
              <a:t> at </a:t>
            </a:r>
            <a:r>
              <a:rPr lang="es-CO" sz="1800" dirty="0" err="1">
                <a:solidFill>
                  <a:schemeClr val="accent1"/>
                </a:solidFill>
              </a:rPr>
              <a:t>least</a:t>
            </a:r>
            <a:r>
              <a:rPr lang="es-CO" sz="1800" dirty="0">
                <a:solidFill>
                  <a:schemeClr val="accent1"/>
                </a:solidFill>
              </a:rPr>
              <a:t> 4 Airlines</a:t>
            </a:r>
          </a:p>
          <a:p>
            <a:pPr marL="514350" indent="-514350">
              <a:buFontTx/>
              <a:buAutoNum type="romanLcParenR"/>
            </a:pPr>
            <a:r>
              <a:rPr lang="es-CO" dirty="0">
                <a:solidFill>
                  <a:schemeClr val="accent1"/>
                </a:solidFill>
              </a:rPr>
              <a:t>50 </a:t>
            </a:r>
            <a:r>
              <a:rPr lang="es-CO" dirty="0" err="1">
                <a:solidFill>
                  <a:schemeClr val="accent1"/>
                </a:solidFill>
              </a:rPr>
              <a:t>suppliers</a:t>
            </a:r>
            <a:r>
              <a:rPr lang="es-CO" dirty="0">
                <a:solidFill>
                  <a:schemeClr val="accent1"/>
                </a:solidFill>
              </a:rPr>
              <a:t> </a:t>
            </a:r>
            <a:r>
              <a:rPr lang="es-CO" sz="1800" dirty="0" err="1">
                <a:solidFill>
                  <a:schemeClr val="accent1"/>
                </a:solidFill>
              </a:rPr>
              <a:t>ranked</a:t>
            </a:r>
            <a:r>
              <a:rPr lang="es-CO" sz="1800" dirty="0">
                <a:solidFill>
                  <a:schemeClr val="accent1"/>
                </a:solidFill>
              </a:rPr>
              <a:t> (41%)</a:t>
            </a:r>
          </a:p>
          <a:p>
            <a:pPr marL="514350" indent="-514350">
              <a:buAutoNum type="romanLcParenR"/>
            </a:pPr>
            <a:endParaRPr lang="es-CO" dirty="0"/>
          </a:p>
        </p:txBody>
      </p:sp>
      <p:graphicFrame>
        <p:nvGraphicFramePr>
          <p:cNvPr id="10" name="Gráfico 9">
            <a:extLst>
              <a:ext uri="{FF2B5EF4-FFF2-40B4-BE49-F238E27FC236}">
                <a16:creationId xmlns:a16="http://schemas.microsoft.com/office/drawing/2014/main" id="{0E8E34E1-C147-4BCB-BF41-24EF37B6E159}"/>
              </a:ext>
            </a:extLst>
          </p:cNvPr>
          <p:cNvGraphicFramePr>
            <a:graphicFrameLocks/>
          </p:cNvGraphicFramePr>
          <p:nvPr>
            <p:extLst>
              <p:ext uri="{D42A27DB-BD31-4B8C-83A1-F6EECF244321}">
                <p14:modId xmlns:p14="http://schemas.microsoft.com/office/powerpoint/2010/main" val="806656908"/>
              </p:ext>
            </p:extLst>
          </p:nvPr>
        </p:nvGraphicFramePr>
        <p:xfrm>
          <a:off x="1137207" y="1444081"/>
          <a:ext cx="9341767" cy="511647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FACD12C8-6C78-412C-85C6-5F788DE36232}"/>
              </a:ext>
            </a:extLst>
          </p:cNvPr>
          <p:cNvCxnSpPr>
            <a:cxnSpLocks/>
          </p:cNvCxnSpPr>
          <p:nvPr/>
        </p:nvCxnSpPr>
        <p:spPr>
          <a:xfrm flipV="1">
            <a:off x="4601980" y="2735705"/>
            <a:ext cx="0" cy="2780675"/>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42FBD51-90A4-426E-BB99-239B103D3AEF}"/>
              </a:ext>
            </a:extLst>
          </p:cNvPr>
          <p:cNvSpPr txBox="1"/>
          <p:nvPr/>
        </p:nvSpPr>
        <p:spPr>
          <a:xfrm>
            <a:off x="2158584" y="1926457"/>
            <a:ext cx="2812528" cy="523220"/>
          </a:xfrm>
          <a:prstGeom prst="rect">
            <a:avLst/>
          </a:prstGeom>
          <a:noFill/>
        </p:spPr>
        <p:txBody>
          <a:bodyPr wrap="square">
            <a:spAutoFit/>
          </a:bodyPr>
          <a:lstStyle/>
          <a:p>
            <a:pPr algn="ctr"/>
            <a:r>
              <a:rPr lang="es-CO" sz="1400" dirty="0">
                <a:solidFill>
                  <a:schemeClr val="bg1">
                    <a:lumMod val="65000"/>
                  </a:schemeClr>
                </a:solidFill>
              </a:rPr>
              <a:t># </a:t>
            </a:r>
            <a:r>
              <a:rPr lang="es-CO" sz="1400" dirty="0" err="1">
                <a:solidFill>
                  <a:schemeClr val="bg1">
                    <a:lumMod val="65000"/>
                  </a:schemeClr>
                </a:solidFill>
              </a:rPr>
              <a:t>Suppliers</a:t>
            </a:r>
            <a:r>
              <a:rPr lang="es-CO" sz="1400" dirty="0">
                <a:solidFill>
                  <a:schemeClr val="bg1">
                    <a:lumMod val="65000"/>
                  </a:schemeClr>
                </a:solidFill>
              </a:rPr>
              <a:t> NOT </a:t>
            </a:r>
            <a:r>
              <a:rPr lang="es-CO" sz="1400" dirty="0" err="1">
                <a:solidFill>
                  <a:schemeClr val="bg1">
                    <a:lumMod val="65000"/>
                  </a:schemeClr>
                </a:solidFill>
              </a:rPr>
              <a:t>included</a:t>
            </a:r>
            <a:r>
              <a:rPr lang="es-CO" sz="1400" dirty="0">
                <a:solidFill>
                  <a:schemeClr val="bg1">
                    <a:lumMod val="65000"/>
                  </a:schemeClr>
                </a:solidFill>
              </a:rPr>
              <a:t> in </a:t>
            </a:r>
            <a:r>
              <a:rPr lang="es-CO" sz="1400" dirty="0" err="1">
                <a:solidFill>
                  <a:schemeClr val="bg1">
                    <a:lumMod val="65000"/>
                  </a:schemeClr>
                </a:solidFill>
              </a:rPr>
              <a:t>the</a:t>
            </a:r>
            <a:r>
              <a:rPr lang="es-CO" sz="1400" dirty="0">
                <a:solidFill>
                  <a:schemeClr val="bg1">
                    <a:lumMod val="65000"/>
                  </a:schemeClr>
                </a:solidFill>
              </a:rPr>
              <a:t> </a:t>
            </a:r>
          </a:p>
          <a:p>
            <a:pPr algn="ctr"/>
            <a:r>
              <a:rPr lang="es-CO" sz="1400" dirty="0">
                <a:solidFill>
                  <a:schemeClr val="bg1">
                    <a:lumMod val="65000"/>
                  </a:schemeClr>
                </a:solidFill>
              </a:rPr>
              <a:t>ranking= 70 (58%)</a:t>
            </a:r>
          </a:p>
        </p:txBody>
      </p:sp>
      <p:sp>
        <p:nvSpPr>
          <p:cNvPr id="9" name="CuadroTexto 8">
            <a:extLst>
              <a:ext uri="{FF2B5EF4-FFF2-40B4-BE49-F238E27FC236}">
                <a16:creationId xmlns:a16="http://schemas.microsoft.com/office/drawing/2014/main" id="{8723675E-A7D3-4477-BDC9-DA1308CED254}"/>
              </a:ext>
            </a:extLst>
          </p:cNvPr>
          <p:cNvSpPr txBox="1"/>
          <p:nvPr/>
        </p:nvSpPr>
        <p:spPr>
          <a:xfrm>
            <a:off x="4299280" y="1919093"/>
            <a:ext cx="6097248" cy="369332"/>
          </a:xfrm>
          <a:prstGeom prst="rect">
            <a:avLst/>
          </a:prstGeom>
          <a:noFill/>
        </p:spPr>
        <p:txBody>
          <a:bodyPr wrap="square">
            <a:spAutoFit/>
          </a:bodyPr>
          <a:lstStyle/>
          <a:p>
            <a:pPr algn="ctr"/>
            <a:r>
              <a:rPr lang="es-CO" sz="1800" dirty="0">
                <a:solidFill>
                  <a:schemeClr val="bg1">
                    <a:lumMod val="65000"/>
                  </a:schemeClr>
                </a:solidFill>
              </a:rPr>
              <a:t># </a:t>
            </a:r>
            <a:r>
              <a:rPr lang="es-CO" sz="1800" dirty="0" err="1">
                <a:solidFill>
                  <a:schemeClr val="bg1">
                    <a:lumMod val="65000"/>
                  </a:schemeClr>
                </a:solidFill>
              </a:rPr>
              <a:t>Supplier</a:t>
            </a:r>
            <a:r>
              <a:rPr lang="es-CO" sz="1800" dirty="0">
                <a:solidFill>
                  <a:schemeClr val="bg1">
                    <a:lumMod val="65000"/>
                  </a:schemeClr>
                </a:solidFill>
              </a:rPr>
              <a:t> </a:t>
            </a:r>
            <a:r>
              <a:rPr lang="es-CO" sz="1800" dirty="0" err="1">
                <a:solidFill>
                  <a:schemeClr val="bg1">
                    <a:lumMod val="65000"/>
                  </a:schemeClr>
                </a:solidFill>
              </a:rPr>
              <a:t>included</a:t>
            </a:r>
            <a:r>
              <a:rPr lang="es-CO" sz="1800" dirty="0">
                <a:solidFill>
                  <a:schemeClr val="bg1">
                    <a:lumMod val="65000"/>
                  </a:schemeClr>
                </a:solidFill>
              </a:rPr>
              <a:t> in </a:t>
            </a:r>
            <a:r>
              <a:rPr lang="es-CO" sz="1800" dirty="0" err="1">
                <a:solidFill>
                  <a:schemeClr val="bg1">
                    <a:lumMod val="65000"/>
                  </a:schemeClr>
                </a:solidFill>
              </a:rPr>
              <a:t>the</a:t>
            </a:r>
            <a:r>
              <a:rPr lang="es-CO" sz="1800" dirty="0">
                <a:solidFill>
                  <a:schemeClr val="bg1">
                    <a:lumMod val="65000"/>
                  </a:schemeClr>
                </a:solidFill>
              </a:rPr>
              <a:t> ranking = 50 (41%)</a:t>
            </a:r>
          </a:p>
        </p:txBody>
      </p:sp>
      <p:sp>
        <p:nvSpPr>
          <p:cNvPr id="12" name="Abrir llave 11">
            <a:extLst>
              <a:ext uri="{FF2B5EF4-FFF2-40B4-BE49-F238E27FC236}">
                <a16:creationId xmlns:a16="http://schemas.microsoft.com/office/drawing/2014/main" id="{70C01735-99D4-49B0-82F5-BA0FF6EC36B9}"/>
              </a:ext>
            </a:extLst>
          </p:cNvPr>
          <p:cNvSpPr/>
          <p:nvPr/>
        </p:nvSpPr>
        <p:spPr>
          <a:xfrm rot="5400000">
            <a:off x="3537987" y="1691440"/>
            <a:ext cx="223307" cy="17397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4" name="Abrir llave 13">
            <a:extLst>
              <a:ext uri="{FF2B5EF4-FFF2-40B4-BE49-F238E27FC236}">
                <a16:creationId xmlns:a16="http://schemas.microsoft.com/office/drawing/2014/main" id="{24B22DE9-09BB-4C7C-98F0-A12DCE0825D8}"/>
              </a:ext>
            </a:extLst>
          </p:cNvPr>
          <p:cNvSpPr/>
          <p:nvPr/>
        </p:nvSpPr>
        <p:spPr>
          <a:xfrm rot="5400000">
            <a:off x="7084410" y="-35810"/>
            <a:ext cx="223307" cy="50950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114412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28AEA3D-E26B-4965-A574-245BAB5E8491}"/>
              </a:ext>
            </a:extLst>
          </p:cNvPr>
          <p:cNvPicPr>
            <a:picLocks noChangeAspect="1"/>
          </p:cNvPicPr>
          <p:nvPr/>
        </p:nvPicPr>
        <p:blipFill rotWithShape="1">
          <a:blip r:embed="rId2"/>
          <a:srcRect b="92724"/>
          <a:stretch/>
        </p:blipFill>
        <p:spPr>
          <a:xfrm>
            <a:off x="6488451" y="110155"/>
            <a:ext cx="5245099" cy="804247"/>
          </a:xfrm>
          <a:prstGeom prst="rect">
            <a:avLst/>
          </a:prstGeom>
        </p:spPr>
      </p:pic>
      <p:pic>
        <p:nvPicPr>
          <p:cNvPr id="5" name="Imagen 4">
            <a:extLst>
              <a:ext uri="{FF2B5EF4-FFF2-40B4-BE49-F238E27FC236}">
                <a16:creationId xmlns:a16="http://schemas.microsoft.com/office/drawing/2014/main" id="{A1F5E8A5-861F-4FA5-B2EA-78A16D96DA3B}"/>
              </a:ext>
            </a:extLst>
          </p:cNvPr>
          <p:cNvPicPr>
            <a:picLocks noChangeAspect="1"/>
          </p:cNvPicPr>
          <p:nvPr/>
        </p:nvPicPr>
        <p:blipFill rotWithShape="1">
          <a:blip r:embed="rId2"/>
          <a:srcRect b="40516"/>
          <a:stretch/>
        </p:blipFill>
        <p:spPr>
          <a:xfrm>
            <a:off x="330201" y="110155"/>
            <a:ext cx="5245099" cy="6575458"/>
          </a:xfrm>
          <a:prstGeom prst="rect">
            <a:avLst/>
          </a:prstGeom>
        </p:spPr>
      </p:pic>
      <p:pic>
        <p:nvPicPr>
          <p:cNvPr id="10" name="Imagen 9">
            <a:extLst>
              <a:ext uri="{FF2B5EF4-FFF2-40B4-BE49-F238E27FC236}">
                <a16:creationId xmlns:a16="http://schemas.microsoft.com/office/drawing/2014/main" id="{D7E95238-ECCD-4EA2-8C1E-CE4038303BEB}"/>
              </a:ext>
            </a:extLst>
          </p:cNvPr>
          <p:cNvPicPr>
            <a:picLocks noChangeAspect="1"/>
          </p:cNvPicPr>
          <p:nvPr/>
        </p:nvPicPr>
        <p:blipFill rotWithShape="1">
          <a:blip r:embed="rId2"/>
          <a:srcRect t="59838"/>
          <a:stretch/>
        </p:blipFill>
        <p:spPr>
          <a:xfrm>
            <a:off x="6488452" y="914400"/>
            <a:ext cx="5245099" cy="4439585"/>
          </a:xfrm>
          <a:prstGeom prst="rect">
            <a:avLst/>
          </a:prstGeom>
        </p:spPr>
      </p:pic>
    </p:spTree>
    <p:extLst>
      <p:ext uri="{BB962C8B-B14F-4D97-AF65-F5344CB8AC3E}">
        <p14:creationId xmlns:p14="http://schemas.microsoft.com/office/powerpoint/2010/main" val="3176250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C9484681DCC149B7AA3DA13AAC67EF" ma:contentTypeVersion="10" ma:contentTypeDescription="Create a new document." ma:contentTypeScope="" ma:versionID="93db4796b2586daa58e7190d58f6c1df">
  <xsd:schema xmlns:xsd="http://www.w3.org/2001/XMLSchema" xmlns:xs="http://www.w3.org/2001/XMLSchema" xmlns:p="http://schemas.microsoft.com/office/2006/metadata/properties" xmlns:ns3="c6bda42d-36bc-4265-b832-e53c431aa29d" targetNamespace="http://schemas.microsoft.com/office/2006/metadata/properties" ma:root="true" ma:fieldsID="508136ea4860e9527d5b00f350848a68" ns3:_="">
    <xsd:import namespace="c6bda42d-36bc-4265-b832-e53c431aa2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da42d-36bc-4265-b832-e53c431aa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AC6313-B56E-4B15-943A-1A1183D7649D}">
  <ds:schemaRefs>
    <ds:schemaRef ds:uri="http://schemas.microsoft.com/sharepoint/v3/contenttype/forms"/>
  </ds:schemaRefs>
</ds:datastoreItem>
</file>

<file path=customXml/itemProps2.xml><?xml version="1.0" encoding="utf-8"?>
<ds:datastoreItem xmlns:ds="http://schemas.openxmlformats.org/officeDocument/2006/customXml" ds:itemID="{770A29CB-74CB-4007-AB31-DBBF2A6CD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da42d-36bc-4265-b832-e53c431aa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519291-3651-42B7-8E8A-FA09617FD200}">
  <ds:schemaRef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c6bda42d-36bc-4265-b832-e53c431aa29d"/>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30943</TotalTime>
  <Words>1473</Words>
  <Application>Microsoft Office PowerPoint</Application>
  <PresentationFormat>Panorámica</PresentationFormat>
  <Paragraphs>414</Paragraphs>
  <Slides>15</Slides>
  <Notes>0</Notes>
  <HiddenSlides>2</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Calibri Light</vt:lpstr>
      <vt:lpstr>Cambria Math</vt:lpstr>
      <vt:lpstr>Museo Sans 300</vt:lpstr>
      <vt:lpstr>Museo Sans 500</vt:lpstr>
      <vt:lpstr>Webdings</vt:lpstr>
      <vt:lpstr>Office Theme</vt:lpstr>
      <vt:lpstr>Presentación de PowerPoint</vt:lpstr>
      <vt:lpstr>Presentación de PowerPoint</vt:lpstr>
      <vt:lpstr>Supplier assessment: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ALTA share the Airlines that participated in the assessment, but do not disclosure to the suppliers which Airlines said what.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Camilo Guerrero Cogollo</dc:creator>
  <cp:lastModifiedBy>Juan Camilo Guerrero Cogollo</cp:lastModifiedBy>
  <cp:revision>49</cp:revision>
  <dcterms:created xsi:type="dcterms:W3CDTF">2020-05-28T20:54:31Z</dcterms:created>
  <dcterms:modified xsi:type="dcterms:W3CDTF">2021-07-07T21:29:29Z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0x0101006FC9484681DCC149B7AA3DA13AAC67EF</vt:lpwstr>
  </property>
</Properties>
</file>