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67" r:id="rId6"/>
    <p:sldId id="280" r:id="rId7"/>
    <p:sldId id="282" r:id="rId8"/>
    <p:sldId id="283" r:id="rId9"/>
    <p:sldId id="284" r:id="rId10"/>
    <p:sldId id="285" r:id="rId11"/>
    <p:sldId id="28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3340C-22DF-4B27-8DD6-4D102E5125C6}" v="17" dt="2023-10-10T15:13:41.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86" autoAdjust="0"/>
    <p:restoredTop sz="94632" autoAdjust="0"/>
  </p:normalViewPr>
  <p:slideViewPr>
    <p:cSldViewPr snapToGrid="0">
      <p:cViewPr varScale="1">
        <p:scale>
          <a:sx n="86" d="100"/>
          <a:sy n="86" d="100"/>
        </p:scale>
        <p:origin x="562" y="53"/>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79" d="100"/>
          <a:sy n="79" d="100"/>
        </p:scale>
        <p:origin x="286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yblanco@gmail.com" userId="f5899d21c3a7ebfb" providerId="LiveId" clId="{EE33340C-22DF-4B27-8DD6-4D102E5125C6}"/>
    <pc:docChg chg="undo custSel addSld delSld modSld">
      <pc:chgData name="anyblanco@gmail.com" userId="f5899d21c3a7ebfb" providerId="LiveId" clId="{EE33340C-22DF-4B27-8DD6-4D102E5125C6}" dt="2023-10-10T15:16:08.441" v="523" actId="47"/>
      <pc:docMkLst>
        <pc:docMk/>
      </pc:docMkLst>
      <pc:sldChg chg="del">
        <pc:chgData name="anyblanco@gmail.com" userId="f5899d21c3a7ebfb" providerId="LiveId" clId="{EE33340C-22DF-4B27-8DD6-4D102E5125C6}" dt="2023-10-10T15:16:06.832" v="522" actId="47"/>
        <pc:sldMkLst>
          <pc:docMk/>
          <pc:sldMk cId="2124904868" sldId="257"/>
        </pc:sldMkLst>
      </pc:sldChg>
      <pc:sldChg chg="del">
        <pc:chgData name="anyblanco@gmail.com" userId="f5899d21c3a7ebfb" providerId="LiveId" clId="{EE33340C-22DF-4B27-8DD6-4D102E5125C6}" dt="2023-10-10T15:16:06.832" v="522" actId="47"/>
        <pc:sldMkLst>
          <pc:docMk/>
          <pc:sldMk cId="1001670454" sldId="258"/>
        </pc:sldMkLst>
      </pc:sldChg>
      <pc:sldChg chg="del">
        <pc:chgData name="anyblanco@gmail.com" userId="f5899d21c3a7ebfb" providerId="LiveId" clId="{EE33340C-22DF-4B27-8DD6-4D102E5125C6}" dt="2023-10-10T15:16:08.441" v="523" actId="47"/>
        <pc:sldMkLst>
          <pc:docMk/>
          <pc:sldMk cId="4233798959" sldId="259"/>
        </pc:sldMkLst>
      </pc:sldChg>
      <pc:sldChg chg="del">
        <pc:chgData name="anyblanco@gmail.com" userId="f5899d21c3a7ebfb" providerId="LiveId" clId="{EE33340C-22DF-4B27-8DD6-4D102E5125C6}" dt="2023-10-10T15:05:10.982" v="369" actId="47"/>
        <pc:sldMkLst>
          <pc:docMk/>
          <pc:sldMk cId="3010723245" sldId="260"/>
        </pc:sldMkLst>
      </pc:sldChg>
      <pc:sldChg chg="del">
        <pc:chgData name="anyblanco@gmail.com" userId="f5899d21c3a7ebfb" providerId="LiveId" clId="{EE33340C-22DF-4B27-8DD6-4D102E5125C6}" dt="2023-10-10T15:16:00.891" v="521" actId="47"/>
        <pc:sldMkLst>
          <pc:docMk/>
          <pc:sldMk cId="3945282842" sldId="261"/>
        </pc:sldMkLst>
      </pc:sldChg>
      <pc:sldChg chg="del">
        <pc:chgData name="anyblanco@gmail.com" userId="f5899d21c3a7ebfb" providerId="LiveId" clId="{EE33340C-22DF-4B27-8DD6-4D102E5125C6}" dt="2023-10-10T15:16:00.891" v="521" actId="47"/>
        <pc:sldMkLst>
          <pc:docMk/>
          <pc:sldMk cId="2408732462" sldId="262"/>
        </pc:sldMkLst>
      </pc:sldChg>
      <pc:sldChg chg="del">
        <pc:chgData name="anyblanco@gmail.com" userId="f5899d21c3a7ebfb" providerId="LiveId" clId="{EE33340C-22DF-4B27-8DD6-4D102E5125C6}" dt="2023-10-10T15:16:00.891" v="521" actId="47"/>
        <pc:sldMkLst>
          <pc:docMk/>
          <pc:sldMk cId="3102968661" sldId="263"/>
        </pc:sldMkLst>
      </pc:sldChg>
      <pc:sldChg chg="del">
        <pc:chgData name="anyblanco@gmail.com" userId="f5899d21c3a7ebfb" providerId="LiveId" clId="{EE33340C-22DF-4B27-8DD6-4D102E5125C6}" dt="2023-10-10T15:16:00.891" v="521" actId="47"/>
        <pc:sldMkLst>
          <pc:docMk/>
          <pc:sldMk cId="2028988409" sldId="264"/>
        </pc:sldMkLst>
      </pc:sldChg>
      <pc:sldChg chg="del">
        <pc:chgData name="anyblanco@gmail.com" userId="f5899d21c3a7ebfb" providerId="LiveId" clId="{EE33340C-22DF-4B27-8DD6-4D102E5125C6}" dt="2023-10-10T15:16:00.891" v="521" actId="47"/>
        <pc:sldMkLst>
          <pc:docMk/>
          <pc:sldMk cId="1958314254" sldId="265"/>
        </pc:sldMkLst>
      </pc:sldChg>
      <pc:sldChg chg="del">
        <pc:chgData name="anyblanco@gmail.com" userId="f5899d21c3a7ebfb" providerId="LiveId" clId="{EE33340C-22DF-4B27-8DD6-4D102E5125C6}" dt="2023-10-10T15:16:00.891" v="521" actId="47"/>
        <pc:sldMkLst>
          <pc:docMk/>
          <pc:sldMk cId="1800910994" sldId="266"/>
        </pc:sldMkLst>
      </pc:sldChg>
      <pc:sldChg chg="del">
        <pc:chgData name="anyblanco@gmail.com" userId="f5899d21c3a7ebfb" providerId="LiveId" clId="{EE33340C-22DF-4B27-8DD6-4D102E5125C6}" dt="2023-10-10T15:16:00.891" v="521" actId="47"/>
        <pc:sldMkLst>
          <pc:docMk/>
          <pc:sldMk cId="10364938" sldId="269"/>
        </pc:sldMkLst>
      </pc:sldChg>
      <pc:sldChg chg="del">
        <pc:chgData name="anyblanco@gmail.com" userId="f5899d21c3a7ebfb" providerId="LiveId" clId="{EE33340C-22DF-4B27-8DD6-4D102E5125C6}" dt="2023-10-10T15:16:06.832" v="522" actId="47"/>
        <pc:sldMkLst>
          <pc:docMk/>
          <pc:sldMk cId="1485429532" sldId="270"/>
        </pc:sldMkLst>
      </pc:sldChg>
      <pc:sldChg chg="del">
        <pc:chgData name="anyblanco@gmail.com" userId="f5899d21c3a7ebfb" providerId="LiveId" clId="{EE33340C-22DF-4B27-8DD6-4D102E5125C6}" dt="2023-10-10T15:16:00.891" v="521" actId="47"/>
        <pc:sldMkLst>
          <pc:docMk/>
          <pc:sldMk cId="1970871863" sldId="271"/>
        </pc:sldMkLst>
      </pc:sldChg>
      <pc:sldChg chg="del">
        <pc:chgData name="anyblanco@gmail.com" userId="f5899d21c3a7ebfb" providerId="LiveId" clId="{EE33340C-22DF-4B27-8DD6-4D102E5125C6}" dt="2023-10-10T15:16:00.891" v="521" actId="47"/>
        <pc:sldMkLst>
          <pc:docMk/>
          <pc:sldMk cId="3729981034" sldId="272"/>
        </pc:sldMkLst>
      </pc:sldChg>
      <pc:sldChg chg="del">
        <pc:chgData name="anyblanco@gmail.com" userId="f5899d21c3a7ebfb" providerId="LiveId" clId="{EE33340C-22DF-4B27-8DD6-4D102E5125C6}" dt="2023-10-10T15:16:00.891" v="521" actId="47"/>
        <pc:sldMkLst>
          <pc:docMk/>
          <pc:sldMk cId="1738341198" sldId="273"/>
        </pc:sldMkLst>
      </pc:sldChg>
      <pc:sldChg chg="del">
        <pc:chgData name="anyblanco@gmail.com" userId="f5899d21c3a7ebfb" providerId="LiveId" clId="{EE33340C-22DF-4B27-8DD6-4D102E5125C6}" dt="2023-10-10T15:16:00.891" v="521" actId="47"/>
        <pc:sldMkLst>
          <pc:docMk/>
          <pc:sldMk cId="3172523398" sldId="274"/>
        </pc:sldMkLst>
      </pc:sldChg>
      <pc:sldChg chg="del">
        <pc:chgData name="anyblanco@gmail.com" userId="f5899d21c3a7ebfb" providerId="LiveId" clId="{EE33340C-22DF-4B27-8DD6-4D102E5125C6}" dt="2023-10-10T15:16:00.891" v="521" actId="47"/>
        <pc:sldMkLst>
          <pc:docMk/>
          <pc:sldMk cId="975925001" sldId="275"/>
        </pc:sldMkLst>
      </pc:sldChg>
      <pc:sldChg chg="del">
        <pc:chgData name="anyblanco@gmail.com" userId="f5899d21c3a7ebfb" providerId="LiveId" clId="{EE33340C-22DF-4B27-8DD6-4D102E5125C6}" dt="2023-10-10T15:16:00.891" v="521" actId="47"/>
        <pc:sldMkLst>
          <pc:docMk/>
          <pc:sldMk cId="3888729292" sldId="276"/>
        </pc:sldMkLst>
      </pc:sldChg>
      <pc:sldChg chg="del">
        <pc:chgData name="anyblanco@gmail.com" userId="f5899d21c3a7ebfb" providerId="LiveId" clId="{EE33340C-22DF-4B27-8DD6-4D102E5125C6}" dt="2023-10-10T15:16:00.891" v="521" actId="47"/>
        <pc:sldMkLst>
          <pc:docMk/>
          <pc:sldMk cId="744250076" sldId="277"/>
        </pc:sldMkLst>
      </pc:sldChg>
      <pc:sldChg chg="del">
        <pc:chgData name="anyblanco@gmail.com" userId="f5899d21c3a7ebfb" providerId="LiveId" clId="{EE33340C-22DF-4B27-8DD6-4D102E5125C6}" dt="2023-10-10T15:16:00.891" v="521" actId="47"/>
        <pc:sldMkLst>
          <pc:docMk/>
          <pc:sldMk cId="4278384616" sldId="278"/>
        </pc:sldMkLst>
      </pc:sldChg>
      <pc:sldChg chg="del">
        <pc:chgData name="anyblanco@gmail.com" userId="f5899d21c3a7ebfb" providerId="LiveId" clId="{EE33340C-22DF-4B27-8DD6-4D102E5125C6}" dt="2023-10-10T15:16:00.891" v="521" actId="47"/>
        <pc:sldMkLst>
          <pc:docMk/>
          <pc:sldMk cId="1558391195" sldId="279"/>
        </pc:sldMkLst>
      </pc:sldChg>
      <pc:sldChg chg="addSp delSp modSp mod">
        <pc:chgData name="anyblanco@gmail.com" userId="f5899d21c3a7ebfb" providerId="LiveId" clId="{EE33340C-22DF-4B27-8DD6-4D102E5125C6}" dt="2023-10-10T14:40:33.238" v="155" actId="14100"/>
        <pc:sldMkLst>
          <pc:docMk/>
          <pc:sldMk cId="3489431084" sldId="280"/>
        </pc:sldMkLst>
        <pc:spChg chg="del">
          <ac:chgData name="anyblanco@gmail.com" userId="f5899d21c3a7ebfb" providerId="LiveId" clId="{EE33340C-22DF-4B27-8DD6-4D102E5125C6}" dt="2023-10-10T14:33:13.523" v="2" actId="478"/>
          <ac:spMkLst>
            <pc:docMk/>
            <pc:sldMk cId="3489431084" sldId="280"/>
            <ac:spMk id="2" creationId="{00000000-0000-0000-0000-000000000000}"/>
          </ac:spMkLst>
        </pc:spChg>
        <pc:spChg chg="del">
          <ac:chgData name="anyblanco@gmail.com" userId="f5899d21c3a7ebfb" providerId="LiveId" clId="{EE33340C-22DF-4B27-8DD6-4D102E5125C6}" dt="2023-10-10T14:31:55.117" v="1" actId="478"/>
          <ac:spMkLst>
            <pc:docMk/>
            <pc:sldMk cId="3489431084" sldId="280"/>
            <ac:spMk id="3" creationId="{00000000-0000-0000-0000-000000000000}"/>
          </ac:spMkLst>
        </pc:spChg>
        <pc:spChg chg="mod">
          <ac:chgData name="anyblanco@gmail.com" userId="f5899d21c3a7ebfb" providerId="LiveId" clId="{EE33340C-22DF-4B27-8DD6-4D102E5125C6}" dt="2023-10-10T14:31:47.022" v="0"/>
          <ac:spMkLst>
            <pc:docMk/>
            <pc:sldMk cId="3489431084" sldId="280"/>
            <ac:spMk id="4" creationId="{00000000-0000-0000-0000-000000000000}"/>
          </ac:spMkLst>
        </pc:spChg>
        <pc:spChg chg="add mod">
          <ac:chgData name="anyblanco@gmail.com" userId="f5899d21c3a7ebfb" providerId="LiveId" clId="{EE33340C-22DF-4B27-8DD6-4D102E5125C6}" dt="2023-10-10T14:40:15.376" v="149" actId="1076"/>
          <ac:spMkLst>
            <pc:docMk/>
            <pc:sldMk cId="3489431084" sldId="280"/>
            <ac:spMk id="5" creationId="{E72EF402-BCB3-A841-411E-A8AD5843023B}"/>
          </ac:spMkLst>
        </pc:spChg>
        <pc:spChg chg="add mod">
          <ac:chgData name="anyblanco@gmail.com" userId="f5899d21c3a7ebfb" providerId="LiveId" clId="{EE33340C-22DF-4B27-8DD6-4D102E5125C6}" dt="2023-10-10T14:40:09.446" v="148" actId="113"/>
          <ac:spMkLst>
            <pc:docMk/>
            <pc:sldMk cId="3489431084" sldId="280"/>
            <ac:spMk id="6" creationId="{45EDFD22-5BB4-BB7B-6DB1-AFBE5BC4EF41}"/>
          </ac:spMkLst>
        </pc:spChg>
        <pc:spChg chg="add mod">
          <ac:chgData name="anyblanco@gmail.com" userId="f5899d21c3a7ebfb" providerId="LiveId" clId="{EE33340C-22DF-4B27-8DD6-4D102E5125C6}" dt="2023-10-10T14:39:00.056" v="133" actId="1036"/>
          <ac:spMkLst>
            <pc:docMk/>
            <pc:sldMk cId="3489431084" sldId="280"/>
            <ac:spMk id="10" creationId="{48592157-A2F3-147F-4A59-FA134B4132A2}"/>
          </ac:spMkLst>
        </pc:spChg>
        <pc:spChg chg="add mod">
          <ac:chgData name="anyblanco@gmail.com" userId="f5899d21c3a7ebfb" providerId="LiveId" clId="{EE33340C-22DF-4B27-8DD6-4D102E5125C6}" dt="2023-10-10T14:39:00.056" v="133" actId="1036"/>
          <ac:spMkLst>
            <pc:docMk/>
            <pc:sldMk cId="3489431084" sldId="280"/>
            <ac:spMk id="11" creationId="{2B510621-0CBF-140A-CE48-3B71C27DDBE0}"/>
          </ac:spMkLst>
        </pc:spChg>
        <pc:spChg chg="add mod">
          <ac:chgData name="anyblanco@gmail.com" userId="f5899d21c3a7ebfb" providerId="LiveId" clId="{EE33340C-22DF-4B27-8DD6-4D102E5125C6}" dt="2023-10-10T14:39:00.056" v="133" actId="1036"/>
          <ac:spMkLst>
            <pc:docMk/>
            <pc:sldMk cId="3489431084" sldId="280"/>
            <ac:spMk id="12" creationId="{A2A5CC14-BAE1-5D3B-B090-3B2FE086BDB6}"/>
          </ac:spMkLst>
        </pc:spChg>
        <pc:spChg chg="add mod">
          <ac:chgData name="anyblanco@gmail.com" userId="f5899d21c3a7ebfb" providerId="LiveId" clId="{EE33340C-22DF-4B27-8DD6-4D102E5125C6}" dt="2023-10-10T14:39:00.056" v="133" actId="1036"/>
          <ac:spMkLst>
            <pc:docMk/>
            <pc:sldMk cId="3489431084" sldId="280"/>
            <ac:spMk id="13" creationId="{E6727BE5-8F68-04E1-BF86-9FE5B8C8A88C}"/>
          </ac:spMkLst>
        </pc:spChg>
        <pc:graphicFrameChg chg="add mod">
          <ac:chgData name="anyblanco@gmail.com" userId="f5899d21c3a7ebfb" providerId="LiveId" clId="{EE33340C-22DF-4B27-8DD6-4D102E5125C6}" dt="2023-10-10T14:38:43.433" v="84" actId="1076"/>
          <ac:graphicFrameMkLst>
            <pc:docMk/>
            <pc:sldMk cId="3489431084" sldId="280"/>
            <ac:graphicFrameMk id="8" creationId="{8D1A5B36-782D-8D44-8C89-A47499F68DBA}"/>
          </ac:graphicFrameMkLst>
        </pc:graphicFrameChg>
        <pc:picChg chg="add mod">
          <ac:chgData name="anyblanco@gmail.com" userId="f5899d21c3a7ebfb" providerId="LiveId" clId="{EE33340C-22DF-4B27-8DD6-4D102E5125C6}" dt="2023-10-10T14:40:28.564" v="154" actId="14100"/>
          <ac:picMkLst>
            <pc:docMk/>
            <pc:sldMk cId="3489431084" sldId="280"/>
            <ac:picMk id="7" creationId="{D22A3247-0B28-E3D1-4FF3-1673F36ADBDE}"/>
          </ac:picMkLst>
        </pc:picChg>
        <pc:picChg chg="add mod">
          <ac:chgData name="anyblanco@gmail.com" userId="f5899d21c3a7ebfb" providerId="LiveId" clId="{EE33340C-22DF-4B27-8DD6-4D102E5125C6}" dt="2023-10-10T14:40:18.691" v="150" actId="14100"/>
          <ac:picMkLst>
            <pc:docMk/>
            <pc:sldMk cId="3489431084" sldId="280"/>
            <ac:picMk id="9" creationId="{A6F9C7AB-67BF-54D7-E01D-42DF57D26F10}"/>
          </ac:picMkLst>
        </pc:picChg>
        <pc:picChg chg="add mod">
          <ac:chgData name="anyblanco@gmail.com" userId="f5899d21c3a7ebfb" providerId="LiveId" clId="{EE33340C-22DF-4B27-8DD6-4D102E5125C6}" dt="2023-10-10T14:40:33.238" v="155" actId="14100"/>
          <ac:picMkLst>
            <pc:docMk/>
            <pc:sldMk cId="3489431084" sldId="280"/>
            <ac:picMk id="14" creationId="{3922B17D-189B-1433-0132-441719FBC542}"/>
          </ac:picMkLst>
        </pc:picChg>
        <pc:picChg chg="add mod">
          <ac:chgData name="anyblanco@gmail.com" userId="f5899d21c3a7ebfb" providerId="LiveId" clId="{EE33340C-22DF-4B27-8DD6-4D102E5125C6}" dt="2023-10-10T14:40:26.192" v="153" actId="1076"/>
          <ac:picMkLst>
            <pc:docMk/>
            <pc:sldMk cId="3489431084" sldId="280"/>
            <ac:picMk id="15" creationId="{38D693C1-836C-5412-B158-FCCE327E7DC0}"/>
          </ac:picMkLst>
        </pc:picChg>
      </pc:sldChg>
      <pc:sldChg chg="del">
        <pc:chgData name="anyblanco@gmail.com" userId="f5899d21c3a7ebfb" providerId="LiveId" clId="{EE33340C-22DF-4B27-8DD6-4D102E5125C6}" dt="2023-10-10T15:16:06.832" v="522" actId="47"/>
        <pc:sldMkLst>
          <pc:docMk/>
          <pc:sldMk cId="563377788" sldId="281"/>
        </pc:sldMkLst>
      </pc:sldChg>
      <pc:sldChg chg="addSp delSp modSp add mod">
        <pc:chgData name="anyblanco@gmail.com" userId="f5899d21c3a7ebfb" providerId="LiveId" clId="{EE33340C-22DF-4B27-8DD6-4D102E5125C6}" dt="2023-10-10T14:54:11.812" v="314" actId="20577"/>
        <pc:sldMkLst>
          <pc:docMk/>
          <pc:sldMk cId="3077801745" sldId="282"/>
        </pc:sldMkLst>
        <pc:spChg chg="mod">
          <ac:chgData name="anyblanco@gmail.com" userId="f5899d21c3a7ebfb" providerId="LiveId" clId="{EE33340C-22DF-4B27-8DD6-4D102E5125C6}" dt="2023-10-10T14:54:11.812" v="314" actId="20577"/>
          <ac:spMkLst>
            <pc:docMk/>
            <pc:sldMk cId="3077801745" sldId="282"/>
            <ac:spMk id="4" creationId="{00000000-0000-0000-0000-000000000000}"/>
          </ac:spMkLst>
        </pc:spChg>
        <pc:spChg chg="del">
          <ac:chgData name="anyblanco@gmail.com" userId="f5899d21c3a7ebfb" providerId="LiveId" clId="{EE33340C-22DF-4B27-8DD6-4D102E5125C6}" dt="2023-10-10T14:41:27.018" v="157" actId="478"/>
          <ac:spMkLst>
            <pc:docMk/>
            <pc:sldMk cId="3077801745" sldId="282"/>
            <ac:spMk id="5" creationId="{E72EF402-BCB3-A841-411E-A8AD5843023B}"/>
          </ac:spMkLst>
        </pc:spChg>
        <pc:spChg chg="del">
          <ac:chgData name="anyblanco@gmail.com" userId="f5899d21c3a7ebfb" providerId="LiveId" clId="{EE33340C-22DF-4B27-8DD6-4D102E5125C6}" dt="2023-10-10T14:41:27.018" v="157" actId="478"/>
          <ac:spMkLst>
            <pc:docMk/>
            <pc:sldMk cId="3077801745" sldId="282"/>
            <ac:spMk id="6" creationId="{45EDFD22-5BB4-BB7B-6DB1-AFBE5BC4EF41}"/>
          </ac:spMkLst>
        </pc:spChg>
        <pc:spChg chg="del">
          <ac:chgData name="anyblanco@gmail.com" userId="f5899d21c3a7ebfb" providerId="LiveId" clId="{EE33340C-22DF-4B27-8DD6-4D102E5125C6}" dt="2023-10-10T14:41:27.018" v="157" actId="478"/>
          <ac:spMkLst>
            <pc:docMk/>
            <pc:sldMk cId="3077801745" sldId="282"/>
            <ac:spMk id="10" creationId="{48592157-A2F3-147F-4A59-FA134B4132A2}"/>
          </ac:spMkLst>
        </pc:spChg>
        <pc:spChg chg="del">
          <ac:chgData name="anyblanco@gmail.com" userId="f5899d21c3a7ebfb" providerId="LiveId" clId="{EE33340C-22DF-4B27-8DD6-4D102E5125C6}" dt="2023-10-10T14:41:27.018" v="157" actId="478"/>
          <ac:spMkLst>
            <pc:docMk/>
            <pc:sldMk cId="3077801745" sldId="282"/>
            <ac:spMk id="11" creationId="{2B510621-0CBF-140A-CE48-3B71C27DDBE0}"/>
          </ac:spMkLst>
        </pc:spChg>
        <pc:spChg chg="del">
          <ac:chgData name="anyblanco@gmail.com" userId="f5899d21c3a7ebfb" providerId="LiveId" clId="{EE33340C-22DF-4B27-8DD6-4D102E5125C6}" dt="2023-10-10T14:41:27.018" v="157" actId="478"/>
          <ac:spMkLst>
            <pc:docMk/>
            <pc:sldMk cId="3077801745" sldId="282"/>
            <ac:spMk id="12" creationId="{A2A5CC14-BAE1-5D3B-B090-3B2FE086BDB6}"/>
          </ac:spMkLst>
        </pc:spChg>
        <pc:spChg chg="del">
          <ac:chgData name="anyblanco@gmail.com" userId="f5899d21c3a7ebfb" providerId="LiveId" clId="{EE33340C-22DF-4B27-8DD6-4D102E5125C6}" dt="2023-10-10T14:41:27.018" v="157" actId="478"/>
          <ac:spMkLst>
            <pc:docMk/>
            <pc:sldMk cId="3077801745" sldId="282"/>
            <ac:spMk id="13" creationId="{E6727BE5-8F68-04E1-BF86-9FE5B8C8A88C}"/>
          </ac:spMkLst>
        </pc:spChg>
        <pc:spChg chg="add del mod">
          <ac:chgData name="anyblanco@gmail.com" userId="f5899d21c3a7ebfb" providerId="LiveId" clId="{EE33340C-22DF-4B27-8DD6-4D102E5125C6}" dt="2023-10-10T14:52:49.127" v="280" actId="478"/>
          <ac:spMkLst>
            <pc:docMk/>
            <pc:sldMk cId="3077801745" sldId="282"/>
            <ac:spMk id="18" creationId="{F96A7169-7CC3-DE3B-30D0-43F2745D1D8D}"/>
          </ac:spMkLst>
        </pc:spChg>
        <pc:spChg chg="add mod">
          <ac:chgData name="anyblanco@gmail.com" userId="f5899d21c3a7ebfb" providerId="LiveId" clId="{EE33340C-22DF-4B27-8DD6-4D102E5125C6}" dt="2023-10-10T14:53:08.574" v="282" actId="1076"/>
          <ac:spMkLst>
            <pc:docMk/>
            <pc:sldMk cId="3077801745" sldId="282"/>
            <ac:spMk id="21" creationId="{BEB8DF5B-DE7C-899F-72C3-B8B2FE45E316}"/>
          </ac:spMkLst>
        </pc:spChg>
        <pc:graphicFrameChg chg="del">
          <ac:chgData name="anyblanco@gmail.com" userId="f5899d21c3a7ebfb" providerId="LiveId" clId="{EE33340C-22DF-4B27-8DD6-4D102E5125C6}" dt="2023-10-10T14:41:34.858" v="158" actId="478"/>
          <ac:graphicFrameMkLst>
            <pc:docMk/>
            <pc:sldMk cId="3077801745" sldId="282"/>
            <ac:graphicFrameMk id="8" creationId="{8D1A5B36-782D-8D44-8C89-A47499F68DBA}"/>
          </ac:graphicFrameMkLst>
        </pc:graphicFrameChg>
        <pc:graphicFrameChg chg="add mod">
          <ac:chgData name="anyblanco@gmail.com" userId="f5899d21c3a7ebfb" providerId="LiveId" clId="{EE33340C-22DF-4B27-8DD6-4D102E5125C6}" dt="2023-10-10T14:53:30.315" v="283" actId="207"/>
          <ac:graphicFrameMkLst>
            <pc:docMk/>
            <pc:sldMk cId="3077801745" sldId="282"/>
            <ac:graphicFrameMk id="20" creationId="{919C4E66-76F4-2884-5266-AEA486EFD09E}"/>
          </ac:graphicFrameMkLst>
        </pc:graphicFrameChg>
        <pc:picChg chg="add del mod">
          <ac:chgData name="anyblanco@gmail.com" userId="f5899d21c3a7ebfb" providerId="LiveId" clId="{EE33340C-22DF-4B27-8DD6-4D102E5125C6}" dt="2023-10-10T14:52:46.274" v="279" actId="478"/>
          <ac:picMkLst>
            <pc:docMk/>
            <pc:sldMk cId="3077801745" sldId="282"/>
            <ac:picMk id="2" creationId="{19ECC41F-25D3-9F42-8138-17E789CAB9F8}"/>
          </ac:picMkLst>
        </pc:picChg>
        <pc:picChg chg="add del mod">
          <ac:chgData name="anyblanco@gmail.com" userId="f5899d21c3a7ebfb" providerId="LiveId" clId="{EE33340C-22DF-4B27-8DD6-4D102E5125C6}" dt="2023-10-10T14:52:46.274" v="279" actId="478"/>
          <ac:picMkLst>
            <pc:docMk/>
            <pc:sldMk cId="3077801745" sldId="282"/>
            <ac:picMk id="3" creationId="{C9B54B41-F226-C454-75BA-2C3A86A223A2}"/>
          </ac:picMkLst>
        </pc:picChg>
        <pc:picChg chg="del">
          <ac:chgData name="anyblanco@gmail.com" userId="f5899d21c3a7ebfb" providerId="LiveId" clId="{EE33340C-22DF-4B27-8DD6-4D102E5125C6}" dt="2023-10-10T14:41:27.018" v="157" actId="478"/>
          <ac:picMkLst>
            <pc:docMk/>
            <pc:sldMk cId="3077801745" sldId="282"/>
            <ac:picMk id="7" creationId="{D22A3247-0B28-E3D1-4FF3-1673F36ADBDE}"/>
          </ac:picMkLst>
        </pc:picChg>
        <pc:picChg chg="del">
          <ac:chgData name="anyblanco@gmail.com" userId="f5899d21c3a7ebfb" providerId="LiveId" clId="{EE33340C-22DF-4B27-8DD6-4D102E5125C6}" dt="2023-10-10T14:41:27.018" v="157" actId="478"/>
          <ac:picMkLst>
            <pc:docMk/>
            <pc:sldMk cId="3077801745" sldId="282"/>
            <ac:picMk id="9" creationId="{A6F9C7AB-67BF-54D7-E01D-42DF57D26F10}"/>
          </ac:picMkLst>
        </pc:picChg>
        <pc:picChg chg="del">
          <ac:chgData name="anyblanco@gmail.com" userId="f5899d21c3a7ebfb" providerId="LiveId" clId="{EE33340C-22DF-4B27-8DD6-4D102E5125C6}" dt="2023-10-10T14:41:27.018" v="157" actId="478"/>
          <ac:picMkLst>
            <pc:docMk/>
            <pc:sldMk cId="3077801745" sldId="282"/>
            <ac:picMk id="14" creationId="{3922B17D-189B-1433-0132-441719FBC542}"/>
          </ac:picMkLst>
        </pc:picChg>
        <pc:picChg chg="del">
          <ac:chgData name="anyblanco@gmail.com" userId="f5899d21c3a7ebfb" providerId="LiveId" clId="{EE33340C-22DF-4B27-8DD6-4D102E5125C6}" dt="2023-10-10T14:41:27.018" v="157" actId="478"/>
          <ac:picMkLst>
            <pc:docMk/>
            <pc:sldMk cId="3077801745" sldId="282"/>
            <ac:picMk id="15" creationId="{38D693C1-836C-5412-B158-FCCE327E7DC0}"/>
          </ac:picMkLst>
        </pc:picChg>
        <pc:picChg chg="add del mod">
          <ac:chgData name="anyblanco@gmail.com" userId="f5899d21c3a7ebfb" providerId="LiveId" clId="{EE33340C-22DF-4B27-8DD6-4D102E5125C6}" dt="2023-10-10T14:52:46.274" v="279" actId="478"/>
          <ac:picMkLst>
            <pc:docMk/>
            <pc:sldMk cId="3077801745" sldId="282"/>
            <ac:picMk id="16" creationId="{814319C9-4B75-408B-9737-267D1935BD19}"/>
          </ac:picMkLst>
        </pc:picChg>
        <pc:picChg chg="add del mod">
          <ac:chgData name="anyblanco@gmail.com" userId="f5899d21c3a7ebfb" providerId="LiveId" clId="{EE33340C-22DF-4B27-8DD6-4D102E5125C6}" dt="2023-10-10T14:52:46.274" v="279" actId="478"/>
          <ac:picMkLst>
            <pc:docMk/>
            <pc:sldMk cId="3077801745" sldId="282"/>
            <ac:picMk id="17" creationId="{331BA68C-DC0A-BBF3-8CFF-97A1DE42357E}"/>
          </ac:picMkLst>
        </pc:picChg>
        <pc:picChg chg="add del mod">
          <ac:chgData name="anyblanco@gmail.com" userId="f5899d21c3a7ebfb" providerId="LiveId" clId="{EE33340C-22DF-4B27-8DD6-4D102E5125C6}" dt="2023-10-10T14:52:46.274" v="279" actId="478"/>
          <ac:picMkLst>
            <pc:docMk/>
            <pc:sldMk cId="3077801745" sldId="282"/>
            <ac:picMk id="19" creationId="{35DD8D98-0414-3D74-4E23-E1092DB47766}"/>
          </ac:picMkLst>
        </pc:picChg>
        <pc:picChg chg="add mod">
          <ac:chgData name="anyblanco@gmail.com" userId="f5899d21c3a7ebfb" providerId="LiveId" clId="{EE33340C-22DF-4B27-8DD6-4D102E5125C6}" dt="2023-10-10T14:53:08.574" v="282" actId="1076"/>
          <ac:picMkLst>
            <pc:docMk/>
            <pc:sldMk cId="3077801745" sldId="282"/>
            <ac:picMk id="22" creationId="{5208965E-FFA3-CEB3-4945-3D94B8609515}"/>
          </ac:picMkLst>
        </pc:picChg>
        <pc:picChg chg="add mod">
          <ac:chgData name="anyblanco@gmail.com" userId="f5899d21c3a7ebfb" providerId="LiveId" clId="{EE33340C-22DF-4B27-8DD6-4D102E5125C6}" dt="2023-10-10T14:53:08.574" v="282" actId="1076"/>
          <ac:picMkLst>
            <pc:docMk/>
            <pc:sldMk cId="3077801745" sldId="282"/>
            <ac:picMk id="23" creationId="{61CB0539-3795-C84B-3A63-56C82E768FAA}"/>
          </ac:picMkLst>
        </pc:picChg>
        <pc:picChg chg="add mod">
          <ac:chgData name="anyblanco@gmail.com" userId="f5899d21c3a7ebfb" providerId="LiveId" clId="{EE33340C-22DF-4B27-8DD6-4D102E5125C6}" dt="2023-10-10T14:53:08.574" v="282" actId="1076"/>
          <ac:picMkLst>
            <pc:docMk/>
            <pc:sldMk cId="3077801745" sldId="282"/>
            <ac:picMk id="24" creationId="{D8E78A8A-FBDF-78EA-AC57-F78C1A0D3649}"/>
          </ac:picMkLst>
        </pc:picChg>
        <pc:picChg chg="add mod">
          <ac:chgData name="anyblanco@gmail.com" userId="f5899d21c3a7ebfb" providerId="LiveId" clId="{EE33340C-22DF-4B27-8DD6-4D102E5125C6}" dt="2023-10-10T14:53:08.574" v="282" actId="1076"/>
          <ac:picMkLst>
            <pc:docMk/>
            <pc:sldMk cId="3077801745" sldId="282"/>
            <ac:picMk id="25" creationId="{96BD4737-D752-D2AB-8E61-3E932428CEFD}"/>
          </ac:picMkLst>
        </pc:picChg>
        <pc:picChg chg="add mod">
          <ac:chgData name="anyblanco@gmail.com" userId="f5899d21c3a7ebfb" providerId="LiveId" clId="{EE33340C-22DF-4B27-8DD6-4D102E5125C6}" dt="2023-10-10T14:53:08.574" v="282" actId="1076"/>
          <ac:picMkLst>
            <pc:docMk/>
            <pc:sldMk cId="3077801745" sldId="282"/>
            <ac:picMk id="26" creationId="{E98ACC28-1A74-2C65-34A4-2601961DB4EE}"/>
          </ac:picMkLst>
        </pc:picChg>
      </pc:sldChg>
      <pc:sldChg chg="addSp delSp modSp add mod">
        <pc:chgData name="anyblanco@gmail.com" userId="f5899d21c3a7ebfb" providerId="LiveId" clId="{EE33340C-22DF-4B27-8DD6-4D102E5125C6}" dt="2023-10-10T15:08:00.758" v="450" actId="255"/>
        <pc:sldMkLst>
          <pc:docMk/>
          <pc:sldMk cId="167928591" sldId="283"/>
        </pc:sldMkLst>
        <pc:spChg chg="add mod">
          <ac:chgData name="anyblanco@gmail.com" userId="f5899d21c3a7ebfb" providerId="LiveId" clId="{EE33340C-22DF-4B27-8DD6-4D102E5125C6}" dt="2023-10-10T15:08:00.758" v="450" actId="255"/>
          <ac:spMkLst>
            <pc:docMk/>
            <pc:sldMk cId="167928591" sldId="283"/>
            <ac:spMk id="2" creationId="{EB39A355-E701-59B5-8E6F-66E6E538B16B}"/>
          </ac:spMkLst>
        </pc:spChg>
        <pc:spChg chg="mod">
          <ac:chgData name="anyblanco@gmail.com" userId="f5899d21c3a7ebfb" providerId="LiveId" clId="{EE33340C-22DF-4B27-8DD6-4D102E5125C6}" dt="2023-10-10T14:57:48.317" v="336" actId="20577"/>
          <ac:spMkLst>
            <pc:docMk/>
            <pc:sldMk cId="167928591" sldId="283"/>
            <ac:spMk id="4" creationId="{00000000-0000-0000-0000-000000000000}"/>
          </ac:spMkLst>
        </pc:spChg>
        <pc:spChg chg="del">
          <ac:chgData name="anyblanco@gmail.com" userId="f5899d21c3a7ebfb" providerId="LiveId" clId="{EE33340C-22DF-4B27-8DD6-4D102E5125C6}" dt="2023-10-10T14:57:02.341" v="316" actId="478"/>
          <ac:spMkLst>
            <pc:docMk/>
            <pc:sldMk cId="167928591" sldId="283"/>
            <ac:spMk id="21" creationId="{BEB8DF5B-DE7C-899F-72C3-B8B2FE45E316}"/>
          </ac:spMkLst>
        </pc:spChg>
        <pc:graphicFrameChg chg="del">
          <ac:chgData name="anyblanco@gmail.com" userId="f5899d21c3a7ebfb" providerId="LiveId" clId="{EE33340C-22DF-4B27-8DD6-4D102E5125C6}" dt="2023-10-10T14:57:08.422" v="317" actId="478"/>
          <ac:graphicFrameMkLst>
            <pc:docMk/>
            <pc:sldMk cId="167928591" sldId="283"/>
            <ac:graphicFrameMk id="20" creationId="{919C4E66-76F4-2884-5266-AEA486EFD09E}"/>
          </ac:graphicFrameMkLst>
        </pc:graphicFrameChg>
        <pc:picChg chg="del">
          <ac:chgData name="anyblanco@gmail.com" userId="f5899d21c3a7ebfb" providerId="LiveId" clId="{EE33340C-22DF-4B27-8DD6-4D102E5125C6}" dt="2023-10-10T14:57:02.341" v="316" actId="478"/>
          <ac:picMkLst>
            <pc:docMk/>
            <pc:sldMk cId="167928591" sldId="283"/>
            <ac:picMk id="22" creationId="{5208965E-FFA3-CEB3-4945-3D94B8609515}"/>
          </ac:picMkLst>
        </pc:picChg>
        <pc:picChg chg="del">
          <ac:chgData name="anyblanco@gmail.com" userId="f5899d21c3a7ebfb" providerId="LiveId" clId="{EE33340C-22DF-4B27-8DD6-4D102E5125C6}" dt="2023-10-10T14:57:02.341" v="316" actId="478"/>
          <ac:picMkLst>
            <pc:docMk/>
            <pc:sldMk cId="167928591" sldId="283"/>
            <ac:picMk id="23" creationId="{61CB0539-3795-C84B-3A63-56C82E768FAA}"/>
          </ac:picMkLst>
        </pc:picChg>
        <pc:picChg chg="del">
          <ac:chgData name="anyblanco@gmail.com" userId="f5899d21c3a7ebfb" providerId="LiveId" clId="{EE33340C-22DF-4B27-8DD6-4D102E5125C6}" dt="2023-10-10T14:57:02.341" v="316" actId="478"/>
          <ac:picMkLst>
            <pc:docMk/>
            <pc:sldMk cId="167928591" sldId="283"/>
            <ac:picMk id="24" creationId="{D8E78A8A-FBDF-78EA-AC57-F78C1A0D3649}"/>
          </ac:picMkLst>
        </pc:picChg>
        <pc:picChg chg="del">
          <ac:chgData name="anyblanco@gmail.com" userId="f5899d21c3a7ebfb" providerId="LiveId" clId="{EE33340C-22DF-4B27-8DD6-4D102E5125C6}" dt="2023-10-10T14:57:02.341" v="316" actId="478"/>
          <ac:picMkLst>
            <pc:docMk/>
            <pc:sldMk cId="167928591" sldId="283"/>
            <ac:picMk id="25" creationId="{96BD4737-D752-D2AB-8E61-3E932428CEFD}"/>
          </ac:picMkLst>
        </pc:picChg>
        <pc:picChg chg="del">
          <ac:chgData name="anyblanco@gmail.com" userId="f5899d21c3a7ebfb" providerId="LiveId" clId="{EE33340C-22DF-4B27-8DD6-4D102E5125C6}" dt="2023-10-10T14:57:02.341" v="316" actId="478"/>
          <ac:picMkLst>
            <pc:docMk/>
            <pc:sldMk cId="167928591" sldId="283"/>
            <ac:picMk id="26" creationId="{E98ACC28-1A74-2C65-34A4-2601961DB4EE}"/>
          </ac:picMkLst>
        </pc:picChg>
      </pc:sldChg>
      <pc:sldChg chg="addSp delSp modSp add mod">
        <pc:chgData name="anyblanco@gmail.com" userId="f5899d21c3a7ebfb" providerId="LiveId" clId="{EE33340C-22DF-4B27-8DD6-4D102E5125C6}" dt="2023-10-10T15:04:37.277" v="367" actId="14100"/>
        <pc:sldMkLst>
          <pc:docMk/>
          <pc:sldMk cId="1641300521" sldId="284"/>
        </pc:sldMkLst>
        <pc:spChg chg="del">
          <ac:chgData name="anyblanco@gmail.com" userId="f5899d21c3a7ebfb" providerId="LiveId" clId="{EE33340C-22DF-4B27-8DD6-4D102E5125C6}" dt="2023-10-10T15:01:59.553" v="351" actId="478"/>
          <ac:spMkLst>
            <pc:docMk/>
            <pc:sldMk cId="1641300521" sldId="284"/>
            <ac:spMk id="2" creationId="{EB39A355-E701-59B5-8E6F-66E6E538B16B}"/>
          </ac:spMkLst>
        </pc:spChg>
        <pc:spChg chg="add mod">
          <ac:chgData name="anyblanco@gmail.com" userId="f5899d21c3a7ebfb" providerId="LiveId" clId="{EE33340C-22DF-4B27-8DD6-4D102E5125C6}" dt="2023-10-10T15:04:37.277" v="367" actId="14100"/>
          <ac:spMkLst>
            <pc:docMk/>
            <pc:sldMk cId="1641300521" sldId="284"/>
            <ac:spMk id="3" creationId="{AB494935-1B7C-FA10-AFF0-7655506BE5D8}"/>
          </ac:spMkLst>
        </pc:spChg>
      </pc:sldChg>
      <pc:sldChg chg="addSp delSp modSp add mod">
        <pc:chgData name="anyblanco@gmail.com" userId="f5899d21c3a7ebfb" providerId="LiveId" clId="{EE33340C-22DF-4B27-8DD6-4D102E5125C6}" dt="2023-10-10T15:07:07.481" v="422" actId="1076"/>
        <pc:sldMkLst>
          <pc:docMk/>
          <pc:sldMk cId="2292469898" sldId="285"/>
        </pc:sldMkLst>
        <pc:spChg chg="del">
          <ac:chgData name="anyblanco@gmail.com" userId="f5899d21c3a7ebfb" providerId="LiveId" clId="{EE33340C-22DF-4B27-8DD6-4D102E5125C6}" dt="2023-10-10T15:05:15.798" v="370" actId="478"/>
          <ac:spMkLst>
            <pc:docMk/>
            <pc:sldMk cId="2292469898" sldId="285"/>
            <ac:spMk id="3" creationId="{AB494935-1B7C-FA10-AFF0-7655506BE5D8}"/>
          </ac:spMkLst>
        </pc:spChg>
        <pc:spChg chg="mod ord">
          <ac:chgData name="anyblanco@gmail.com" userId="f5899d21c3a7ebfb" providerId="LiveId" clId="{EE33340C-22DF-4B27-8DD6-4D102E5125C6}" dt="2023-10-10T15:06:56.618" v="419" actId="20577"/>
          <ac:spMkLst>
            <pc:docMk/>
            <pc:sldMk cId="2292469898" sldId="285"/>
            <ac:spMk id="4" creationId="{00000000-0000-0000-0000-000000000000}"/>
          </ac:spMkLst>
        </pc:spChg>
        <pc:spChg chg="add del mod">
          <ac:chgData name="anyblanco@gmail.com" userId="f5899d21c3a7ebfb" providerId="LiveId" clId="{EE33340C-22DF-4B27-8DD6-4D102E5125C6}" dt="2023-10-10T15:05:58.916" v="378" actId="478"/>
          <ac:spMkLst>
            <pc:docMk/>
            <pc:sldMk cId="2292469898" sldId="285"/>
            <ac:spMk id="9" creationId="{AF74C700-17AF-2760-0D74-1F64784DC700}"/>
          </ac:spMkLst>
        </pc:spChg>
        <pc:picChg chg="add mod">
          <ac:chgData name="anyblanco@gmail.com" userId="f5899d21c3a7ebfb" providerId="LiveId" clId="{EE33340C-22DF-4B27-8DD6-4D102E5125C6}" dt="2023-10-10T15:07:07.481" v="422" actId="1076"/>
          <ac:picMkLst>
            <pc:docMk/>
            <pc:sldMk cId="2292469898" sldId="285"/>
            <ac:picMk id="2" creationId="{12DDD3A4-4D94-B73A-BD28-031C968BC712}"/>
          </ac:picMkLst>
        </pc:picChg>
      </pc:sldChg>
      <pc:sldChg chg="addSp delSp modSp add mod">
        <pc:chgData name="anyblanco@gmail.com" userId="f5899d21c3a7ebfb" providerId="LiveId" clId="{EE33340C-22DF-4B27-8DD6-4D102E5125C6}" dt="2023-10-10T15:15:50.146" v="520" actId="1036"/>
        <pc:sldMkLst>
          <pc:docMk/>
          <pc:sldMk cId="3944078520" sldId="286"/>
        </pc:sldMkLst>
        <pc:spChg chg="add mod">
          <ac:chgData name="anyblanco@gmail.com" userId="f5899d21c3a7ebfb" providerId="LiveId" clId="{EE33340C-22DF-4B27-8DD6-4D102E5125C6}" dt="2023-10-10T15:15:50.146" v="520" actId="1036"/>
          <ac:spMkLst>
            <pc:docMk/>
            <pc:sldMk cId="3944078520" sldId="286"/>
            <ac:spMk id="2" creationId="{3DFA9233-4AF5-470C-4FBF-9ADF54DA1974}"/>
          </ac:spMkLst>
        </pc:spChg>
        <pc:spChg chg="add mod">
          <ac:chgData name="anyblanco@gmail.com" userId="f5899d21c3a7ebfb" providerId="LiveId" clId="{EE33340C-22DF-4B27-8DD6-4D102E5125C6}" dt="2023-10-10T15:15:50.146" v="520" actId="1036"/>
          <ac:spMkLst>
            <pc:docMk/>
            <pc:sldMk cId="3944078520" sldId="286"/>
            <ac:spMk id="3" creationId="{276B21CF-D103-49EE-0708-68BD2EA54DE7}"/>
          </ac:spMkLst>
        </pc:spChg>
        <pc:spChg chg="mod">
          <ac:chgData name="anyblanco@gmail.com" userId="f5899d21c3a7ebfb" providerId="LiveId" clId="{EE33340C-22DF-4B27-8DD6-4D102E5125C6}" dt="2023-10-10T15:13:56.366" v="475" actId="20577"/>
          <ac:spMkLst>
            <pc:docMk/>
            <pc:sldMk cId="3944078520" sldId="286"/>
            <ac:spMk id="4" creationId="{00000000-0000-0000-0000-000000000000}"/>
          </ac:spMkLst>
        </pc:spChg>
        <pc:spChg chg="add mod">
          <ac:chgData name="anyblanco@gmail.com" userId="f5899d21c3a7ebfb" providerId="LiveId" clId="{EE33340C-22DF-4B27-8DD6-4D102E5125C6}" dt="2023-10-10T15:15:50.146" v="520" actId="1036"/>
          <ac:spMkLst>
            <pc:docMk/>
            <pc:sldMk cId="3944078520" sldId="286"/>
            <ac:spMk id="5" creationId="{27984459-0864-6BD3-8A17-CE5C114E3960}"/>
          </ac:spMkLst>
        </pc:spChg>
        <pc:spChg chg="add mod">
          <ac:chgData name="anyblanco@gmail.com" userId="f5899d21c3a7ebfb" providerId="LiveId" clId="{EE33340C-22DF-4B27-8DD6-4D102E5125C6}" dt="2023-10-10T15:15:50.146" v="520" actId="1036"/>
          <ac:spMkLst>
            <pc:docMk/>
            <pc:sldMk cId="3944078520" sldId="286"/>
            <ac:spMk id="6" creationId="{60A97017-D457-B077-604E-146140E68F88}"/>
          </ac:spMkLst>
        </pc:spChg>
        <pc:spChg chg="del">
          <ac:chgData name="anyblanco@gmail.com" userId="f5899d21c3a7ebfb" providerId="LiveId" clId="{EE33340C-22DF-4B27-8DD6-4D102E5125C6}" dt="2023-10-10T15:13:17.662" v="452" actId="478"/>
          <ac:spMkLst>
            <pc:docMk/>
            <pc:sldMk cId="3944078520" sldId="286"/>
            <ac:spMk id="21" creationId="{BEB8DF5B-DE7C-899F-72C3-B8B2FE45E316}"/>
          </ac:spMkLst>
        </pc:spChg>
        <pc:graphicFrameChg chg="del">
          <ac:chgData name="anyblanco@gmail.com" userId="f5899d21c3a7ebfb" providerId="LiveId" clId="{EE33340C-22DF-4B27-8DD6-4D102E5125C6}" dt="2023-10-10T15:13:24.638" v="453" actId="478"/>
          <ac:graphicFrameMkLst>
            <pc:docMk/>
            <pc:sldMk cId="3944078520" sldId="286"/>
            <ac:graphicFrameMk id="20" creationId="{919C4E66-76F4-2884-5266-AEA486EFD09E}"/>
          </ac:graphicFrameMkLst>
        </pc:graphicFrameChg>
        <pc:picChg chg="del">
          <ac:chgData name="anyblanco@gmail.com" userId="f5899d21c3a7ebfb" providerId="LiveId" clId="{EE33340C-22DF-4B27-8DD6-4D102E5125C6}" dt="2023-10-10T15:13:17.662" v="452" actId="478"/>
          <ac:picMkLst>
            <pc:docMk/>
            <pc:sldMk cId="3944078520" sldId="286"/>
            <ac:picMk id="22" creationId="{5208965E-FFA3-CEB3-4945-3D94B8609515}"/>
          </ac:picMkLst>
        </pc:picChg>
        <pc:picChg chg="del">
          <ac:chgData name="anyblanco@gmail.com" userId="f5899d21c3a7ebfb" providerId="LiveId" clId="{EE33340C-22DF-4B27-8DD6-4D102E5125C6}" dt="2023-10-10T15:13:17.662" v="452" actId="478"/>
          <ac:picMkLst>
            <pc:docMk/>
            <pc:sldMk cId="3944078520" sldId="286"/>
            <ac:picMk id="23" creationId="{61CB0539-3795-C84B-3A63-56C82E768FAA}"/>
          </ac:picMkLst>
        </pc:picChg>
        <pc:picChg chg="del">
          <ac:chgData name="anyblanco@gmail.com" userId="f5899d21c3a7ebfb" providerId="LiveId" clId="{EE33340C-22DF-4B27-8DD6-4D102E5125C6}" dt="2023-10-10T15:13:17.662" v="452" actId="478"/>
          <ac:picMkLst>
            <pc:docMk/>
            <pc:sldMk cId="3944078520" sldId="286"/>
            <ac:picMk id="24" creationId="{D8E78A8A-FBDF-78EA-AC57-F78C1A0D3649}"/>
          </ac:picMkLst>
        </pc:picChg>
        <pc:picChg chg="del">
          <ac:chgData name="anyblanco@gmail.com" userId="f5899d21c3a7ebfb" providerId="LiveId" clId="{EE33340C-22DF-4B27-8DD6-4D102E5125C6}" dt="2023-10-10T15:13:17.662" v="452" actId="478"/>
          <ac:picMkLst>
            <pc:docMk/>
            <pc:sldMk cId="3944078520" sldId="286"/>
            <ac:picMk id="25" creationId="{96BD4737-D752-D2AB-8E61-3E932428CEFD}"/>
          </ac:picMkLst>
        </pc:picChg>
        <pc:picChg chg="del">
          <ac:chgData name="anyblanco@gmail.com" userId="f5899d21c3a7ebfb" providerId="LiveId" clId="{EE33340C-22DF-4B27-8DD6-4D102E5125C6}" dt="2023-10-10T15:13:17.662" v="452" actId="478"/>
          <ac:picMkLst>
            <pc:docMk/>
            <pc:sldMk cId="3944078520" sldId="286"/>
            <ac:picMk id="26" creationId="{E98ACC28-1A74-2C65-34A4-2601961DB4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5237E-4A6E-435F-AEFD-7E36402C063B}" type="doc">
      <dgm:prSet loTypeId="urn:microsoft.com/office/officeart/2005/8/layout/hChevron3" loCatId="process" qsTypeId="urn:microsoft.com/office/officeart/2005/8/quickstyle/simple1" qsCatId="simple" csTypeId="urn:microsoft.com/office/officeart/2005/8/colors/accent1_2" csCatId="accent1" phldr="1"/>
      <dgm:spPr/>
    </dgm:pt>
    <dgm:pt modelId="{FAD3D79F-4E26-475E-A5E5-5D9F3CD9DCA5}">
      <dgm:prSet phldrT="[Text]"/>
      <dgm:spPr/>
      <dgm:t>
        <a:bodyPr/>
        <a:lstStyle/>
        <a:p>
          <a:r>
            <a:rPr lang="en-US" dirty="0"/>
            <a:t>MCC</a:t>
          </a:r>
        </a:p>
      </dgm:t>
    </dgm:pt>
    <dgm:pt modelId="{1D420250-94E2-48BB-9654-3E6B0275B446}" type="parTrans" cxnId="{5F302AD8-43CA-4303-B9A0-527CACFB8DA9}">
      <dgm:prSet/>
      <dgm:spPr/>
      <dgm:t>
        <a:bodyPr/>
        <a:lstStyle/>
        <a:p>
          <a:endParaRPr lang="en-US"/>
        </a:p>
      </dgm:t>
    </dgm:pt>
    <dgm:pt modelId="{F0D7AB7E-7FC9-4F5A-9EEA-BB84D079B0A9}" type="sibTrans" cxnId="{5F302AD8-43CA-4303-B9A0-527CACFB8DA9}">
      <dgm:prSet/>
      <dgm:spPr/>
      <dgm:t>
        <a:bodyPr/>
        <a:lstStyle/>
        <a:p>
          <a:endParaRPr lang="en-US"/>
        </a:p>
      </dgm:t>
    </dgm:pt>
    <dgm:pt modelId="{9BCAF94D-9340-426F-A17E-72C4AEECEA6B}">
      <dgm:prSet phldrT="[Text]"/>
      <dgm:spPr/>
      <dgm:t>
        <a:bodyPr/>
        <a:lstStyle/>
        <a:p>
          <a:r>
            <a:rPr lang="en-US" dirty="0"/>
            <a:t>Jet Transition</a:t>
          </a:r>
        </a:p>
      </dgm:t>
    </dgm:pt>
    <dgm:pt modelId="{D40CCEE7-C5D9-41E3-B7BD-B4E3B87C7799}" type="parTrans" cxnId="{96C74403-9CC3-49DB-9A85-349105A4E39C}">
      <dgm:prSet/>
      <dgm:spPr/>
      <dgm:t>
        <a:bodyPr/>
        <a:lstStyle/>
        <a:p>
          <a:endParaRPr lang="en-US"/>
        </a:p>
      </dgm:t>
    </dgm:pt>
    <dgm:pt modelId="{B69FCE26-ED3D-4A66-970D-BCA1D0204296}" type="sibTrans" cxnId="{96C74403-9CC3-49DB-9A85-349105A4E39C}">
      <dgm:prSet/>
      <dgm:spPr/>
      <dgm:t>
        <a:bodyPr/>
        <a:lstStyle/>
        <a:p>
          <a:endParaRPr lang="en-US"/>
        </a:p>
      </dgm:t>
    </dgm:pt>
    <dgm:pt modelId="{3E965E67-B576-431B-B954-36DB828A4205}">
      <dgm:prSet phldrT="[Text]"/>
      <dgm:spPr/>
      <dgm:t>
        <a:bodyPr/>
        <a:lstStyle/>
        <a:p>
          <a:r>
            <a:rPr lang="en-US" dirty="0"/>
            <a:t>Initial Type Rating (80%)</a:t>
          </a:r>
        </a:p>
      </dgm:t>
    </dgm:pt>
    <dgm:pt modelId="{92D7A859-E3F3-4BCF-B0EF-74B2D192818A}" type="parTrans" cxnId="{2D52B256-AA48-4E1F-8843-0D2E6070F6B5}">
      <dgm:prSet/>
      <dgm:spPr/>
      <dgm:t>
        <a:bodyPr/>
        <a:lstStyle/>
        <a:p>
          <a:endParaRPr lang="en-US"/>
        </a:p>
      </dgm:t>
    </dgm:pt>
    <dgm:pt modelId="{9CF02C77-3135-43B4-8E0A-E30D1095DB97}" type="sibTrans" cxnId="{2D52B256-AA48-4E1F-8843-0D2E6070F6B5}">
      <dgm:prSet/>
      <dgm:spPr/>
      <dgm:t>
        <a:bodyPr/>
        <a:lstStyle/>
        <a:p>
          <a:endParaRPr lang="en-US"/>
        </a:p>
      </dgm:t>
    </dgm:pt>
    <dgm:pt modelId="{AAFC436B-4EF8-4EBC-825C-FAE247AC0D06}">
      <dgm:prSet/>
      <dgm:spPr>
        <a:solidFill>
          <a:schemeClr val="accent2"/>
        </a:solidFill>
      </dgm:spPr>
      <dgm:t>
        <a:bodyPr/>
        <a:lstStyle/>
        <a:p>
          <a:r>
            <a:rPr lang="en-US" dirty="0"/>
            <a:t>Initial Type Rating (20%)</a:t>
          </a:r>
        </a:p>
      </dgm:t>
    </dgm:pt>
    <dgm:pt modelId="{FE5A9821-F48A-4368-98B1-5248C5D00FB8}" type="parTrans" cxnId="{CA2FB1E6-F6EC-4EFF-B5C0-DA599FBBE392}">
      <dgm:prSet/>
      <dgm:spPr/>
      <dgm:t>
        <a:bodyPr/>
        <a:lstStyle/>
        <a:p>
          <a:endParaRPr lang="en-US"/>
        </a:p>
      </dgm:t>
    </dgm:pt>
    <dgm:pt modelId="{E90F5E99-E7B0-40FE-9282-BCFD31DDE9FD}" type="sibTrans" cxnId="{CA2FB1E6-F6EC-4EFF-B5C0-DA599FBBE392}">
      <dgm:prSet/>
      <dgm:spPr/>
      <dgm:t>
        <a:bodyPr/>
        <a:lstStyle/>
        <a:p>
          <a:endParaRPr lang="en-US"/>
        </a:p>
      </dgm:t>
    </dgm:pt>
    <dgm:pt modelId="{DFF0B2CC-16A4-411B-9326-7A8395966305}">
      <dgm:prSet/>
      <dgm:spPr/>
      <dgm:t>
        <a:bodyPr/>
        <a:lstStyle/>
        <a:p>
          <a:r>
            <a:rPr lang="en-US" dirty="0"/>
            <a:t>Recurrent Training (50%)</a:t>
          </a:r>
        </a:p>
      </dgm:t>
    </dgm:pt>
    <dgm:pt modelId="{F7070610-7564-4905-9A2A-809E1837A64F}" type="parTrans" cxnId="{A834B70D-7E7D-47AE-8253-A7AF1274CA98}">
      <dgm:prSet/>
      <dgm:spPr/>
      <dgm:t>
        <a:bodyPr/>
        <a:lstStyle/>
        <a:p>
          <a:endParaRPr lang="en-US"/>
        </a:p>
      </dgm:t>
    </dgm:pt>
    <dgm:pt modelId="{49767E6A-1274-4794-A701-EF00EF3A32E4}" type="sibTrans" cxnId="{A834B70D-7E7D-47AE-8253-A7AF1274CA98}">
      <dgm:prSet/>
      <dgm:spPr/>
      <dgm:t>
        <a:bodyPr/>
        <a:lstStyle/>
        <a:p>
          <a:endParaRPr lang="en-US"/>
        </a:p>
      </dgm:t>
    </dgm:pt>
    <dgm:pt modelId="{2BB7E945-7DA9-4C03-B48E-A3E456B6D622}">
      <dgm:prSet/>
      <dgm:spPr>
        <a:solidFill>
          <a:schemeClr val="accent2"/>
        </a:solidFill>
      </dgm:spPr>
      <dgm:t>
        <a:bodyPr/>
        <a:lstStyle/>
        <a:p>
          <a:r>
            <a:rPr lang="en-US" dirty="0"/>
            <a:t>Recurrent Training (50%)</a:t>
          </a:r>
        </a:p>
      </dgm:t>
    </dgm:pt>
    <dgm:pt modelId="{139D5F35-9286-4880-B7B4-9D403BD05C76}" type="parTrans" cxnId="{A5158D7E-2ABA-45FD-A5BE-7B90EE25AAC4}">
      <dgm:prSet/>
      <dgm:spPr/>
      <dgm:t>
        <a:bodyPr/>
        <a:lstStyle/>
        <a:p>
          <a:endParaRPr lang="en-US"/>
        </a:p>
      </dgm:t>
    </dgm:pt>
    <dgm:pt modelId="{F110EFEC-0A1D-4DA8-A01B-6CEFB24BAB16}" type="sibTrans" cxnId="{A5158D7E-2ABA-45FD-A5BE-7B90EE25AAC4}">
      <dgm:prSet/>
      <dgm:spPr/>
      <dgm:t>
        <a:bodyPr/>
        <a:lstStyle/>
        <a:p>
          <a:endParaRPr lang="en-US"/>
        </a:p>
      </dgm:t>
    </dgm:pt>
    <dgm:pt modelId="{4D9512C5-0DA3-49FB-BC4D-EF4E33584041}" type="pres">
      <dgm:prSet presAssocID="{8FA5237E-4A6E-435F-AEFD-7E36402C063B}" presName="Name0" presStyleCnt="0">
        <dgm:presLayoutVars>
          <dgm:dir/>
          <dgm:resizeHandles val="exact"/>
        </dgm:presLayoutVars>
      </dgm:prSet>
      <dgm:spPr/>
    </dgm:pt>
    <dgm:pt modelId="{4B0C363D-8131-4B92-A5BA-B85E24636651}" type="pres">
      <dgm:prSet presAssocID="{FAD3D79F-4E26-475E-A5E5-5D9F3CD9DCA5}" presName="parTxOnly" presStyleLbl="node1" presStyleIdx="0" presStyleCnt="6">
        <dgm:presLayoutVars>
          <dgm:bulletEnabled val="1"/>
        </dgm:presLayoutVars>
      </dgm:prSet>
      <dgm:spPr/>
    </dgm:pt>
    <dgm:pt modelId="{39CF2C85-4BC6-4C76-9685-0A7A7777B00B}" type="pres">
      <dgm:prSet presAssocID="{F0D7AB7E-7FC9-4F5A-9EEA-BB84D079B0A9}" presName="parSpace" presStyleCnt="0"/>
      <dgm:spPr/>
    </dgm:pt>
    <dgm:pt modelId="{77E29E33-FA13-49B9-9F3D-BBDE35998901}" type="pres">
      <dgm:prSet presAssocID="{9BCAF94D-9340-426F-A17E-72C4AEECEA6B}" presName="parTxOnly" presStyleLbl="node1" presStyleIdx="1" presStyleCnt="6" custLinFactNeighborY="631">
        <dgm:presLayoutVars>
          <dgm:bulletEnabled val="1"/>
        </dgm:presLayoutVars>
      </dgm:prSet>
      <dgm:spPr/>
    </dgm:pt>
    <dgm:pt modelId="{596C3134-099C-4635-B31A-E129C4921485}" type="pres">
      <dgm:prSet presAssocID="{B69FCE26-ED3D-4A66-970D-BCA1D0204296}" presName="parSpace" presStyleCnt="0"/>
      <dgm:spPr/>
    </dgm:pt>
    <dgm:pt modelId="{9EBBA27E-38A9-41FA-B3CA-CC55BBB2EDF8}" type="pres">
      <dgm:prSet presAssocID="{3E965E67-B576-431B-B954-36DB828A4205}" presName="parTxOnly" presStyleLbl="node1" presStyleIdx="2" presStyleCnt="6">
        <dgm:presLayoutVars>
          <dgm:bulletEnabled val="1"/>
        </dgm:presLayoutVars>
      </dgm:prSet>
      <dgm:spPr/>
    </dgm:pt>
    <dgm:pt modelId="{FC6D8BEF-4A36-49B4-B9B3-7D9111C03634}" type="pres">
      <dgm:prSet presAssocID="{9CF02C77-3135-43B4-8E0A-E30D1095DB97}" presName="parSpace" presStyleCnt="0"/>
      <dgm:spPr/>
    </dgm:pt>
    <dgm:pt modelId="{B61CACC8-8A78-4C7E-90E5-77621295E31C}" type="pres">
      <dgm:prSet presAssocID="{AAFC436B-4EF8-4EBC-825C-FAE247AC0D06}" presName="parTxOnly" presStyleLbl="node1" presStyleIdx="3" presStyleCnt="6">
        <dgm:presLayoutVars>
          <dgm:bulletEnabled val="1"/>
        </dgm:presLayoutVars>
      </dgm:prSet>
      <dgm:spPr/>
    </dgm:pt>
    <dgm:pt modelId="{2B6A59C3-AA5B-430B-AF81-AAB5A92F8CFF}" type="pres">
      <dgm:prSet presAssocID="{E90F5E99-E7B0-40FE-9282-BCFD31DDE9FD}" presName="parSpace" presStyleCnt="0"/>
      <dgm:spPr/>
    </dgm:pt>
    <dgm:pt modelId="{57DDF7E6-05B4-426B-B4CC-207FFA6C7F60}" type="pres">
      <dgm:prSet presAssocID="{DFF0B2CC-16A4-411B-9326-7A8395966305}" presName="parTxOnly" presStyleLbl="node1" presStyleIdx="4" presStyleCnt="6">
        <dgm:presLayoutVars>
          <dgm:bulletEnabled val="1"/>
        </dgm:presLayoutVars>
      </dgm:prSet>
      <dgm:spPr/>
    </dgm:pt>
    <dgm:pt modelId="{C2687CEF-DCCD-4AF8-B179-554164B7D404}" type="pres">
      <dgm:prSet presAssocID="{49767E6A-1274-4794-A701-EF00EF3A32E4}" presName="parSpace" presStyleCnt="0"/>
      <dgm:spPr/>
    </dgm:pt>
    <dgm:pt modelId="{33D7CE33-B57F-43A6-972B-775EA502EA0C}" type="pres">
      <dgm:prSet presAssocID="{2BB7E945-7DA9-4C03-B48E-A3E456B6D622}" presName="parTxOnly" presStyleLbl="node1" presStyleIdx="5" presStyleCnt="6">
        <dgm:presLayoutVars>
          <dgm:bulletEnabled val="1"/>
        </dgm:presLayoutVars>
      </dgm:prSet>
      <dgm:spPr/>
    </dgm:pt>
  </dgm:ptLst>
  <dgm:cxnLst>
    <dgm:cxn modelId="{96C74403-9CC3-49DB-9A85-349105A4E39C}" srcId="{8FA5237E-4A6E-435F-AEFD-7E36402C063B}" destId="{9BCAF94D-9340-426F-A17E-72C4AEECEA6B}" srcOrd="1" destOrd="0" parTransId="{D40CCEE7-C5D9-41E3-B7BD-B4E3B87C7799}" sibTransId="{B69FCE26-ED3D-4A66-970D-BCA1D0204296}"/>
    <dgm:cxn modelId="{EE064B05-74C1-4AD8-8C0B-2C5E42134FFA}" type="presOf" srcId="{AAFC436B-4EF8-4EBC-825C-FAE247AC0D06}" destId="{B61CACC8-8A78-4C7E-90E5-77621295E31C}" srcOrd="0" destOrd="0" presId="urn:microsoft.com/office/officeart/2005/8/layout/hChevron3"/>
    <dgm:cxn modelId="{A834B70D-7E7D-47AE-8253-A7AF1274CA98}" srcId="{8FA5237E-4A6E-435F-AEFD-7E36402C063B}" destId="{DFF0B2CC-16A4-411B-9326-7A8395966305}" srcOrd="4" destOrd="0" parTransId="{F7070610-7564-4905-9A2A-809E1837A64F}" sibTransId="{49767E6A-1274-4794-A701-EF00EF3A32E4}"/>
    <dgm:cxn modelId="{ACB8D316-1D1A-4E40-B7B7-F3A654317391}" type="presOf" srcId="{8FA5237E-4A6E-435F-AEFD-7E36402C063B}" destId="{4D9512C5-0DA3-49FB-BC4D-EF4E33584041}" srcOrd="0" destOrd="0" presId="urn:microsoft.com/office/officeart/2005/8/layout/hChevron3"/>
    <dgm:cxn modelId="{2D52B256-AA48-4E1F-8843-0D2E6070F6B5}" srcId="{8FA5237E-4A6E-435F-AEFD-7E36402C063B}" destId="{3E965E67-B576-431B-B954-36DB828A4205}" srcOrd="2" destOrd="0" parTransId="{92D7A859-E3F3-4BCF-B0EF-74B2D192818A}" sibTransId="{9CF02C77-3135-43B4-8E0A-E30D1095DB97}"/>
    <dgm:cxn modelId="{A5158D7E-2ABA-45FD-A5BE-7B90EE25AAC4}" srcId="{8FA5237E-4A6E-435F-AEFD-7E36402C063B}" destId="{2BB7E945-7DA9-4C03-B48E-A3E456B6D622}" srcOrd="5" destOrd="0" parTransId="{139D5F35-9286-4880-B7B4-9D403BD05C76}" sibTransId="{F110EFEC-0A1D-4DA8-A01B-6CEFB24BAB16}"/>
    <dgm:cxn modelId="{58CF31B2-78BD-4088-81ED-427987CC4CC6}" type="presOf" srcId="{DFF0B2CC-16A4-411B-9326-7A8395966305}" destId="{57DDF7E6-05B4-426B-B4CC-207FFA6C7F60}" srcOrd="0" destOrd="0" presId="urn:microsoft.com/office/officeart/2005/8/layout/hChevron3"/>
    <dgm:cxn modelId="{BAEE5AC3-F827-4D67-8F90-F6C00F613F74}" type="presOf" srcId="{2BB7E945-7DA9-4C03-B48E-A3E456B6D622}" destId="{33D7CE33-B57F-43A6-972B-775EA502EA0C}" srcOrd="0" destOrd="0" presId="urn:microsoft.com/office/officeart/2005/8/layout/hChevron3"/>
    <dgm:cxn modelId="{1B5FE1D1-5B47-43D8-9FFF-7E29246512A8}" type="presOf" srcId="{FAD3D79F-4E26-475E-A5E5-5D9F3CD9DCA5}" destId="{4B0C363D-8131-4B92-A5BA-B85E24636651}" srcOrd="0" destOrd="0" presId="urn:microsoft.com/office/officeart/2005/8/layout/hChevron3"/>
    <dgm:cxn modelId="{3E2287D6-9F09-4F9E-B866-19209919FBD2}" type="presOf" srcId="{3E965E67-B576-431B-B954-36DB828A4205}" destId="{9EBBA27E-38A9-41FA-B3CA-CC55BBB2EDF8}" srcOrd="0" destOrd="0" presId="urn:microsoft.com/office/officeart/2005/8/layout/hChevron3"/>
    <dgm:cxn modelId="{5F302AD8-43CA-4303-B9A0-527CACFB8DA9}" srcId="{8FA5237E-4A6E-435F-AEFD-7E36402C063B}" destId="{FAD3D79F-4E26-475E-A5E5-5D9F3CD9DCA5}" srcOrd="0" destOrd="0" parTransId="{1D420250-94E2-48BB-9654-3E6B0275B446}" sibTransId="{F0D7AB7E-7FC9-4F5A-9EEA-BB84D079B0A9}"/>
    <dgm:cxn modelId="{CA2FB1E6-F6EC-4EFF-B5C0-DA599FBBE392}" srcId="{8FA5237E-4A6E-435F-AEFD-7E36402C063B}" destId="{AAFC436B-4EF8-4EBC-825C-FAE247AC0D06}" srcOrd="3" destOrd="0" parTransId="{FE5A9821-F48A-4368-98B1-5248C5D00FB8}" sibTransId="{E90F5E99-E7B0-40FE-9282-BCFD31DDE9FD}"/>
    <dgm:cxn modelId="{000A25F0-E691-4AFC-8C0A-A8869DD9A2E5}" type="presOf" srcId="{9BCAF94D-9340-426F-A17E-72C4AEECEA6B}" destId="{77E29E33-FA13-49B9-9F3D-BBDE35998901}" srcOrd="0" destOrd="0" presId="urn:microsoft.com/office/officeart/2005/8/layout/hChevron3"/>
    <dgm:cxn modelId="{598E608E-C0DA-48C0-A562-FF0ABF4B65FC}" type="presParOf" srcId="{4D9512C5-0DA3-49FB-BC4D-EF4E33584041}" destId="{4B0C363D-8131-4B92-A5BA-B85E24636651}" srcOrd="0" destOrd="0" presId="urn:microsoft.com/office/officeart/2005/8/layout/hChevron3"/>
    <dgm:cxn modelId="{FA580931-96B3-4E5B-BDFD-08B7C2E51125}" type="presParOf" srcId="{4D9512C5-0DA3-49FB-BC4D-EF4E33584041}" destId="{39CF2C85-4BC6-4C76-9685-0A7A7777B00B}" srcOrd="1" destOrd="0" presId="urn:microsoft.com/office/officeart/2005/8/layout/hChevron3"/>
    <dgm:cxn modelId="{B33707E6-3E82-4181-BAFB-476B50B98F3A}" type="presParOf" srcId="{4D9512C5-0DA3-49FB-BC4D-EF4E33584041}" destId="{77E29E33-FA13-49B9-9F3D-BBDE35998901}" srcOrd="2" destOrd="0" presId="urn:microsoft.com/office/officeart/2005/8/layout/hChevron3"/>
    <dgm:cxn modelId="{ADD19E5B-BFD7-40C0-BC99-FA91665C6160}" type="presParOf" srcId="{4D9512C5-0DA3-49FB-BC4D-EF4E33584041}" destId="{596C3134-099C-4635-B31A-E129C4921485}" srcOrd="3" destOrd="0" presId="urn:microsoft.com/office/officeart/2005/8/layout/hChevron3"/>
    <dgm:cxn modelId="{81E581A7-B7C5-4E95-ABD6-DC12D448E34D}" type="presParOf" srcId="{4D9512C5-0DA3-49FB-BC4D-EF4E33584041}" destId="{9EBBA27E-38A9-41FA-B3CA-CC55BBB2EDF8}" srcOrd="4" destOrd="0" presId="urn:microsoft.com/office/officeart/2005/8/layout/hChevron3"/>
    <dgm:cxn modelId="{DAD8B07E-4AB8-4C9E-AA99-8552D217225A}" type="presParOf" srcId="{4D9512C5-0DA3-49FB-BC4D-EF4E33584041}" destId="{FC6D8BEF-4A36-49B4-B9B3-7D9111C03634}" srcOrd="5" destOrd="0" presId="urn:microsoft.com/office/officeart/2005/8/layout/hChevron3"/>
    <dgm:cxn modelId="{993EABA7-CB3C-45A7-8FA4-93775E6D8A1C}" type="presParOf" srcId="{4D9512C5-0DA3-49FB-BC4D-EF4E33584041}" destId="{B61CACC8-8A78-4C7E-90E5-77621295E31C}" srcOrd="6" destOrd="0" presId="urn:microsoft.com/office/officeart/2005/8/layout/hChevron3"/>
    <dgm:cxn modelId="{12547241-240C-48AE-BA3B-9EAC2305D115}" type="presParOf" srcId="{4D9512C5-0DA3-49FB-BC4D-EF4E33584041}" destId="{2B6A59C3-AA5B-430B-AF81-AAB5A92F8CFF}" srcOrd="7" destOrd="0" presId="urn:microsoft.com/office/officeart/2005/8/layout/hChevron3"/>
    <dgm:cxn modelId="{569502A3-2ACD-4B43-9707-F559A5A0DCF4}" type="presParOf" srcId="{4D9512C5-0DA3-49FB-BC4D-EF4E33584041}" destId="{57DDF7E6-05B4-426B-B4CC-207FFA6C7F60}" srcOrd="8" destOrd="0" presId="urn:microsoft.com/office/officeart/2005/8/layout/hChevron3"/>
    <dgm:cxn modelId="{3099CE95-AC2F-47B5-B374-C821DB2C7382}" type="presParOf" srcId="{4D9512C5-0DA3-49FB-BC4D-EF4E33584041}" destId="{C2687CEF-DCCD-4AF8-B179-554164B7D404}" srcOrd="9" destOrd="0" presId="urn:microsoft.com/office/officeart/2005/8/layout/hChevron3"/>
    <dgm:cxn modelId="{E1B19DFA-3D5E-4A3E-B998-A550FA1E6D4E}" type="presParOf" srcId="{4D9512C5-0DA3-49FB-BC4D-EF4E33584041}" destId="{33D7CE33-B57F-43A6-972B-775EA502EA0C}" srcOrd="1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A6DFB-C713-41DF-B345-ACA58A26C256}" type="doc">
      <dgm:prSet loTypeId="urn:microsoft.com/office/officeart/2005/8/layout/hProcess9" loCatId="process" qsTypeId="urn:microsoft.com/office/officeart/2005/8/quickstyle/simple1" qsCatId="simple" csTypeId="urn:microsoft.com/office/officeart/2005/8/colors/accent1_2" csCatId="accent1" phldr="1"/>
      <dgm:spPr/>
    </dgm:pt>
    <dgm:pt modelId="{39A2DD5D-A6AF-4270-8C6B-EE2399BA67DF}">
      <dgm:prSet phldrT="[Text]"/>
      <dgm:spPr>
        <a:solidFill>
          <a:schemeClr val="accent2"/>
        </a:solidFill>
      </dgm:spPr>
      <dgm:t>
        <a:bodyPr/>
        <a:lstStyle/>
        <a:p>
          <a:r>
            <a:rPr lang="en-US" dirty="0">
              <a:solidFill>
                <a:schemeClr val="bg1"/>
              </a:solidFill>
            </a:rPr>
            <a:t>Phase 1</a:t>
          </a:r>
        </a:p>
        <a:p>
          <a:r>
            <a:rPr lang="en-US" dirty="0">
              <a:solidFill>
                <a:schemeClr val="bg1"/>
              </a:solidFill>
            </a:rPr>
            <a:t>Guidance Delivery</a:t>
          </a:r>
        </a:p>
        <a:p>
          <a:r>
            <a:rPr lang="en-US" dirty="0">
              <a:solidFill>
                <a:schemeClr val="bg1"/>
              </a:solidFill>
            </a:rPr>
            <a:t>Nov 2023</a:t>
          </a:r>
        </a:p>
      </dgm:t>
    </dgm:pt>
    <dgm:pt modelId="{F04B8D8F-897A-45B5-B5F2-EED82D7D08C4}" type="parTrans" cxnId="{E0CEBF54-F6CA-4A2D-AE4B-15509A0E7B81}">
      <dgm:prSet/>
      <dgm:spPr/>
      <dgm:t>
        <a:bodyPr/>
        <a:lstStyle/>
        <a:p>
          <a:endParaRPr lang="en-US"/>
        </a:p>
      </dgm:t>
    </dgm:pt>
    <dgm:pt modelId="{79DA7268-64E6-4A5C-B615-F98A6F790F84}" type="sibTrans" cxnId="{E0CEBF54-F6CA-4A2D-AE4B-15509A0E7B81}">
      <dgm:prSet/>
      <dgm:spPr/>
      <dgm:t>
        <a:bodyPr/>
        <a:lstStyle/>
        <a:p>
          <a:endParaRPr lang="en-US"/>
        </a:p>
      </dgm:t>
    </dgm:pt>
    <dgm:pt modelId="{30031F31-B07C-4A0F-A068-6347725CF103}">
      <dgm:prSet phldrT="[Text]"/>
      <dgm:spPr>
        <a:solidFill>
          <a:schemeClr val="accent2"/>
        </a:solidFill>
      </dgm:spPr>
      <dgm:t>
        <a:bodyPr/>
        <a:lstStyle/>
        <a:p>
          <a:r>
            <a:rPr lang="en-US" dirty="0"/>
            <a:t>Phase 2</a:t>
          </a:r>
        </a:p>
        <a:p>
          <a:r>
            <a:rPr lang="en-US" dirty="0"/>
            <a:t>Workshops</a:t>
          </a:r>
        </a:p>
        <a:p>
          <a:r>
            <a:rPr lang="en-US" dirty="0"/>
            <a:t>Start 2024</a:t>
          </a:r>
        </a:p>
      </dgm:t>
    </dgm:pt>
    <dgm:pt modelId="{E05E8922-E450-4066-8D90-48D18560BD2B}" type="parTrans" cxnId="{310FAD84-2051-4633-A619-7D86E440ED2C}">
      <dgm:prSet/>
      <dgm:spPr/>
      <dgm:t>
        <a:bodyPr/>
        <a:lstStyle/>
        <a:p>
          <a:endParaRPr lang="en-US"/>
        </a:p>
      </dgm:t>
    </dgm:pt>
    <dgm:pt modelId="{D3CAB6BA-A8D2-49C6-A252-2BF372FD882A}" type="sibTrans" cxnId="{310FAD84-2051-4633-A619-7D86E440ED2C}">
      <dgm:prSet/>
      <dgm:spPr/>
      <dgm:t>
        <a:bodyPr/>
        <a:lstStyle/>
        <a:p>
          <a:endParaRPr lang="en-US"/>
        </a:p>
      </dgm:t>
    </dgm:pt>
    <dgm:pt modelId="{11CAB0BB-75D3-4956-A4E7-3E6BC18FE4CC}">
      <dgm:prSet phldrT="[Text]"/>
      <dgm:spPr>
        <a:solidFill>
          <a:schemeClr val="accent2"/>
        </a:solidFill>
      </dgm:spPr>
      <dgm:t>
        <a:bodyPr/>
        <a:lstStyle/>
        <a:p>
          <a:r>
            <a:rPr lang="en-US" dirty="0"/>
            <a:t>Phase 3</a:t>
          </a:r>
        </a:p>
        <a:p>
          <a:r>
            <a:rPr lang="en-US" dirty="0"/>
            <a:t>Execution</a:t>
          </a:r>
        </a:p>
        <a:p>
          <a:r>
            <a:rPr lang="en-US" dirty="0"/>
            <a:t>Start 2025</a:t>
          </a:r>
        </a:p>
      </dgm:t>
    </dgm:pt>
    <dgm:pt modelId="{E0559D64-E6E1-4B70-88AA-93CD112419A0}" type="parTrans" cxnId="{8BA39F2F-348C-4E82-9125-2649D6C41BBC}">
      <dgm:prSet/>
      <dgm:spPr/>
      <dgm:t>
        <a:bodyPr/>
        <a:lstStyle/>
        <a:p>
          <a:endParaRPr lang="en-US"/>
        </a:p>
      </dgm:t>
    </dgm:pt>
    <dgm:pt modelId="{982901EA-E3CA-4632-A70A-3EE395510D24}" type="sibTrans" cxnId="{8BA39F2F-348C-4E82-9125-2649D6C41BBC}">
      <dgm:prSet/>
      <dgm:spPr/>
      <dgm:t>
        <a:bodyPr/>
        <a:lstStyle/>
        <a:p>
          <a:endParaRPr lang="en-US"/>
        </a:p>
      </dgm:t>
    </dgm:pt>
    <dgm:pt modelId="{7B59DA56-446E-4F40-BFFA-97DB30466ED6}" type="pres">
      <dgm:prSet presAssocID="{FD2A6DFB-C713-41DF-B345-ACA58A26C256}" presName="CompostProcess" presStyleCnt="0">
        <dgm:presLayoutVars>
          <dgm:dir/>
          <dgm:resizeHandles val="exact"/>
        </dgm:presLayoutVars>
      </dgm:prSet>
      <dgm:spPr/>
    </dgm:pt>
    <dgm:pt modelId="{4A5EEC25-11E7-4887-BB58-FEBEF3236F73}" type="pres">
      <dgm:prSet presAssocID="{FD2A6DFB-C713-41DF-B345-ACA58A26C256}" presName="arrow" presStyleLbl="bgShp" presStyleIdx="0" presStyleCnt="1"/>
      <dgm:spPr>
        <a:solidFill>
          <a:schemeClr val="accent1"/>
        </a:solidFill>
      </dgm:spPr>
    </dgm:pt>
    <dgm:pt modelId="{5540E4F4-E9DC-4779-95A2-3A7485CB857B}" type="pres">
      <dgm:prSet presAssocID="{FD2A6DFB-C713-41DF-B345-ACA58A26C256}" presName="linearProcess" presStyleCnt="0"/>
      <dgm:spPr/>
    </dgm:pt>
    <dgm:pt modelId="{5970665F-EA2D-4018-8A4F-2EC6960AFD84}" type="pres">
      <dgm:prSet presAssocID="{39A2DD5D-A6AF-4270-8C6B-EE2399BA67DF}" presName="textNode" presStyleLbl="node1" presStyleIdx="0" presStyleCnt="3">
        <dgm:presLayoutVars>
          <dgm:bulletEnabled val="1"/>
        </dgm:presLayoutVars>
      </dgm:prSet>
      <dgm:spPr/>
    </dgm:pt>
    <dgm:pt modelId="{B5153253-6D57-420E-B4B2-EFC8C0E0F69C}" type="pres">
      <dgm:prSet presAssocID="{79DA7268-64E6-4A5C-B615-F98A6F790F84}" presName="sibTrans" presStyleCnt="0"/>
      <dgm:spPr/>
    </dgm:pt>
    <dgm:pt modelId="{78221BEE-C2CA-4414-A7D2-35FF9D04A49F}" type="pres">
      <dgm:prSet presAssocID="{30031F31-B07C-4A0F-A068-6347725CF103}" presName="textNode" presStyleLbl="node1" presStyleIdx="1" presStyleCnt="3">
        <dgm:presLayoutVars>
          <dgm:bulletEnabled val="1"/>
        </dgm:presLayoutVars>
      </dgm:prSet>
      <dgm:spPr/>
    </dgm:pt>
    <dgm:pt modelId="{8CDAF1AC-01AF-433C-B7CF-2662D7538681}" type="pres">
      <dgm:prSet presAssocID="{D3CAB6BA-A8D2-49C6-A252-2BF372FD882A}" presName="sibTrans" presStyleCnt="0"/>
      <dgm:spPr/>
    </dgm:pt>
    <dgm:pt modelId="{1E892D62-3FDC-40C1-89C1-4820976C8E8F}" type="pres">
      <dgm:prSet presAssocID="{11CAB0BB-75D3-4956-A4E7-3E6BC18FE4CC}" presName="textNode" presStyleLbl="node1" presStyleIdx="2" presStyleCnt="3">
        <dgm:presLayoutVars>
          <dgm:bulletEnabled val="1"/>
        </dgm:presLayoutVars>
      </dgm:prSet>
      <dgm:spPr/>
    </dgm:pt>
  </dgm:ptLst>
  <dgm:cxnLst>
    <dgm:cxn modelId="{593CC80F-890B-4DB8-9637-5B9E51D6D1FA}" type="presOf" srcId="{11CAB0BB-75D3-4956-A4E7-3E6BC18FE4CC}" destId="{1E892D62-3FDC-40C1-89C1-4820976C8E8F}" srcOrd="0" destOrd="0" presId="urn:microsoft.com/office/officeart/2005/8/layout/hProcess9"/>
    <dgm:cxn modelId="{811DB019-9513-4FF1-9BBC-CA1941041FD6}" type="presOf" srcId="{39A2DD5D-A6AF-4270-8C6B-EE2399BA67DF}" destId="{5970665F-EA2D-4018-8A4F-2EC6960AFD84}" srcOrd="0" destOrd="0" presId="urn:microsoft.com/office/officeart/2005/8/layout/hProcess9"/>
    <dgm:cxn modelId="{8BA39F2F-348C-4E82-9125-2649D6C41BBC}" srcId="{FD2A6DFB-C713-41DF-B345-ACA58A26C256}" destId="{11CAB0BB-75D3-4956-A4E7-3E6BC18FE4CC}" srcOrd="2" destOrd="0" parTransId="{E0559D64-E6E1-4B70-88AA-93CD112419A0}" sibTransId="{982901EA-E3CA-4632-A70A-3EE395510D24}"/>
    <dgm:cxn modelId="{E0CEBF54-F6CA-4A2D-AE4B-15509A0E7B81}" srcId="{FD2A6DFB-C713-41DF-B345-ACA58A26C256}" destId="{39A2DD5D-A6AF-4270-8C6B-EE2399BA67DF}" srcOrd="0" destOrd="0" parTransId="{F04B8D8F-897A-45B5-B5F2-EED82D7D08C4}" sibTransId="{79DA7268-64E6-4A5C-B615-F98A6F790F84}"/>
    <dgm:cxn modelId="{E491A384-766A-4698-BF40-1B2063E0B531}" type="presOf" srcId="{30031F31-B07C-4A0F-A068-6347725CF103}" destId="{78221BEE-C2CA-4414-A7D2-35FF9D04A49F}" srcOrd="0" destOrd="0" presId="urn:microsoft.com/office/officeart/2005/8/layout/hProcess9"/>
    <dgm:cxn modelId="{310FAD84-2051-4633-A619-7D86E440ED2C}" srcId="{FD2A6DFB-C713-41DF-B345-ACA58A26C256}" destId="{30031F31-B07C-4A0F-A068-6347725CF103}" srcOrd="1" destOrd="0" parTransId="{E05E8922-E450-4066-8D90-48D18560BD2B}" sibTransId="{D3CAB6BA-A8D2-49C6-A252-2BF372FD882A}"/>
    <dgm:cxn modelId="{295F0FA5-DCEC-425E-8E8B-80621C7AF947}" type="presOf" srcId="{FD2A6DFB-C713-41DF-B345-ACA58A26C256}" destId="{7B59DA56-446E-4F40-BFFA-97DB30466ED6}" srcOrd="0" destOrd="0" presId="urn:microsoft.com/office/officeart/2005/8/layout/hProcess9"/>
    <dgm:cxn modelId="{1F6F3488-B78E-4C4F-BC0C-E10DFD2CE452}" type="presParOf" srcId="{7B59DA56-446E-4F40-BFFA-97DB30466ED6}" destId="{4A5EEC25-11E7-4887-BB58-FEBEF3236F73}" srcOrd="0" destOrd="0" presId="urn:microsoft.com/office/officeart/2005/8/layout/hProcess9"/>
    <dgm:cxn modelId="{4EA12451-E487-4BD2-9379-DAA60D858136}" type="presParOf" srcId="{7B59DA56-446E-4F40-BFFA-97DB30466ED6}" destId="{5540E4F4-E9DC-4779-95A2-3A7485CB857B}" srcOrd="1" destOrd="0" presId="urn:microsoft.com/office/officeart/2005/8/layout/hProcess9"/>
    <dgm:cxn modelId="{8C0FA532-DCCE-45BB-AA37-13E98ACCDD8F}" type="presParOf" srcId="{5540E4F4-E9DC-4779-95A2-3A7485CB857B}" destId="{5970665F-EA2D-4018-8A4F-2EC6960AFD84}" srcOrd="0" destOrd="0" presId="urn:microsoft.com/office/officeart/2005/8/layout/hProcess9"/>
    <dgm:cxn modelId="{BDCBBBAF-D1B2-4DE9-A7E7-5F6CD1AFB9F4}" type="presParOf" srcId="{5540E4F4-E9DC-4779-95A2-3A7485CB857B}" destId="{B5153253-6D57-420E-B4B2-EFC8C0E0F69C}" srcOrd="1" destOrd="0" presId="urn:microsoft.com/office/officeart/2005/8/layout/hProcess9"/>
    <dgm:cxn modelId="{3DBFB7CB-3979-46C4-AD55-CFFF46ABD21D}" type="presParOf" srcId="{5540E4F4-E9DC-4779-95A2-3A7485CB857B}" destId="{78221BEE-C2CA-4414-A7D2-35FF9D04A49F}" srcOrd="2" destOrd="0" presId="urn:microsoft.com/office/officeart/2005/8/layout/hProcess9"/>
    <dgm:cxn modelId="{E3051DF9-919E-4E49-A0D2-C4F692835568}" type="presParOf" srcId="{5540E4F4-E9DC-4779-95A2-3A7485CB857B}" destId="{8CDAF1AC-01AF-433C-B7CF-2662D7538681}" srcOrd="3" destOrd="0" presId="urn:microsoft.com/office/officeart/2005/8/layout/hProcess9"/>
    <dgm:cxn modelId="{DA4AB2CF-D506-4AC7-8AE8-B1E4E1C30357}" type="presParOf" srcId="{5540E4F4-E9DC-4779-95A2-3A7485CB857B}" destId="{1E892D62-3FDC-40C1-89C1-4820976C8E8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363D-8131-4B92-A5BA-B85E24636651}">
      <dsp:nvSpPr>
        <dsp:cNvPr id="0" name=""/>
        <dsp:cNvSpPr/>
      </dsp:nvSpPr>
      <dsp:spPr>
        <a:xfrm>
          <a:off x="1048" y="809111"/>
          <a:ext cx="1717890" cy="6871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MCC</a:t>
          </a:r>
        </a:p>
      </dsp:txBody>
      <dsp:txXfrm>
        <a:off x="1048" y="809111"/>
        <a:ext cx="1546101" cy="687156"/>
      </dsp:txXfrm>
    </dsp:sp>
    <dsp:sp modelId="{77E29E33-FA13-49B9-9F3D-BBDE35998901}">
      <dsp:nvSpPr>
        <dsp:cNvPr id="0" name=""/>
        <dsp:cNvSpPr/>
      </dsp:nvSpPr>
      <dsp:spPr>
        <a:xfrm>
          <a:off x="1375361" y="813447"/>
          <a:ext cx="1717890" cy="6871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Jet Transition</a:t>
          </a:r>
        </a:p>
      </dsp:txBody>
      <dsp:txXfrm>
        <a:off x="1718939" y="813447"/>
        <a:ext cx="1030734" cy="687156"/>
      </dsp:txXfrm>
    </dsp:sp>
    <dsp:sp modelId="{9EBBA27E-38A9-41FA-B3CA-CC55BBB2EDF8}">
      <dsp:nvSpPr>
        <dsp:cNvPr id="0" name=""/>
        <dsp:cNvSpPr/>
      </dsp:nvSpPr>
      <dsp:spPr>
        <a:xfrm>
          <a:off x="2749673" y="809111"/>
          <a:ext cx="1717890" cy="6871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Initial Type Rating (80%)</a:t>
          </a:r>
        </a:p>
      </dsp:txBody>
      <dsp:txXfrm>
        <a:off x="3093251" y="809111"/>
        <a:ext cx="1030734" cy="687156"/>
      </dsp:txXfrm>
    </dsp:sp>
    <dsp:sp modelId="{B61CACC8-8A78-4C7E-90E5-77621295E31C}">
      <dsp:nvSpPr>
        <dsp:cNvPr id="0" name=""/>
        <dsp:cNvSpPr/>
      </dsp:nvSpPr>
      <dsp:spPr>
        <a:xfrm>
          <a:off x="4123985" y="809111"/>
          <a:ext cx="1717890" cy="68715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Initial Type Rating (20%)</a:t>
          </a:r>
        </a:p>
      </dsp:txBody>
      <dsp:txXfrm>
        <a:off x="4467563" y="809111"/>
        <a:ext cx="1030734" cy="687156"/>
      </dsp:txXfrm>
    </dsp:sp>
    <dsp:sp modelId="{57DDF7E6-05B4-426B-B4CC-207FFA6C7F60}">
      <dsp:nvSpPr>
        <dsp:cNvPr id="0" name=""/>
        <dsp:cNvSpPr/>
      </dsp:nvSpPr>
      <dsp:spPr>
        <a:xfrm>
          <a:off x="5498298" y="809111"/>
          <a:ext cx="1717890" cy="6871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Recurrent Training (50%)</a:t>
          </a:r>
        </a:p>
      </dsp:txBody>
      <dsp:txXfrm>
        <a:off x="5841876" y="809111"/>
        <a:ext cx="1030734" cy="687156"/>
      </dsp:txXfrm>
    </dsp:sp>
    <dsp:sp modelId="{33D7CE33-B57F-43A6-972B-775EA502EA0C}">
      <dsp:nvSpPr>
        <dsp:cNvPr id="0" name=""/>
        <dsp:cNvSpPr/>
      </dsp:nvSpPr>
      <dsp:spPr>
        <a:xfrm>
          <a:off x="6872610" y="809111"/>
          <a:ext cx="1717890" cy="68715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Recurrent Training (50%)</a:t>
          </a:r>
        </a:p>
      </dsp:txBody>
      <dsp:txXfrm>
        <a:off x="7216188" y="809111"/>
        <a:ext cx="1030734" cy="687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EEC25-11E7-4887-BB58-FEBEF3236F73}">
      <dsp:nvSpPr>
        <dsp:cNvPr id="0" name=""/>
        <dsp:cNvSpPr/>
      </dsp:nvSpPr>
      <dsp:spPr>
        <a:xfrm>
          <a:off x="386834" y="0"/>
          <a:ext cx="4384118" cy="3684588"/>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5970665F-EA2D-4018-8A4F-2EC6960AFD84}">
      <dsp:nvSpPr>
        <dsp:cNvPr id="0" name=""/>
        <dsp:cNvSpPr/>
      </dsp:nvSpPr>
      <dsp:spPr>
        <a:xfrm>
          <a:off x="174780" y="1105376"/>
          <a:ext cx="1547336" cy="14738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Phase 1</a:t>
          </a:r>
        </a:p>
        <a:p>
          <a:pPr marL="0" lvl="0" indent="0" algn="ctr" defTabSz="755650">
            <a:lnSpc>
              <a:spcPct val="90000"/>
            </a:lnSpc>
            <a:spcBef>
              <a:spcPct val="0"/>
            </a:spcBef>
            <a:spcAft>
              <a:spcPct val="35000"/>
            </a:spcAft>
            <a:buNone/>
          </a:pPr>
          <a:r>
            <a:rPr lang="en-US" sz="1700" kern="1200" dirty="0">
              <a:solidFill>
                <a:schemeClr val="bg1"/>
              </a:solidFill>
            </a:rPr>
            <a:t>Guidance Delivery</a:t>
          </a:r>
        </a:p>
        <a:p>
          <a:pPr marL="0" lvl="0" indent="0" algn="ctr" defTabSz="755650">
            <a:lnSpc>
              <a:spcPct val="90000"/>
            </a:lnSpc>
            <a:spcBef>
              <a:spcPct val="0"/>
            </a:spcBef>
            <a:spcAft>
              <a:spcPct val="35000"/>
            </a:spcAft>
            <a:buNone/>
          </a:pPr>
          <a:r>
            <a:rPr lang="en-US" sz="1700" kern="1200" dirty="0">
              <a:solidFill>
                <a:schemeClr val="bg1"/>
              </a:solidFill>
            </a:rPr>
            <a:t>Nov 2023</a:t>
          </a:r>
        </a:p>
      </dsp:txBody>
      <dsp:txXfrm>
        <a:off x="246727" y="1177323"/>
        <a:ext cx="1403442" cy="1329941"/>
      </dsp:txXfrm>
    </dsp:sp>
    <dsp:sp modelId="{78221BEE-C2CA-4414-A7D2-35FF9D04A49F}">
      <dsp:nvSpPr>
        <dsp:cNvPr id="0" name=""/>
        <dsp:cNvSpPr/>
      </dsp:nvSpPr>
      <dsp:spPr>
        <a:xfrm>
          <a:off x="1805225" y="1105376"/>
          <a:ext cx="1547336" cy="14738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Phase 2</a:t>
          </a:r>
        </a:p>
        <a:p>
          <a:pPr marL="0" lvl="0" indent="0" algn="ctr" defTabSz="755650">
            <a:lnSpc>
              <a:spcPct val="90000"/>
            </a:lnSpc>
            <a:spcBef>
              <a:spcPct val="0"/>
            </a:spcBef>
            <a:spcAft>
              <a:spcPct val="35000"/>
            </a:spcAft>
            <a:buNone/>
          </a:pPr>
          <a:r>
            <a:rPr lang="en-US" sz="1700" kern="1200" dirty="0"/>
            <a:t>Workshops</a:t>
          </a:r>
        </a:p>
        <a:p>
          <a:pPr marL="0" lvl="0" indent="0" algn="ctr" defTabSz="755650">
            <a:lnSpc>
              <a:spcPct val="90000"/>
            </a:lnSpc>
            <a:spcBef>
              <a:spcPct val="0"/>
            </a:spcBef>
            <a:spcAft>
              <a:spcPct val="35000"/>
            </a:spcAft>
            <a:buNone/>
          </a:pPr>
          <a:r>
            <a:rPr lang="en-US" sz="1700" kern="1200" dirty="0"/>
            <a:t>Start 2024</a:t>
          </a:r>
        </a:p>
      </dsp:txBody>
      <dsp:txXfrm>
        <a:off x="1877172" y="1177323"/>
        <a:ext cx="1403442" cy="1329941"/>
      </dsp:txXfrm>
    </dsp:sp>
    <dsp:sp modelId="{1E892D62-3FDC-40C1-89C1-4820976C8E8F}">
      <dsp:nvSpPr>
        <dsp:cNvPr id="0" name=""/>
        <dsp:cNvSpPr/>
      </dsp:nvSpPr>
      <dsp:spPr>
        <a:xfrm>
          <a:off x="3435670" y="1105376"/>
          <a:ext cx="1547336" cy="14738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Phase 3</a:t>
          </a:r>
        </a:p>
        <a:p>
          <a:pPr marL="0" lvl="0" indent="0" algn="ctr" defTabSz="755650">
            <a:lnSpc>
              <a:spcPct val="90000"/>
            </a:lnSpc>
            <a:spcBef>
              <a:spcPct val="0"/>
            </a:spcBef>
            <a:spcAft>
              <a:spcPct val="35000"/>
            </a:spcAft>
            <a:buNone/>
          </a:pPr>
          <a:r>
            <a:rPr lang="en-US" sz="1700" kern="1200" dirty="0"/>
            <a:t>Execution</a:t>
          </a:r>
        </a:p>
        <a:p>
          <a:pPr marL="0" lvl="0" indent="0" algn="ctr" defTabSz="755650">
            <a:lnSpc>
              <a:spcPct val="90000"/>
            </a:lnSpc>
            <a:spcBef>
              <a:spcPct val="0"/>
            </a:spcBef>
            <a:spcAft>
              <a:spcPct val="35000"/>
            </a:spcAft>
            <a:buNone/>
          </a:pPr>
          <a:r>
            <a:rPr lang="en-US" sz="1700" kern="1200" dirty="0"/>
            <a:t>Start 2025</a:t>
          </a:r>
        </a:p>
      </dsp:txBody>
      <dsp:txXfrm>
        <a:off x="3507617" y="1177323"/>
        <a:ext cx="1403442" cy="13299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93749-AF64-40F5-8448-FBAF5842159F}"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417CE-E589-4543-B8A4-EB4C1358EAC8}" type="slidenum">
              <a:rPr lang="en-US" smtClean="0"/>
              <a:t>‹#›</a:t>
            </a:fld>
            <a:endParaRPr lang="en-US"/>
          </a:p>
        </p:txBody>
      </p:sp>
    </p:spTree>
    <p:extLst>
      <p:ext uri="{BB962C8B-B14F-4D97-AF65-F5344CB8AC3E}">
        <p14:creationId xmlns:p14="http://schemas.microsoft.com/office/powerpoint/2010/main" val="412242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417CE-E589-4543-B8A4-EB4C1358EAC8}" type="slidenum">
              <a:rPr lang="en-US" smtClean="0"/>
              <a:t>1</a:t>
            </a:fld>
            <a:endParaRPr lang="en-US"/>
          </a:p>
        </p:txBody>
      </p:sp>
    </p:spTree>
    <p:extLst>
      <p:ext uri="{BB962C8B-B14F-4D97-AF65-F5344CB8AC3E}">
        <p14:creationId xmlns:p14="http://schemas.microsoft.com/office/powerpoint/2010/main" val="108053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La </a:t>
            </a:r>
            <a:r>
              <a:rPr lang="en-US" sz="1050" dirty="0" err="1"/>
              <a:t>tecnologia</a:t>
            </a:r>
            <a:r>
              <a:rPr lang="en-US" sz="1050" dirty="0"/>
              <a:t> </a:t>
            </a:r>
            <a:r>
              <a:rPr lang="en-US" sz="1050" dirty="0" err="1"/>
              <a:t>en</a:t>
            </a:r>
            <a:r>
              <a:rPr lang="en-US" sz="1050" dirty="0"/>
              <a:t> </a:t>
            </a:r>
            <a:r>
              <a:rPr lang="en-US" sz="1050" dirty="0" err="1"/>
              <a:t>concepto</a:t>
            </a:r>
            <a:r>
              <a:rPr lang="en-US" sz="1050" dirty="0"/>
              <a:t> de </a:t>
            </a:r>
            <a:r>
              <a:rPr lang="en-US" sz="1050" dirty="0" err="1"/>
              <a:t>simuladores</a:t>
            </a:r>
            <a:r>
              <a:rPr lang="en-US" sz="1050" dirty="0"/>
              <a:t> de </a:t>
            </a:r>
            <a:r>
              <a:rPr lang="en-US" sz="1050" dirty="0" err="1"/>
              <a:t>vuelo</a:t>
            </a:r>
            <a:r>
              <a:rPr lang="en-US" sz="1050" dirty="0"/>
              <a:t> y </a:t>
            </a:r>
            <a:r>
              <a:rPr lang="en-US" sz="1050" dirty="0" err="1"/>
              <a:t>su</a:t>
            </a:r>
            <a:r>
              <a:rPr lang="en-US" sz="1050" dirty="0"/>
              <a:t> </a:t>
            </a:r>
            <a:r>
              <a:rPr lang="en-US" sz="1050" dirty="0" err="1"/>
              <a:t>uso</a:t>
            </a:r>
            <a:r>
              <a:rPr lang="en-US" sz="1050" dirty="0"/>
              <a:t> </a:t>
            </a:r>
            <a:r>
              <a:rPr lang="en-US" sz="1050" dirty="0" err="1"/>
              <a:t>en</a:t>
            </a:r>
            <a:r>
              <a:rPr lang="en-US" sz="1050" dirty="0"/>
              <a:t> </a:t>
            </a:r>
            <a:r>
              <a:rPr lang="en-US" sz="1050" dirty="0" err="1"/>
              <a:t>el</a:t>
            </a:r>
            <a:r>
              <a:rPr lang="en-US" sz="1050" dirty="0"/>
              <a:t> </a:t>
            </a:r>
            <a:r>
              <a:rPr lang="en-US" sz="1050" dirty="0" err="1"/>
              <a:t>entrenamiento</a:t>
            </a:r>
            <a:r>
              <a:rPr lang="en-US" sz="1050" dirty="0"/>
              <a:t> de </a:t>
            </a:r>
            <a:r>
              <a:rPr lang="en-US" sz="1050" dirty="0" err="1"/>
              <a:t>pilotos</a:t>
            </a:r>
            <a:r>
              <a:rPr lang="en-US" sz="1050" dirty="0"/>
              <a:t>, ha </a:t>
            </a:r>
            <a:r>
              <a:rPr lang="en-US" sz="1050" dirty="0" err="1"/>
              <a:t>venido</a:t>
            </a:r>
            <a:r>
              <a:rPr lang="en-US" sz="1050" dirty="0"/>
              <a:t> </a:t>
            </a:r>
            <a:r>
              <a:rPr lang="en-US" sz="1050" dirty="0" err="1"/>
              <a:t>evolucionando</a:t>
            </a:r>
            <a:r>
              <a:rPr lang="en-US" sz="1050" dirty="0"/>
              <a:t> a lo largo de </a:t>
            </a:r>
            <a:r>
              <a:rPr lang="en-US" sz="1050" dirty="0" err="1"/>
              <a:t>los</a:t>
            </a:r>
            <a:r>
              <a:rPr lang="en-US" sz="1050" dirty="0"/>
              <a:t> </a:t>
            </a:r>
            <a:r>
              <a:rPr lang="en-US" sz="1050" dirty="0" err="1"/>
              <a:t>ultimos</a:t>
            </a:r>
            <a:r>
              <a:rPr lang="en-US" sz="1050" dirty="0"/>
              <a:t> 20 </a:t>
            </a:r>
            <a:r>
              <a:rPr lang="en-US" sz="1050" dirty="0" err="1"/>
              <a:t>anhos</a:t>
            </a:r>
            <a:r>
              <a:rPr lang="en-US" sz="1050" dirty="0"/>
              <a:t>.</a:t>
            </a:r>
          </a:p>
          <a:p>
            <a:endParaRPr lang="en-US" sz="1050" dirty="0"/>
          </a:p>
          <a:p>
            <a:r>
              <a:rPr lang="en-US" sz="1050" dirty="0"/>
              <a:t>Lo mas </a:t>
            </a:r>
            <a:r>
              <a:rPr lang="en-US" sz="1050" dirty="0" err="1"/>
              <a:t>comun</a:t>
            </a:r>
            <a:r>
              <a:rPr lang="en-US" sz="1050" dirty="0"/>
              <a:t> </a:t>
            </a:r>
            <a:r>
              <a:rPr lang="en-US" sz="1050" dirty="0" err="1"/>
              <a:t>en</a:t>
            </a:r>
            <a:r>
              <a:rPr lang="en-US" sz="1050" dirty="0"/>
              <a:t> </a:t>
            </a:r>
            <a:r>
              <a:rPr lang="en-US" sz="1050" dirty="0" err="1"/>
              <a:t>nuestra</a:t>
            </a:r>
            <a:r>
              <a:rPr lang="en-US" sz="1050" dirty="0"/>
              <a:t> region era </a:t>
            </a:r>
            <a:r>
              <a:rPr lang="en-US" sz="1050" dirty="0" err="1"/>
              <a:t>ver</a:t>
            </a:r>
            <a:r>
              <a:rPr lang="en-US" sz="1050" dirty="0"/>
              <a:t> </a:t>
            </a:r>
            <a:r>
              <a:rPr lang="en-US" sz="1050" dirty="0" err="1"/>
              <a:t>el</a:t>
            </a:r>
            <a:r>
              <a:rPr lang="en-US" sz="1050" dirty="0"/>
              <a:t> </a:t>
            </a:r>
            <a:r>
              <a:rPr lang="en-US" sz="1050" dirty="0" err="1"/>
              <a:t>simulador</a:t>
            </a:r>
            <a:r>
              <a:rPr lang="en-US" sz="1050" dirty="0"/>
              <a:t> </a:t>
            </a:r>
            <a:r>
              <a:rPr lang="en-US" sz="1050" dirty="0" err="1"/>
              <a:t>nivel</a:t>
            </a:r>
            <a:r>
              <a:rPr lang="en-US" sz="1050" dirty="0"/>
              <a:t> D </a:t>
            </a:r>
            <a:r>
              <a:rPr lang="en-US" sz="1050" dirty="0" err="1"/>
              <a:t>como</a:t>
            </a:r>
            <a:r>
              <a:rPr lang="en-US" sz="1050" dirty="0"/>
              <a:t> la unica </a:t>
            </a:r>
            <a:r>
              <a:rPr lang="en-US" sz="1050" dirty="0" err="1"/>
              <a:t>herramienta</a:t>
            </a:r>
            <a:r>
              <a:rPr lang="en-US" sz="1050" dirty="0"/>
              <a:t> a utilizer </a:t>
            </a:r>
            <a:r>
              <a:rPr lang="en-US" sz="1050" dirty="0" err="1"/>
              <a:t>en</a:t>
            </a:r>
            <a:r>
              <a:rPr lang="en-US" sz="1050" dirty="0"/>
              <a:t> </a:t>
            </a:r>
            <a:r>
              <a:rPr lang="en-US" sz="1050" dirty="0" err="1"/>
              <a:t>el</a:t>
            </a:r>
            <a:r>
              <a:rPr lang="en-US" sz="1050" dirty="0"/>
              <a:t> </a:t>
            </a:r>
            <a:r>
              <a:rPr lang="en-US" sz="1050" dirty="0" err="1"/>
              <a:t>entrenamiento</a:t>
            </a:r>
            <a:r>
              <a:rPr lang="en-US" sz="1050" dirty="0"/>
              <a:t> </a:t>
            </a:r>
            <a:r>
              <a:rPr lang="en-US" sz="1050" dirty="0" err="1"/>
              <a:t>inicial</a:t>
            </a:r>
            <a:r>
              <a:rPr lang="en-US" sz="1050" dirty="0"/>
              <a:t> y </a:t>
            </a:r>
            <a:r>
              <a:rPr lang="en-US" sz="1050" dirty="0" err="1"/>
              <a:t>recurrente</a:t>
            </a:r>
            <a:r>
              <a:rPr lang="en-US" sz="1050" dirty="0"/>
              <a:t> de </a:t>
            </a:r>
            <a:r>
              <a:rPr lang="en-US" sz="1050" dirty="0" err="1"/>
              <a:t>pilotos</a:t>
            </a:r>
            <a:r>
              <a:rPr lang="en-US" sz="1050" dirty="0"/>
              <a:t> </a:t>
            </a:r>
            <a:r>
              <a:rPr lang="en-US" sz="1050" dirty="0" err="1"/>
              <a:t>en</a:t>
            </a:r>
            <a:r>
              <a:rPr lang="en-US" sz="1050" dirty="0"/>
              <a:t> </a:t>
            </a:r>
            <a:r>
              <a:rPr lang="en-US" sz="1050" dirty="0" err="1"/>
              <a:t>aviacion</a:t>
            </a:r>
            <a:r>
              <a:rPr lang="en-US" sz="1050" dirty="0"/>
              <a:t> </a:t>
            </a:r>
            <a:r>
              <a:rPr lang="en-US" sz="1050" dirty="0" err="1"/>
              <a:t>comercial</a:t>
            </a:r>
            <a:r>
              <a:rPr lang="en-US" sz="1050" dirty="0"/>
              <a:t>. Sin embargo, con la </a:t>
            </a:r>
            <a:r>
              <a:rPr lang="en-US" sz="1050" dirty="0" err="1"/>
              <a:t>introduccion</a:t>
            </a:r>
            <a:r>
              <a:rPr lang="en-US" sz="1050" dirty="0"/>
              <a:t> de </a:t>
            </a:r>
            <a:r>
              <a:rPr lang="en-US" sz="1050" dirty="0" err="1"/>
              <a:t>nuevos</a:t>
            </a:r>
            <a:r>
              <a:rPr lang="en-US" sz="1050" dirty="0"/>
              <a:t> </a:t>
            </a:r>
            <a:r>
              <a:rPr lang="en-US" sz="1050" dirty="0" err="1"/>
              <a:t>modelos</a:t>
            </a:r>
            <a:r>
              <a:rPr lang="en-US" sz="1050" dirty="0"/>
              <a:t> </a:t>
            </a:r>
            <a:r>
              <a:rPr lang="en-US" sz="1050" dirty="0" err="1"/>
              <a:t>en</a:t>
            </a:r>
            <a:r>
              <a:rPr lang="en-US" sz="1050" dirty="0"/>
              <a:t> </a:t>
            </a:r>
            <a:r>
              <a:rPr lang="en-US" sz="1050" dirty="0" err="1"/>
              <a:t>el</a:t>
            </a:r>
            <a:r>
              <a:rPr lang="en-US" sz="1050" dirty="0"/>
              <a:t> </a:t>
            </a:r>
            <a:r>
              <a:rPr lang="en-US" sz="1050" dirty="0" err="1"/>
              <a:t>entrenamiento</a:t>
            </a:r>
            <a:r>
              <a:rPr lang="en-US" sz="1050" dirty="0"/>
              <a:t> de </a:t>
            </a:r>
            <a:r>
              <a:rPr lang="en-US" sz="1050" dirty="0" err="1"/>
              <a:t>pilotos</a:t>
            </a:r>
            <a:r>
              <a:rPr lang="en-US" sz="1050" dirty="0"/>
              <a:t>, </a:t>
            </a:r>
            <a:r>
              <a:rPr lang="en-US" sz="1050" dirty="0" err="1"/>
              <a:t>como</a:t>
            </a:r>
            <a:r>
              <a:rPr lang="en-US" sz="1050" dirty="0"/>
              <a:t> </a:t>
            </a:r>
            <a:r>
              <a:rPr lang="en-US" sz="1050" dirty="0" err="1"/>
              <a:t>el</a:t>
            </a:r>
            <a:r>
              <a:rPr lang="en-US" sz="1050" dirty="0"/>
              <a:t> AQP (Advanced Qualification Program) y </a:t>
            </a:r>
            <a:r>
              <a:rPr lang="en-US" sz="1050" dirty="0" err="1"/>
              <a:t>el</a:t>
            </a:r>
            <a:r>
              <a:rPr lang="en-US" sz="1050" dirty="0"/>
              <a:t> EBT (Evidence-based training), </a:t>
            </a:r>
            <a:r>
              <a:rPr lang="en-US" sz="1050" dirty="0" err="1"/>
              <a:t>asi</a:t>
            </a:r>
            <a:r>
              <a:rPr lang="en-US" sz="1050" dirty="0"/>
              <a:t> </a:t>
            </a:r>
            <a:r>
              <a:rPr lang="en-US" sz="1050" dirty="0" err="1"/>
              <a:t>como</a:t>
            </a:r>
            <a:r>
              <a:rPr lang="en-US" sz="1050" dirty="0"/>
              <a:t> </a:t>
            </a:r>
            <a:r>
              <a:rPr lang="en-US" sz="1050" dirty="0" err="1"/>
              <a:t>diversos</a:t>
            </a:r>
            <a:r>
              <a:rPr lang="en-US" sz="1050" dirty="0"/>
              <a:t> </a:t>
            </a:r>
            <a:r>
              <a:rPr lang="en-US" sz="1050" dirty="0" err="1"/>
              <a:t>estudios</a:t>
            </a:r>
            <a:r>
              <a:rPr lang="en-US" sz="1050" dirty="0"/>
              <a:t> </a:t>
            </a:r>
            <a:r>
              <a:rPr lang="en-US" sz="1050" dirty="0" err="1"/>
              <a:t>sobre</a:t>
            </a:r>
            <a:r>
              <a:rPr lang="en-US" sz="1050" dirty="0"/>
              <a:t> </a:t>
            </a:r>
            <a:r>
              <a:rPr lang="en-US" sz="1050" dirty="0" err="1"/>
              <a:t>entrenamiento</a:t>
            </a:r>
            <a:r>
              <a:rPr lang="en-US" sz="1050" dirty="0"/>
              <a:t> </a:t>
            </a:r>
            <a:r>
              <a:rPr lang="en-US" sz="1050" dirty="0" err="1"/>
              <a:t>basado</a:t>
            </a:r>
            <a:r>
              <a:rPr lang="en-US" sz="1050" dirty="0"/>
              <a:t> </a:t>
            </a:r>
            <a:r>
              <a:rPr lang="en-US" sz="1050" dirty="0" err="1"/>
              <a:t>en</a:t>
            </a:r>
            <a:r>
              <a:rPr lang="en-US" sz="1050" dirty="0"/>
              <a:t> </a:t>
            </a:r>
            <a:r>
              <a:rPr lang="en-US" sz="1050" dirty="0" err="1"/>
              <a:t>competencias</a:t>
            </a:r>
            <a:r>
              <a:rPr lang="en-US" sz="1050" dirty="0"/>
              <a:t>, </a:t>
            </a:r>
            <a:r>
              <a:rPr lang="en-US" sz="1050" dirty="0" err="1"/>
              <a:t>los</a:t>
            </a:r>
            <a:r>
              <a:rPr lang="en-US" sz="1050" dirty="0"/>
              <a:t> </a:t>
            </a:r>
            <a:r>
              <a:rPr lang="en-US" sz="1050" dirty="0" err="1"/>
              <a:t>fabricantes</a:t>
            </a:r>
            <a:r>
              <a:rPr lang="en-US" sz="1050" dirty="0"/>
              <a:t> de </a:t>
            </a:r>
            <a:r>
              <a:rPr lang="en-US" sz="1050" dirty="0" err="1"/>
              <a:t>simuladores</a:t>
            </a:r>
            <a:r>
              <a:rPr lang="en-US" sz="1050" dirty="0"/>
              <a:t> se </a:t>
            </a:r>
            <a:r>
              <a:rPr lang="en-US" sz="1050" dirty="0" err="1"/>
              <a:t>han</a:t>
            </a:r>
            <a:r>
              <a:rPr lang="en-US" sz="1050" dirty="0"/>
              <a:t> </a:t>
            </a:r>
            <a:r>
              <a:rPr lang="en-US" sz="1050" dirty="0" err="1"/>
              <a:t>adaptado</a:t>
            </a:r>
            <a:r>
              <a:rPr lang="en-US" sz="1050" dirty="0"/>
              <a:t> a </a:t>
            </a:r>
            <a:r>
              <a:rPr lang="en-US" sz="1050" dirty="0" err="1"/>
              <a:t>una</a:t>
            </a:r>
            <a:r>
              <a:rPr lang="en-US" sz="1050" dirty="0"/>
              <a:t> </a:t>
            </a:r>
            <a:r>
              <a:rPr lang="en-US" sz="1050" dirty="0" err="1"/>
              <a:t>nueva</a:t>
            </a:r>
            <a:r>
              <a:rPr lang="en-US" sz="1050" dirty="0"/>
              <a:t> forma de </a:t>
            </a:r>
            <a:r>
              <a:rPr lang="en-US" sz="1050" dirty="0" err="1"/>
              <a:t>dar</a:t>
            </a:r>
            <a:r>
              <a:rPr lang="en-US" sz="1050" dirty="0"/>
              <a:t> </a:t>
            </a:r>
            <a:r>
              <a:rPr lang="en-US" sz="1050" dirty="0" err="1"/>
              <a:t>el</a:t>
            </a:r>
            <a:r>
              <a:rPr lang="en-US" sz="1050" dirty="0"/>
              <a:t> </a:t>
            </a:r>
            <a:r>
              <a:rPr lang="en-US" sz="1050" dirty="0" err="1"/>
              <a:t>entrenamiento</a:t>
            </a:r>
            <a:r>
              <a:rPr lang="en-US" sz="1050" dirty="0"/>
              <a:t>, y </a:t>
            </a:r>
            <a:r>
              <a:rPr lang="en-US" sz="1050" dirty="0" err="1"/>
              <a:t>han</a:t>
            </a:r>
            <a:r>
              <a:rPr lang="en-US" sz="1050" dirty="0"/>
              <a:t> </a:t>
            </a:r>
            <a:r>
              <a:rPr lang="en-US" sz="1050" dirty="0" err="1"/>
              <a:t>creado</a:t>
            </a:r>
            <a:r>
              <a:rPr lang="en-US" sz="1050" dirty="0"/>
              <a:t> </a:t>
            </a:r>
            <a:r>
              <a:rPr lang="en-US" sz="1050" dirty="0" err="1"/>
              <a:t>herramientas</a:t>
            </a:r>
            <a:r>
              <a:rPr lang="en-US" sz="1050" dirty="0"/>
              <a:t> para </a:t>
            </a:r>
            <a:r>
              <a:rPr lang="en-US" sz="1050" dirty="0" err="1"/>
              <a:t>cada</a:t>
            </a:r>
            <a:r>
              <a:rPr lang="en-US" sz="1050" dirty="0"/>
              <a:t> </a:t>
            </a:r>
            <a:r>
              <a:rPr lang="en-US" sz="1050" dirty="0" err="1"/>
              <a:t>fase</a:t>
            </a:r>
            <a:r>
              <a:rPr lang="en-US" sz="1050" dirty="0"/>
              <a:t> del </a:t>
            </a:r>
            <a:r>
              <a:rPr lang="en-US" sz="1050" dirty="0" err="1"/>
              <a:t>entrenamiento</a:t>
            </a:r>
            <a:r>
              <a:rPr lang="en-US" sz="1050" dirty="0"/>
              <a:t>, de </a:t>
            </a:r>
            <a:r>
              <a:rPr lang="en-US" sz="1050" dirty="0" err="1"/>
              <a:t>tal</a:t>
            </a:r>
            <a:r>
              <a:rPr lang="en-US" sz="1050" dirty="0"/>
              <a:t> </a:t>
            </a:r>
            <a:r>
              <a:rPr lang="en-US" sz="1050" dirty="0" err="1"/>
              <a:t>manera</a:t>
            </a:r>
            <a:r>
              <a:rPr lang="en-US" sz="1050" dirty="0"/>
              <a:t>, que no es </a:t>
            </a:r>
            <a:r>
              <a:rPr lang="en-US" sz="1050" dirty="0" err="1"/>
              <a:t>ahora</a:t>
            </a:r>
            <a:r>
              <a:rPr lang="en-US" sz="1050" dirty="0"/>
              <a:t> </a:t>
            </a:r>
            <a:r>
              <a:rPr lang="en-US" sz="1050" dirty="0" err="1"/>
              <a:t>necesario</a:t>
            </a:r>
            <a:r>
              <a:rPr lang="en-US" sz="1050" dirty="0"/>
              <a:t> utilizer </a:t>
            </a:r>
            <a:r>
              <a:rPr lang="en-US" sz="1050" dirty="0" err="1"/>
              <a:t>el</a:t>
            </a:r>
            <a:r>
              <a:rPr lang="en-US" sz="1050" dirty="0"/>
              <a:t> </a:t>
            </a:r>
            <a:r>
              <a:rPr lang="en-US" sz="1050" dirty="0" err="1"/>
              <a:t>simulador</a:t>
            </a:r>
            <a:r>
              <a:rPr lang="en-US" sz="1050" dirty="0"/>
              <a:t> D </a:t>
            </a:r>
            <a:r>
              <a:rPr lang="en-US" sz="1050" dirty="0" err="1"/>
              <a:t>desde</a:t>
            </a:r>
            <a:r>
              <a:rPr lang="en-US" sz="1050" dirty="0"/>
              <a:t> las </a:t>
            </a:r>
            <a:r>
              <a:rPr lang="en-US" sz="1050" dirty="0" err="1"/>
              <a:t>fases</a:t>
            </a:r>
            <a:r>
              <a:rPr lang="en-US" sz="1050" dirty="0"/>
              <a:t> </a:t>
            </a:r>
            <a:r>
              <a:rPr lang="en-US" sz="1050" dirty="0" err="1"/>
              <a:t>iniciales</a:t>
            </a:r>
            <a:r>
              <a:rPr lang="en-US" sz="1050" dirty="0"/>
              <a:t>, </a:t>
            </a:r>
            <a:r>
              <a:rPr lang="en-US" sz="1050" dirty="0" err="1"/>
              <a:t>pues</a:t>
            </a:r>
            <a:r>
              <a:rPr lang="en-US" sz="1050" dirty="0"/>
              <a:t> hay </a:t>
            </a:r>
            <a:r>
              <a:rPr lang="en-US" sz="1050" dirty="0" err="1"/>
              <a:t>muchos</a:t>
            </a:r>
            <a:r>
              <a:rPr lang="en-US" sz="1050" dirty="0"/>
              <a:t> FTDs que </a:t>
            </a:r>
            <a:r>
              <a:rPr lang="en-US" sz="1050" dirty="0" err="1"/>
              <a:t>ofrecen</a:t>
            </a:r>
            <a:r>
              <a:rPr lang="en-US" sz="1050" dirty="0"/>
              <a:t> la </a:t>
            </a:r>
            <a:r>
              <a:rPr lang="en-US" sz="1050" dirty="0" err="1"/>
              <a:t>tecnologia</a:t>
            </a:r>
            <a:r>
              <a:rPr lang="en-US" sz="1050" dirty="0"/>
              <a:t> </a:t>
            </a:r>
            <a:r>
              <a:rPr lang="en-US" sz="1050" dirty="0" err="1"/>
              <a:t>apropiada</a:t>
            </a:r>
            <a:r>
              <a:rPr lang="en-US" sz="1050" dirty="0"/>
              <a:t> </a:t>
            </a:r>
            <a:r>
              <a:rPr lang="en-US" sz="1050" dirty="0" err="1"/>
              <a:t>en</a:t>
            </a:r>
            <a:r>
              <a:rPr lang="en-US" sz="1050" dirty="0"/>
              <a:t> </a:t>
            </a:r>
            <a:r>
              <a:rPr lang="en-US" sz="1050" dirty="0" err="1"/>
              <a:t>terminos</a:t>
            </a:r>
            <a:r>
              <a:rPr lang="en-US" sz="1050" dirty="0"/>
              <a:t> de </a:t>
            </a:r>
            <a:r>
              <a:rPr lang="en-US" sz="1050" dirty="0" err="1"/>
              <a:t>realismo</a:t>
            </a:r>
            <a:r>
              <a:rPr lang="en-US" sz="1050" dirty="0"/>
              <a:t> del </a:t>
            </a:r>
            <a:r>
              <a:rPr lang="en-US" sz="1050" dirty="0" err="1"/>
              <a:t>simulador</a:t>
            </a:r>
            <a:r>
              <a:rPr lang="en-US" sz="1050" dirty="0"/>
              <a:t>, visual y </a:t>
            </a:r>
            <a:r>
              <a:rPr lang="en-US" sz="1050" dirty="0" err="1"/>
              <a:t>otras</a:t>
            </a:r>
            <a:r>
              <a:rPr lang="en-US" sz="1050" dirty="0"/>
              <a:t> </a:t>
            </a:r>
            <a:r>
              <a:rPr lang="en-US" sz="1050" dirty="0" err="1"/>
              <a:t>caracteristicas</a:t>
            </a:r>
            <a:r>
              <a:rPr lang="en-US" sz="1050" dirty="0"/>
              <a:t>, </a:t>
            </a:r>
            <a:r>
              <a:rPr lang="en-US" sz="1050" dirty="0" err="1"/>
              <a:t>en</a:t>
            </a:r>
            <a:r>
              <a:rPr lang="en-US" sz="1050" dirty="0"/>
              <a:t> </a:t>
            </a:r>
            <a:r>
              <a:rPr lang="en-US" sz="1050" dirty="0" err="1"/>
              <a:t>donde</a:t>
            </a:r>
            <a:r>
              <a:rPr lang="en-US" sz="1050" dirty="0"/>
              <a:t> </a:t>
            </a:r>
            <a:r>
              <a:rPr lang="en-US" sz="1050" dirty="0" err="1"/>
              <a:t>puede</a:t>
            </a:r>
            <a:r>
              <a:rPr lang="en-US" sz="1050" dirty="0"/>
              <a:t> </a:t>
            </a:r>
            <a:r>
              <a:rPr lang="en-US" sz="1050" dirty="0" err="1"/>
              <a:t>llegar</a:t>
            </a:r>
            <a:r>
              <a:rPr lang="en-US" sz="1050" dirty="0"/>
              <a:t> a </a:t>
            </a:r>
            <a:r>
              <a:rPr lang="en-US" sz="1050" dirty="0" err="1"/>
              <a:t>hacerse</a:t>
            </a:r>
            <a:r>
              <a:rPr lang="en-US" sz="1050" dirty="0"/>
              <a:t> </a:t>
            </a:r>
            <a:r>
              <a:rPr lang="en-US" sz="1050" dirty="0" err="1"/>
              <a:t>incluso</a:t>
            </a:r>
            <a:r>
              <a:rPr lang="en-US" sz="1050" dirty="0"/>
              <a:t> hasta un 80% del </a:t>
            </a:r>
            <a:r>
              <a:rPr lang="en-US" sz="1050" dirty="0" err="1"/>
              <a:t>entrenamiento</a:t>
            </a:r>
            <a:r>
              <a:rPr lang="en-US" sz="1050" dirty="0"/>
              <a:t> </a:t>
            </a:r>
            <a:r>
              <a:rPr lang="en-US" sz="1050" dirty="0" err="1"/>
              <a:t>inicial</a:t>
            </a:r>
            <a:r>
              <a:rPr lang="en-US" sz="1050" dirty="0"/>
              <a:t> y la </a:t>
            </a:r>
            <a:r>
              <a:rPr lang="en-US" sz="1050" dirty="0" err="1"/>
              <a:t>mitad</a:t>
            </a:r>
            <a:r>
              <a:rPr lang="en-US" sz="1050" dirty="0"/>
              <a:t> del </a:t>
            </a:r>
            <a:r>
              <a:rPr lang="en-US" sz="1050" dirty="0" err="1"/>
              <a:t>entrenamiento</a:t>
            </a:r>
            <a:r>
              <a:rPr lang="en-US" sz="1050" dirty="0"/>
              <a:t> </a:t>
            </a:r>
            <a:r>
              <a:rPr lang="en-US" sz="1050" dirty="0" err="1"/>
              <a:t>recurrente</a:t>
            </a:r>
            <a:r>
              <a:rPr lang="en-US" sz="1050" dirty="0"/>
              <a:t> de un </a:t>
            </a:r>
            <a:r>
              <a:rPr lang="en-US" sz="1050" dirty="0" err="1"/>
              <a:t>piloto</a:t>
            </a:r>
            <a:endParaRPr lang="en-US" sz="1050" dirty="0"/>
          </a:p>
          <a:p>
            <a:endParaRPr lang="en-US" sz="1050" dirty="0"/>
          </a:p>
          <a:p>
            <a:r>
              <a:rPr lang="en-US" sz="1050" dirty="0"/>
              <a:t>The technology of flight simulators and their use in pilot training has been evolving over the last 20 years.</a:t>
            </a:r>
          </a:p>
          <a:p>
            <a:endParaRPr lang="en-US" sz="1050" dirty="0"/>
          </a:p>
          <a:p>
            <a:r>
              <a:rPr lang="en-US" sz="1050" dirty="0"/>
              <a:t>The most common thing in our region was to see the level D simulator as the only tool to be used in the initial and recurring training of pilots in commercial aviation. However, with the introduction of new models in pilot training, such as the AQP (Advanced Qualification Program) and EBT (Evidence-based training), as well as various studies on competency-based training, simulator manufacturers have adapted to a new way of giving training, and have created tools for each phase of training, in such a way, that it is not now necessary to use simulator D from the initial phases, since there are many FTDs that offer the appropriate technology in terms of simulator realism, , visual and other characteristics, where up to 80% of a pilot's initial training and half of a pilot's recurrent training can be done</a:t>
            </a:r>
          </a:p>
        </p:txBody>
      </p:sp>
      <p:sp>
        <p:nvSpPr>
          <p:cNvPr id="4" name="Slide Number Placeholder 3"/>
          <p:cNvSpPr>
            <a:spLocks noGrp="1"/>
          </p:cNvSpPr>
          <p:nvPr>
            <p:ph type="sldNum" sz="quarter" idx="5"/>
          </p:nvPr>
        </p:nvSpPr>
        <p:spPr/>
        <p:txBody>
          <a:bodyPr/>
          <a:lstStyle/>
          <a:p>
            <a:fld id="{464417CE-E589-4543-B8A4-EB4C1358EAC8}" type="slidenum">
              <a:rPr lang="en-US" smtClean="0"/>
              <a:t>2</a:t>
            </a:fld>
            <a:endParaRPr lang="en-US"/>
          </a:p>
        </p:txBody>
      </p:sp>
    </p:spTree>
    <p:extLst>
      <p:ext uri="{BB962C8B-B14F-4D97-AF65-F5344CB8AC3E}">
        <p14:creationId xmlns:p14="http://schemas.microsoft.com/office/powerpoint/2010/main" val="10752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Un </a:t>
            </a:r>
            <a:r>
              <a:rPr lang="en-US" sz="1050" dirty="0" err="1"/>
              <a:t>grupo</a:t>
            </a:r>
            <a:r>
              <a:rPr lang="en-US" sz="1050" dirty="0"/>
              <a:t> de </a:t>
            </a:r>
            <a:r>
              <a:rPr lang="en-US" sz="1050" dirty="0" err="1"/>
              <a:t>trabajo</a:t>
            </a:r>
            <a:r>
              <a:rPr lang="en-US" sz="1050" dirty="0"/>
              <a:t> Ad-hoc </a:t>
            </a:r>
            <a:r>
              <a:rPr lang="en-US" sz="1050" dirty="0" err="1"/>
              <a:t>conformado</a:t>
            </a:r>
            <a:r>
              <a:rPr lang="en-US" sz="1050" dirty="0"/>
              <a:t> </a:t>
            </a:r>
            <a:r>
              <a:rPr lang="en-US" sz="1050" dirty="0" err="1"/>
              <a:t>por</a:t>
            </a:r>
            <a:r>
              <a:rPr lang="en-US" sz="1050" dirty="0"/>
              <a:t> las </a:t>
            </a:r>
            <a:r>
              <a:rPr lang="en-US" sz="1050" dirty="0" err="1"/>
              <a:t>oficinas</a:t>
            </a:r>
            <a:r>
              <a:rPr lang="en-US" sz="1050" dirty="0"/>
              <a:t> </a:t>
            </a:r>
            <a:r>
              <a:rPr lang="en-US" sz="1050" dirty="0" err="1"/>
              <a:t>regionales</a:t>
            </a:r>
            <a:r>
              <a:rPr lang="en-US" sz="1050" dirty="0"/>
              <a:t> de la OACI </a:t>
            </a:r>
            <a:r>
              <a:rPr lang="en-US" sz="1050" dirty="0" err="1"/>
              <a:t>en</a:t>
            </a:r>
            <a:r>
              <a:rPr lang="en-US" sz="1050" dirty="0"/>
              <a:t> NACC y SAM, la FAA, EASA, ALTA y COCESNA, ha </a:t>
            </a:r>
            <a:r>
              <a:rPr lang="en-US" sz="1050" dirty="0" err="1"/>
              <a:t>tenido</a:t>
            </a:r>
            <a:r>
              <a:rPr lang="en-US" sz="1050" dirty="0"/>
              <a:t> </a:t>
            </a:r>
            <a:r>
              <a:rPr lang="en-US" sz="1050" dirty="0" err="1"/>
              <a:t>el</a:t>
            </a:r>
            <a:r>
              <a:rPr lang="en-US" sz="1050" dirty="0"/>
              <a:t> </a:t>
            </a:r>
            <a:r>
              <a:rPr lang="en-US" sz="1050" dirty="0" err="1"/>
              <a:t>mandato</a:t>
            </a:r>
            <a:r>
              <a:rPr lang="en-US" sz="1050" dirty="0"/>
              <a:t> de </a:t>
            </a:r>
            <a:r>
              <a:rPr lang="en-US" sz="1050" dirty="0" err="1"/>
              <a:t>los</a:t>
            </a:r>
            <a:r>
              <a:rPr lang="en-US" sz="1050" dirty="0"/>
              <a:t> </a:t>
            </a:r>
            <a:r>
              <a:rPr lang="en-US" sz="1050" dirty="0" err="1"/>
              <a:t>Directores</a:t>
            </a:r>
            <a:r>
              <a:rPr lang="en-US" sz="1050" dirty="0"/>
              <a:t> de la region NACC, de </a:t>
            </a:r>
            <a:r>
              <a:rPr lang="en-US" sz="1050" dirty="0" err="1"/>
              <a:t>crear</a:t>
            </a:r>
            <a:r>
              <a:rPr lang="en-US" sz="1050" dirty="0"/>
              <a:t> un document </a:t>
            </a:r>
            <a:r>
              <a:rPr lang="en-US" sz="1050" dirty="0" err="1"/>
              <a:t>guia</a:t>
            </a:r>
            <a:r>
              <a:rPr lang="en-US" sz="1050" dirty="0"/>
              <a:t> para </a:t>
            </a:r>
            <a:r>
              <a:rPr lang="en-US" sz="1050" dirty="0" err="1"/>
              <a:t>los</a:t>
            </a:r>
            <a:r>
              <a:rPr lang="en-US" sz="1050" dirty="0"/>
              <a:t> </a:t>
            </a:r>
            <a:r>
              <a:rPr lang="en-US" sz="1050" dirty="0" err="1"/>
              <a:t>Estados</a:t>
            </a:r>
            <a:r>
              <a:rPr lang="en-US" sz="1050" dirty="0"/>
              <a:t> de la region, que </a:t>
            </a:r>
            <a:r>
              <a:rPr lang="en-US" sz="1050" dirty="0" err="1"/>
              <a:t>basado</a:t>
            </a:r>
            <a:r>
              <a:rPr lang="en-US" sz="1050" dirty="0"/>
              <a:t> </a:t>
            </a:r>
            <a:r>
              <a:rPr lang="en-US" sz="1050" dirty="0" err="1"/>
              <a:t>en</a:t>
            </a:r>
            <a:r>
              <a:rPr lang="en-US" sz="1050" dirty="0"/>
              <a:t> las </a:t>
            </a:r>
            <a:r>
              <a:rPr lang="en-US" sz="1050" dirty="0" err="1"/>
              <a:t>recomendaciones</a:t>
            </a:r>
            <a:r>
              <a:rPr lang="en-US" sz="1050" dirty="0"/>
              <a:t> del Doc 9625 de la OACI, </a:t>
            </a:r>
            <a:r>
              <a:rPr lang="en-US" sz="1050" dirty="0" err="1"/>
              <a:t>permita</a:t>
            </a:r>
            <a:r>
              <a:rPr lang="en-US" sz="1050" dirty="0"/>
              <a:t> </a:t>
            </a:r>
            <a:r>
              <a:rPr lang="en-US" sz="1050" dirty="0" err="1"/>
              <a:t>tener</a:t>
            </a:r>
            <a:r>
              <a:rPr lang="en-US" sz="1050" dirty="0"/>
              <a:t> </a:t>
            </a:r>
            <a:r>
              <a:rPr lang="en-US" sz="1050" dirty="0" err="1"/>
              <a:t>armonizacion</a:t>
            </a:r>
            <a:r>
              <a:rPr lang="en-US" sz="1050" dirty="0"/>
              <a:t> </a:t>
            </a:r>
            <a:r>
              <a:rPr lang="en-US" sz="1050" dirty="0" err="1"/>
              <a:t>en</a:t>
            </a:r>
            <a:r>
              <a:rPr lang="en-US" sz="1050" dirty="0"/>
              <a:t> la forma </a:t>
            </a:r>
            <a:r>
              <a:rPr lang="en-US" sz="1050" dirty="0" err="1"/>
              <a:t>como</a:t>
            </a:r>
            <a:r>
              <a:rPr lang="en-US" sz="1050" dirty="0"/>
              <a:t> se </a:t>
            </a:r>
            <a:r>
              <a:rPr lang="en-US" sz="1050" dirty="0" err="1"/>
              <a:t>certifican</a:t>
            </a:r>
            <a:r>
              <a:rPr lang="en-US" sz="1050" dirty="0"/>
              <a:t> </a:t>
            </a:r>
            <a:r>
              <a:rPr lang="en-US" sz="1050" dirty="0" err="1"/>
              <a:t>los</a:t>
            </a:r>
            <a:r>
              <a:rPr lang="en-US" sz="1050" dirty="0"/>
              <a:t> </a:t>
            </a:r>
            <a:r>
              <a:rPr lang="en-US" sz="1050" dirty="0" err="1"/>
              <a:t>simuladores</a:t>
            </a:r>
            <a:r>
              <a:rPr lang="en-US" sz="1050" dirty="0"/>
              <a:t> de </a:t>
            </a:r>
            <a:r>
              <a:rPr lang="en-US" sz="1050" dirty="0" err="1"/>
              <a:t>todo</a:t>
            </a:r>
            <a:r>
              <a:rPr lang="en-US" sz="1050" dirty="0"/>
              <a:t> </a:t>
            </a:r>
            <a:r>
              <a:rPr lang="en-US" sz="1050" dirty="0" err="1"/>
              <a:t>tipo</a:t>
            </a:r>
            <a:r>
              <a:rPr lang="en-US" sz="1050" dirty="0"/>
              <a:t>, </a:t>
            </a:r>
            <a:r>
              <a:rPr lang="en-US" sz="1050" dirty="0" err="1"/>
              <a:t>asi</a:t>
            </a:r>
            <a:r>
              <a:rPr lang="en-US" sz="1050" dirty="0"/>
              <a:t> </a:t>
            </a:r>
            <a:r>
              <a:rPr lang="en-US" sz="1050" dirty="0" err="1"/>
              <a:t>como</a:t>
            </a:r>
            <a:r>
              <a:rPr lang="en-US" sz="1050" dirty="0"/>
              <a:t> </a:t>
            </a:r>
            <a:r>
              <a:rPr lang="en-US" sz="1050" dirty="0" err="1"/>
              <a:t>su</a:t>
            </a:r>
            <a:r>
              <a:rPr lang="en-US" sz="1050" dirty="0"/>
              <a:t> </a:t>
            </a:r>
            <a:r>
              <a:rPr lang="en-US" sz="1050" dirty="0" err="1"/>
              <a:t>uso</a:t>
            </a:r>
            <a:r>
              <a:rPr lang="en-US" sz="1050" dirty="0"/>
              <a:t>. Los </a:t>
            </a:r>
            <a:r>
              <a:rPr lang="en-US" sz="1050" dirty="0" err="1"/>
              <a:t>beneficios</a:t>
            </a:r>
            <a:r>
              <a:rPr lang="en-US" sz="1050" dirty="0"/>
              <a:t> </a:t>
            </a:r>
            <a:r>
              <a:rPr lang="en-US" sz="1050" dirty="0" err="1"/>
              <a:t>esperados</a:t>
            </a:r>
            <a:r>
              <a:rPr lang="en-US" sz="1050" dirty="0"/>
              <a:t> con </a:t>
            </a:r>
            <a:r>
              <a:rPr lang="en-US" sz="1050" dirty="0" err="1"/>
              <a:t>esta</a:t>
            </a:r>
            <a:r>
              <a:rPr lang="en-US" sz="1050" dirty="0"/>
              <a:t> </a:t>
            </a:r>
            <a:r>
              <a:rPr lang="en-US" sz="1050" dirty="0" err="1"/>
              <a:t>guia</a:t>
            </a:r>
            <a:r>
              <a:rPr lang="en-US" sz="1050" dirty="0"/>
              <a:t> se </a:t>
            </a:r>
            <a:r>
              <a:rPr lang="en-US" sz="1050" dirty="0" err="1"/>
              <a:t>resumen</a:t>
            </a:r>
            <a:r>
              <a:rPr lang="en-US" sz="1050" dirty="0"/>
              <a:t> </a:t>
            </a:r>
            <a:r>
              <a:rPr lang="en-US" sz="1050" dirty="0" err="1"/>
              <a:t>en</a:t>
            </a:r>
            <a:r>
              <a:rPr lang="en-US" sz="1050" dirty="0"/>
              <a:t>: a) </a:t>
            </a:r>
            <a:r>
              <a:rPr lang="en-US" sz="1050" dirty="0" err="1"/>
              <a:t>mejor</a:t>
            </a:r>
            <a:r>
              <a:rPr lang="en-US" sz="1050" dirty="0"/>
              <a:t> </a:t>
            </a:r>
            <a:r>
              <a:rPr lang="en-US" sz="1050" dirty="0" err="1"/>
              <a:t>uso</a:t>
            </a:r>
            <a:r>
              <a:rPr lang="en-US" sz="1050" dirty="0"/>
              <a:t> del nuevo </a:t>
            </a:r>
            <a:r>
              <a:rPr lang="en-US" sz="1050" dirty="0" err="1"/>
              <a:t>equipamiento</a:t>
            </a:r>
            <a:r>
              <a:rPr lang="en-US" sz="1050" dirty="0"/>
              <a:t> </a:t>
            </a:r>
            <a:r>
              <a:rPr lang="en-US" sz="1050" dirty="0" err="1"/>
              <a:t>tecnologico</a:t>
            </a:r>
            <a:r>
              <a:rPr lang="en-US" sz="1050" dirty="0"/>
              <a:t> </a:t>
            </a:r>
            <a:r>
              <a:rPr lang="en-US" sz="1050" dirty="0" err="1"/>
              <a:t>existente</a:t>
            </a:r>
            <a:r>
              <a:rPr lang="en-US" sz="1050" dirty="0"/>
              <a:t>, b) </a:t>
            </a:r>
            <a:r>
              <a:rPr lang="en-US" sz="1050" dirty="0" err="1"/>
              <a:t>optimizacion</a:t>
            </a:r>
            <a:r>
              <a:rPr lang="en-US" sz="1050" dirty="0"/>
              <a:t> del </a:t>
            </a:r>
            <a:r>
              <a:rPr lang="en-US" sz="1050" dirty="0" err="1"/>
              <a:t>entrenamiento</a:t>
            </a:r>
            <a:r>
              <a:rPr lang="en-US" sz="1050" dirty="0"/>
              <a:t> de </a:t>
            </a:r>
            <a:r>
              <a:rPr lang="en-US" sz="1050" dirty="0" err="1"/>
              <a:t>los</a:t>
            </a:r>
            <a:r>
              <a:rPr lang="en-US" sz="1050" dirty="0"/>
              <a:t> </a:t>
            </a:r>
            <a:r>
              <a:rPr lang="en-US" sz="1050" dirty="0" err="1"/>
              <a:t>pilotos</a:t>
            </a:r>
            <a:r>
              <a:rPr lang="en-US" sz="1050" dirty="0"/>
              <a:t>, </a:t>
            </a:r>
            <a:r>
              <a:rPr lang="en-US" sz="1050" dirty="0" err="1"/>
              <a:t>utilizando</a:t>
            </a:r>
            <a:r>
              <a:rPr lang="en-US" sz="1050" dirty="0"/>
              <a:t> la </a:t>
            </a:r>
            <a:r>
              <a:rPr lang="en-US" sz="1050" dirty="0" err="1"/>
              <a:t>herramienta</a:t>
            </a:r>
            <a:r>
              <a:rPr lang="en-US" sz="1050" dirty="0"/>
              <a:t> </a:t>
            </a:r>
            <a:r>
              <a:rPr lang="en-US" sz="1050" dirty="0" err="1"/>
              <a:t>correcta</a:t>
            </a:r>
            <a:r>
              <a:rPr lang="en-US" sz="1050" dirty="0"/>
              <a:t> </a:t>
            </a:r>
            <a:r>
              <a:rPr lang="en-US" sz="1050" dirty="0" err="1"/>
              <a:t>en</a:t>
            </a:r>
            <a:r>
              <a:rPr lang="en-US" sz="1050" dirty="0"/>
              <a:t> </a:t>
            </a:r>
            <a:r>
              <a:rPr lang="en-US" sz="1050" dirty="0" err="1"/>
              <a:t>cada</a:t>
            </a:r>
            <a:r>
              <a:rPr lang="en-US" sz="1050" dirty="0"/>
              <a:t> </a:t>
            </a:r>
            <a:r>
              <a:rPr lang="en-US" sz="1050" dirty="0" err="1"/>
              <a:t>fase</a:t>
            </a:r>
            <a:r>
              <a:rPr lang="en-US" sz="1050" dirty="0"/>
              <a:t> del </a:t>
            </a:r>
            <a:r>
              <a:rPr lang="en-US" sz="1050" dirty="0" err="1"/>
              <a:t>entrenamiento</a:t>
            </a:r>
            <a:r>
              <a:rPr lang="en-US" sz="1050" dirty="0"/>
              <a:t>, c) </a:t>
            </a:r>
            <a:r>
              <a:rPr lang="en-US" sz="1050" dirty="0" err="1"/>
              <a:t>optimizacion</a:t>
            </a:r>
            <a:r>
              <a:rPr lang="en-US" sz="1050" dirty="0"/>
              <a:t> de </a:t>
            </a:r>
            <a:r>
              <a:rPr lang="en-US" sz="1050" dirty="0" err="1"/>
              <a:t>los</a:t>
            </a:r>
            <a:r>
              <a:rPr lang="en-US" sz="1050" dirty="0"/>
              <a:t> </a:t>
            </a:r>
            <a:r>
              <a:rPr lang="en-US" sz="1050" dirty="0" err="1"/>
              <a:t>procesos</a:t>
            </a:r>
            <a:r>
              <a:rPr lang="en-US" sz="1050" dirty="0"/>
              <a:t> de </a:t>
            </a:r>
            <a:r>
              <a:rPr lang="en-US" sz="1050" dirty="0" err="1"/>
              <a:t>vigilancia</a:t>
            </a:r>
            <a:r>
              <a:rPr lang="en-US" sz="1050" dirty="0"/>
              <a:t> de </a:t>
            </a:r>
            <a:r>
              <a:rPr lang="en-US" sz="1050" dirty="0" err="1"/>
              <a:t>los</a:t>
            </a:r>
            <a:r>
              <a:rPr lang="en-US" sz="1050" dirty="0"/>
              <a:t> </a:t>
            </a:r>
            <a:r>
              <a:rPr lang="en-US" sz="1050" dirty="0" err="1"/>
              <a:t>Estados</a:t>
            </a:r>
            <a:r>
              <a:rPr lang="en-US" sz="1050" dirty="0"/>
              <a:t> y </a:t>
            </a:r>
            <a:r>
              <a:rPr lang="en-US" sz="1050" dirty="0" err="1"/>
              <a:t>los</a:t>
            </a:r>
            <a:r>
              <a:rPr lang="en-US" sz="1050" dirty="0"/>
              <a:t> </a:t>
            </a:r>
            <a:r>
              <a:rPr lang="en-US" sz="1050" dirty="0" err="1"/>
              <a:t>procesos</a:t>
            </a:r>
            <a:r>
              <a:rPr lang="en-US" sz="1050" dirty="0"/>
              <a:t> de </a:t>
            </a:r>
            <a:r>
              <a:rPr lang="en-US" sz="1050" dirty="0" err="1"/>
              <a:t>certificacion</a:t>
            </a:r>
            <a:r>
              <a:rPr lang="en-US" sz="1050" dirty="0"/>
              <a:t>, al </a:t>
            </a:r>
            <a:r>
              <a:rPr lang="en-US" sz="1050" dirty="0" err="1"/>
              <a:t>tener</a:t>
            </a:r>
            <a:r>
              <a:rPr lang="en-US" sz="1050" dirty="0"/>
              <a:t> </a:t>
            </a:r>
            <a:r>
              <a:rPr lang="en-US" sz="1050" dirty="0" err="1"/>
              <a:t>una</a:t>
            </a:r>
            <a:r>
              <a:rPr lang="en-US" sz="1050" dirty="0"/>
              <a:t> base </a:t>
            </a:r>
            <a:r>
              <a:rPr lang="en-US" sz="1050" dirty="0" err="1"/>
              <a:t>armonizada</a:t>
            </a:r>
            <a:r>
              <a:rPr lang="en-US" sz="1050" dirty="0"/>
              <a:t> para </a:t>
            </a:r>
            <a:r>
              <a:rPr lang="en-US" sz="1050" dirty="0" err="1"/>
              <a:t>desarrollar</a:t>
            </a:r>
            <a:r>
              <a:rPr lang="en-US" sz="1050" dirty="0"/>
              <a:t> o adopter </a:t>
            </a:r>
            <a:r>
              <a:rPr lang="en-US" sz="1050" dirty="0" err="1"/>
              <a:t>regulaciones</a:t>
            </a:r>
            <a:endParaRPr lang="en-US" sz="1050" dirty="0"/>
          </a:p>
          <a:p>
            <a:endParaRPr lang="en-US" sz="1050" dirty="0"/>
          </a:p>
          <a:p>
            <a:r>
              <a:rPr lang="en-US" sz="1050" dirty="0"/>
              <a:t>Las </a:t>
            </a:r>
            <a:r>
              <a:rPr lang="en-US" sz="1050" dirty="0" err="1"/>
              <a:t>fases</a:t>
            </a:r>
            <a:r>
              <a:rPr lang="en-US" sz="1050" dirty="0"/>
              <a:t> del Proyecto son: 1) </a:t>
            </a:r>
            <a:r>
              <a:rPr lang="en-US" sz="1050" dirty="0" err="1"/>
              <a:t>Envio</a:t>
            </a:r>
            <a:r>
              <a:rPr lang="en-US" sz="1050" dirty="0"/>
              <a:t> de la </a:t>
            </a:r>
            <a:r>
              <a:rPr lang="en-US" sz="1050" dirty="0" err="1"/>
              <a:t>guia</a:t>
            </a:r>
            <a:r>
              <a:rPr lang="en-US" sz="1050" dirty="0"/>
              <a:t> a </a:t>
            </a:r>
            <a:r>
              <a:rPr lang="en-US" sz="1050" dirty="0" err="1"/>
              <a:t>los</a:t>
            </a:r>
            <a:r>
              <a:rPr lang="en-US" sz="1050" dirty="0"/>
              <a:t> </a:t>
            </a:r>
            <a:r>
              <a:rPr lang="en-US" sz="1050" dirty="0" err="1"/>
              <a:t>Estados</a:t>
            </a:r>
            <a:r>
              <a:rPr lang="en-US" sz="1050" dirty="0"/>
              <a:t> – Nov 2023; 2) </a:t>
            </a:r>
            <a:r>
              <a:rPr lang="en-US" sz="1050" dirty="0" err="1"/>
              <a:t>Realizacion</a:t>
            </a:r>
            <a:r>
              <a:rPr lang="en-US" sz="1050" dirty="0"/>
              <a:t> de workshops con </a:t>
            </a:r>
            <a:r>
              <a:rPr lang="en-US" sz="1050" dirty="0" err="1"/>
              <a:t>Estados</a:t>
            </a:r>
            <a:r>
              <a:rPr lang="en-US" sz="1050" dirty="0"/>
              <a:t> y </a:t>
            </a:r>
            <a:r>
              <a:rPr lang="en-US" sz="1050" dirty="0" err="1"/>
              <a:t>aerolineas</a:t>
            </a:r>
            <a:r>
              <a:rPr lang="en-US" sz="1050" dirty="0"/>
              <a:t> </a:t>
            </a:r>
            <a:r>
              <a:rPr lang="en-US" sz="1050" dirty="0" err="1"/>
              <a:t>sobre</a:t>
            </a:r>
            <a:r>
              <a:rPr lang="en-US" sz="1050" dirty="0"/>
              <a:t> la </a:t>
            </a:r>
            <a:r>
              <a:rPr lang="en-US" sz="1050" dirty="0" err="1"/>
              <a:t>guia</a:t>
            </a:r>
            <a:r>
              <a:rPr lang="en-US" sz="1050" dirty="0"/>
              <a:t>, </a:t>
            </a:r>
            <a:r>
              <a:rPr lang="en-US" sz="1050" dirty="0" err="1"/>
              <a:t>en</a:t>
            </a:r>
            <a:r>
              <a:rPr lang="en-US" sz="1050" dirty="0"/>
              <a:t> </a:t>
            </a:r>
            <a:r>
              <a:rPr lang="en-US" sz="1050" dirty="0" err="1"/>
              <a:t>el</a:t>
            </a:r>
            <a:r>
              <a:rPr lang="en-US" sz="1050" dirty="0"/>
              <a:t> 2024, 3) </a:t>
            </a:r>
            <a:r>
              <a:rPr lang="en-US" sz="1050" dirty="0" err="1"/>
              <a:t>Uso</a:t>
            </a:r>
            <a:r>
              <a:rPr lang="en-US" sz="1050" dirty="0"/>
              <a:t> </a:t>
            </a:r>
            <a:r>
              <a:rPr lang="en-US" sz="1050" dirty="0" err="1"/>
              <a:t>efectivo</a:t>
            </a:r>
            <a:r>
              <a:rPr lang="en-US" sz="1050" dirty="0"/>
              <a:t> de la </a:t>
            </a:r>
            <a:r>
              <a:rPr lang="en-US" sz="1050" dirty="0" err="1"/>
              <a:t>guia</a:t>
            </a:r>
            <a:r>
              <a:rPr lang="en-US" sz="1050" dirty="0"/>
              <a:t> </a:t>
            </a:r>
            <a:r>
              <a:rPr lang="en-US" sz="1050" dirty="0" err="1"/>
              <a:t>dentro</a:t>
            </a:r>
            <a:r>
              <a:rPr lang="en-US" sz="1050" dirty="0"/>
              <a:t> de las </a:t>
            </a:r>
            <a:r>
              <a:rPr lang="en-US" sz="1050" dirty="0" err="1"/>
              <a:t>regulaciones</a:t>
            </a:r>
            <a:r>
              <a:rPr lang="en-US" sz="1050" dirty="0"/>
              <a:t> y </a:t>
            </a:r>
            <a:r>
              <a:rPr lang="en-US" sz="1050" dirty="0" err="1"/>
              <a:t>procesos</a:t>
            </a:r>
            <a:r>
              <a:rPr lang="en-US" sz="1050" dirty="0"/>
              <a:t> de </a:t>
            </a:r>
            <a:r>
              <a:rPr lang="en-US" sz="1050" dirty="0" err="1"/>
              <a:t>certificacion</a:t>
            </a:r>
            <a:r>
              <a:rPr lang="en-US" sz="1050" dirty="0"/>
              <a:t> de </a:t>
            </a:r>
            <a:r>
              <a:rPr lang="en-US" sz="1050" dirty="0" err="1"/>
              <a:t>cada</a:t>
            </a:r>
            <a:r>
              <a:rPr lang="en-US" sz="1050" dirty="0"/>
              <a:t> Estado.</a:t>
            </a:r>
          </a:p>
          <a:p>
            <a:endParaRPr lang="en-US" sz="1050" dirty="0"/>
          </a:p>
          <a:p>
            <a:r>
              <a:rPr lang="en-US" sz="1050" dirty="0"/>
              <a:t>An Ad-hoc Working Group made up of the ICAO Regional Offices in NACC and SAM, the FAA, EASA, ALTA and COCESNA, has been mandated by the Directors of the NACC region, to create a guiding document for the States of the region, which based on the recommendations of ICAO Doc 9625,  It allows for harmonization in the way simulators of all types are certified, as well as their use. The expected benefits of this guide can be </a:t>
            </a:r>
            <a:r>
              <a:rPr lang="en-US" sz="1050" dirty="0" err="1"/>
              <a:t>summarised</a:t>
            </a:r>
            <a:r>
              <a:rPr lang="en-US" sz="1050" dirty="0"/>
              <a:t> as follows: a) better use of the new technological equipment, b) optimization of pilot training, using the right tool at each stage of training, c) optimization of States' surveillance processes and certification processes, by having a harmonized basis for developing or adopting regulations.</a:t>
            </a:r>
          </a:p>
          <a:p>
            <a:endParaRPr lang="en-US" sz="1050" dirty="0"/>
          </a:p>
          <a:p>
            <a:r>
              <a:rPr lang="en-US" sz="1050" dirty="0"/>
              <a:t>The phases of the Project are: 1) Submission of the guide to the States – Nov 2023; 2) Conducting workshops with States and airlines on the guide, in 2024, 3) Effective use of the guide within the regulations and certification processes of each State.</a:t>
            </a:r>
          </a:p>
          <a:p>
            <a:endParaRPr lang="en-US" sz="1050" dirty="0"/>
          </a:p>
          <a:p>
            <a:endParaRPr lang="en-US" sz="1050" dirty="0"/>
          </a:p>
          <a:p>
            <a:endParaRPr lang="en-US" sz="1050" dirty="0"/>
          </a:p>
        </p:txBody>
      </p:sp>
      <p:sp>
        <p:nvSpPr>
          <p:cNvPr id="4" name="Slide Number Placeholder 3"/>
          <p:cNvSpPr>
            <a:spLocks noGrp="1"/>
          </p:cNvSpPr>
          <p:nvPr>
            <p:ph type="sldNum" sz="quarter" idx="5"/>
          </p:nvPr>
        </p:nvSpPr>
        <p:spPr/>
        <p:txBody>
          <a:bodyPr/>
          <a:lstStyle/>
          <a:p>
            <a:fld id="{464417CE-E589-4543-B8A4-EB4C1358EAC8}" type="slidenum">
              <a:rPr lang="en-US" smtClean="0"/>
              <a:t>3</a:t>
            </a:fld>
            <a:endParaRPr lang="en-US"/>
          </a:p>
        </p:txBody>
      </p:sp>
    </p:spTree>
    <p:extLst>
      <p:ext uri="{BB962C8B-B14F-4D97-AF65-F5344CB8AC3E}">
        <p14:creationId xmlns:p14="http://schemas.microsoft.com/office/powerpoint/2010/main" val="28829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EASA se ha </a:t>
            </a:r>
            <a:r>
              <a:rPr lang="en-US" dirty="0" err="1"/>
              <a:t>adherido</a:t>
            </a:r>
            <a:r>
              <a:rPr lang="en-US" dirty="0"/>
              <a:t> a las </a:t>
            </a:r>
            <a:r>
              <a:rPr lang="en-US" dirty="0" err="1"/>
              <a:t>recomendaciones</a:t>
            </a:r>
            <a:r>
              <a:rPr lang="en-US" dirty="0"/>
              <a:t> del Doc 9625 y </a:t>
            </a:r>
            <a:r>
              <a:rPr lang="en-US" dirty="0" err="1"/>
              <a:t>lanzo</a:t>
            </a:r>
            <a:r>
              <a:rPr lang="en-US" dirty="0"/>
              <a:t> </a:t>
            </a:r>
            <a:r>
              <a:rPr lang="en-US" dirty="0" err="1"/>
              <a:t>el</a:t>
            </a:r>
            <a:r>
              <a:rPr lang="en-US" dirty="0"/>
              <a:t> NPA (notice of proposed amendment), un </a:t>
            </a:r>
            <a:r>
              <a:rPr lang="en-US" dirty="0" err="1"/>
              <a:t>proceso</a:t>
            </a:r>
            <a:r>
              <a:rPr lang="en-US" dirty="0"/>
              <a:t> para </a:t>
            </a:r>
            <a:r>
              <a:rPr lang="en-US" dirty="0" err="1"/>
              <a:t>el</a:t>
            </a:r>
            <a:r>
              <a:rPr lang="en-US" dirty="0"/>
              <a:t> </a:t>
            </a:r>
            <a:r>
              <a:rPr lang="en-US" dirty="0" err="1"/>
              <a:t>cambio</a:t>
            </a:r>
            <a:r>
              <a:rPr lang="en-US" dirty="0"/>
              <a:t> de sus </a:t>
            </a:r>
            <a:r>
              <a:rPr lang="en-US" dirty="0" err="1"/>
              <a:t>regulaciones</a:t>
            </a:r>
            <a:r>
              <a:rPr lang="en-US" dirty="0"/>
              <a:t> </a:t>
            </a:r>
            <a:r>
              <a:rPr lang="en-US" dirty="0" err="1"/>
              <a:t>actuales</a:t>
            </a:r>
            <a:r>
              <a:rPr lang="en-US" dirty="0"/>
              <a:t> para </a:t>
            </a:r>
            <a:r>
              <a:rPr lang="en-US" dirty="0" err="1"/>
              <a:t>certificar</a:t>
            </a:r>
            <a:r>
              <a:rPr lang="en-US" dirty="0"/>
              <a:t> </a:t>
            </a:r>
            <a:r>
              <a:rPr lang="en-US" dirty="0" err="1"/>
              <a:t>simuladores</a:t>
            </a:r>
            <a:r>
              <a:rPr lang="en-US" dirty="0"/>
              <a:t> de </a:t>
            </a:r>
            <a:r>
              <a:rPr lang="en-US" dirty="0" err="1"/>
              <a:t>vuelo</a:t>
            </a:r>
            <a:r>
              <a:rPr lang="en-US" dirty="0"/>
              <a:t>. EASA </a:t>
            </a:r>
            <a:r>
              <a:rPr lang="en-US" dirty="0" err="1"/>
              <a:t>esta</a:t>
            </a:r>
            <a:r>
              <a:rPr lang="en-US" dirty="0"/>
              <a:t> </a:t>
            </a:r>
            <a:r>
              <a:rPr lang="en-US" dirty="0" err="1"/>
              <a:t>adoptando</a:t>
            </a:r>
            <a:r>
              <a:rPr lang="en-US" dirty="0"/>
              <a:t> </a:t>
            </a:r>
            <a:r>
              <a:rPr lang="en-US" dirty="0" err="1"/>
              <a:t>dicho</a:t>
            </a:r>
            <a:r>
              <a:rPr lang="en-US" dirty="0"/>
              <a:t> </a:t>
            </a:r>
            <a:r>
              <a:rPr lang="en-US" dirty="0" err="1"/>
              <a:t>documento</a:t>
            </a:r>
            <a:r>
              <a:rPr lang="en-US" dirty="0"/>
              <a:t> </a:t>
            </a:r>
            <a:r>
              <a:rPr lang="en-US" dirty="0" err="1"/>
              <a:t>dentro</a:t>
            </a:r>
            <a:r>
              <a:rPr lang="en-US" dirty="0"/>
              <a:t> de sus </a:t>
            </a:r>
            <a:r>
              <a:rPr lang="en-US" dirty="0" err="1"/>
              <a:t>regulaciones</a:t>
            </a:r>
            <a:r>
              <a:rPr lang="en-US" dirty="0"/>
              <a:t>, lo </a:t>
            </a:r>
            <a:r>
              <a:rPr lang="en-US" dirty="0" err="1"/>
              <a:t>cual</a:t>
            </a:r>
            <a:r>
              <a:rPr lang="en-US" dirty="0"/>
              <a:t> </a:t>
            </a:r>
            <a:r>
              <a:rPr lang="en-US" dirty="0" err="1"/>
              <a:t>representa</a:t>
            </a:r>
            <a:r>
              <a:rPr lang="en-US" dirty="0"/>
              <a:t> un </a:t>
            </a:r>
            <a:r>
              <a:rPr lang="en-US" dirty="0" err="1"/>
              <a:t>cambio</a:t>
            </a:r>
            <a:r>
              <a:rPr lang="en-US" dirty="0"/>
              <a:t> </a:t>
            </a:r>
            <a:r>
              <a:rPr lang="en-US" dirty="0" err="1"/>
              <a:t>en</a:t>
            </a:r>
            <a:r>
              <a:rPr lang="en-US" dirty="0"/>
              <a:t> </a:t>
            </a:r>
            <a:r>
              <a:rPr lang="en-US" dirty="0" err="1"/>
              <a:t>el</a:t>
            </a:r>
            <a:r>
              <a:rPr lang="en-US" dirty="0"/>
              <a:t> </a:t>
            </a:r>
            <a:r>
              <a:rPr lang="en-US" dirty="0" err="1"/>
              <a:t>paradigma</a:t>
            </a:r>
            <a:r>
              <a:rPr lang="en-US" dirty="0"/>
              <a:t> de </a:t>
            </a:r>
            <a:r>
              <a:rPr lang="en-US" dirty="0" err="1"/>
              <a:t>como</a:t>
            </a:r>
            <a:r>
              <a:rPr lang="en-US" dirty="0"/>
              <a:t> se </a:t>
            </a:r>
            <a:r>
              <a:rPr lang="en-US" dirty="0" err="1"/>
              <a:t>han</a:t>
            </a:r>
            <a:r>
              <a:rPr lang="en-US" dirty="0"/>
              <a:t> </a:t>
            </a:r>
            <a:r>
              <a:rPr lang="en-US" dirty="0" err="1"/>
              <a:t>certificado</a:t>
            </a:r>
            <a:r>
              <a:rPr lang="en-US" dirty="0"/>
              <a:t> </a:t>
            </a:r>
            <a:r>
              <a:rPr lang="en-US" dirty="0" err="1"/>
              <a:t>los</a:t>
            </a:r>
            <a:r>
              <a:rPr lang="en-US" dirty="0"/>
              <a:t> </a:t>
            </a:r>
            <a:r>
              <a:rPr lang="en-US" dirty="0" err="1"/>
              <a:t>simuladores</a:t>
            </a:r>
            <a:r>
              <a:rPr lang="en-US" dirty="0"/>
              <a:t> </a:t>
            </a:r>
            <a:r>
              <a:rPr lang="en-US" dirty="0" err="1"/>
              <a:t>en</a:t>
            </a:r>
            <a:r>
              <a:rPr lang="en-US" dirty="0"/>
              <a:t> </a:t>
            </a:r>
            <a:r>
              <a:rPr lang="en-US" dirty="0" err="1"/>
              <a:t>el</a:t>
            </a:r>
            <a:r>
              <a:rPr lang="en-US" dirty="0"/>
              <a:t> </a:t>
            </a:r>
            <a:r>
              <a:rPr lang="en-US" dirty="0" err="1"/>
              <a:t>pasado</a:t>
            </a:r>
            <a:r>
              <a:rPr lang="en-US" dirty="0"/>
              <a:t>, </a:t>
            </a:r>
            <a:r>
              <a:rPr lang="en-US" dirty="0" err="1"/>
              <a:t>basado</a:t>
            </a:r>
            <a:r>
              <a:rPr lang="en-US" dirty="0"/>
              <a:t> </a:t>
            </a:r>
            <a:r>
              <a:rPr lang="en-US" dirty="0" err="1"/>
              <a:t>en</a:t>
            </a:r>
            <a:r>
              <a:rPr lang="en-US" dirty="0"/>
              <a:t> </a:t>
            </a:r>
            <a:r>
              <a:rPr lang="en-US" dirty="0" err="1"/>
              <a:t>niveles</a:t>
            </a:r>
            <a:r>
              <a:rPr lang="en-US" dirty="0"/>
              <a:t>, vs, la </a:t>
            </a:r>
            <a:r>
              <a:rPr lang="en-US" dirty="0" err="1"/>
              <a:t>nueva</a:t>
            </a:r>
            <a:r>
              <a:rPr lang="en-US" dirty="0"/>
              <a:t> forma </a:t>
            </a:r>
            <a:r>
              <a:rPr lang="en-US" dirty="0" err="1"/>
              <a:t>en</a:t>
            </a:r>
            <a:r>
              <a:rPr lang="en-US" dirty="0"/>
              <a:t> </a:t>
            </a:r>
            <a:r>
              <a:rPr lang="en-US" dirty="0" err="1"/>
              <a:t>el</a:t>
            </a:r>
            <a:r>
              <a:rPr lang="en-US" dirty="0"/>
              <a:t> Doc 9625, </a:t>
            </a:r>
            <a:r>
              <a:rPr lang="en-US" dirty="0" err="1"/>
              <a:t>basado</a:t>
            </a:r>
            <a:r>
              <a:rPr lang="en-US" dirty="0"/>
              <a:t> </a:t>
            </a:r>
            <a:r>
              <a:rPr lang="en-US" dirty="0" err="1"/>
              <a:t>en</a:t>
            </a:r>
            <a:r>
              <a:rPr lang="en-US" dirty="0"/>
              <a:t> las </a:t>
            </a:r>
            <a:r>
              <a:rPr lang="en-US" dirty="0" err="1"/>
              <a:t>capacidades</a:t>
            </a:r>
            <a:r>
              <a:rPr lang="en-US" dirty="0"/>
              <a:t> </a:t>
            </a:r>
            <a:r>
              <a:rPr lang="en-US" dirty="0" err="1"/>
              <a:t>reales</a:t>
            </a:r>
            <a:r>
              <a:rPr lang="en-US" dirty="0"/>
              <a:t> de </a:t>
            </a:r>
            <a:r>
              <a:rPr lang="en-US" dirty="0" err="1"/>
              <a:t>cada</a:t>
            </a:r>
            <a:r>
              <a:rPr lang="en-US" dirty="0"/>
              <a:t>  </a:t>
            </a:r>
            <a:r>
              <a:rPr lang="en-US" dirty="0" err="1"/>
              <a:t>simulador</a:t>
            </a:r>
            <a:r>
              <a:rPr lang="en-US" dirty="0"/>
              <a:t> y las </a:t>
            </a:r>
            <a:r>
              <a:rPr lang="en-US" dirty="0" err="1"/>
              <a:t>tareas</a:t>
            </a:r>
            <a:r>
              <a:rPr lang="en-US" dirty="0"/>
              <a:t> a </a:t>
            </a:r>
            <a:r>
              <a:rPr lang="en-US" dirty="0" err="1"/>
              <a:t>realizar</a:t>
            </a:r>
            <a:r>
              <a:rPr lang="en-US" dirty="0"/>
              <a:t> </a:t>
            </a:r>
            <a:r>
              <a:rPr lang="en-US" dirty="0" err="1"/>
              <a:t>dentro</a:t>
            </a:r>
            <a:r>
              <a:rPr lang="en-US" dirty="0"/>
              <a:t> de </a:t>
            </a:r>
            <a:r>
              <a:rPr lang="en-US" dirty="0" err="1"/>
              <a:t>cada</a:t>
            </a:r>
            <a:r>
              <a:rPr lang="en-US" dirty="0"/>
              <a:t> </a:t>
            </a:r>
            <a:r>
              <a:rPr lang="en-US" dirty="0" err="1"/>
              <a:t>programa</a:t>
            </a:r>
            <a:r>
              <a:rPr lang="en-US" dirty="0"/>
              <a:t> de </a:t>
            </a:r>
            <a:r>
              <a:rPr lang="en-US" dirty="0" err="1"/>
              <a:t>entrenamiento</a:t>
            </a:r>
            <a:r>
              <a:rPr lang="en-US" dirty="0"/>
              <a:t>.</a:t>
            </a:r>
          </a:p>
          <a:p>
            <a:endParaRPr lang="en-US" dirty="0"/>
          </a:p>
          <a:p>
            <a:r>
              <a:rPr lang="en-US" dirty="0"/>
              <a:t>EASA has adhered to the recommendations of Doc 9625 and launched a NPA (notice of proposed amendment), a process for changing its current regulations for certifying flight simulators. EASA is adopting this document within its regulations, which represents a change in the paradigm of how simulators have been certified in the past, based on levels, vs. the new form in Doc 9625, based on the real capabilities of each simulator and the tasks to be performed within the company.</a:t>
            </a:r>
          </a:p>
        </p:txBody>
      </p:sp>
      <p:sp>
        <p:nvSpPr>
          <p:cNvPr id="4" name="Slide Number Placeholder 3"/>
          <p:cNvSpPr>
            <a:spLocks noGrp="1"/>
          </p:cNvSpPr>
          <p:nvPr>
            <p:ph type="sldNum" sz="quarter" idx="5"/>
          </p:nvPr>
        </p:nvSpPr>
        <p:spPr/>
        <p:txBody>
          <a:bodyPr/>
          <a:lstStyle/>
          <a:p>
            <a:fld id="{464417CE-E589-4543-B8A4-EB4C1358EAC8}" type="slidenum">
              <a:rPr lang="en-US" smtClean="0"/>
              <a:t>4</a:t>
            </a:fld>
            <a:endParaRPr lang="en-US"/>
          </a:p>
        </p:txBody>
      </p:sp>
    </p:spTree>
    <p:extLst>
      <p:ext uri="{BB962C8B-B14F-4D97-AF65-F5344CB8AC3E}">
        <p14:creationId xmlns:p14="http://schemas.microsoft.com/office/powerpoint/2010/main" val="382522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err="1"/>
              <a:t>Dentro</a:t>
            </a:r>
            <a:r>
              <a:rPr lang="en-US" sz="1050" dirty="0"/>
              <a:t> de </a:t>
            </a:r>
            <a:r>
              <a:rPr lang="en-US" sz="1050" dirty="0" err="1"/>
              <a:t>este</a:t>
            </a:r>
            <a:r>
              <a:rPr lang="en-US" sz="1050" dirty="0"/>
              <a:t> </a:t>
            </a:r>
            <a:r>
              <a:rPr lang="en-US" sz="1050" dirty="0" err="1"/>
              <a:t>cambio</a:t>
            </a:r>
            <a:r>
              <a:rPr lang="en-US" sz="1050" dirty="0"/>
              <a:t> de </a:t>
            </a:r>
            <a:r>
              <a:rPr lang="en-US" sz="1050" dirty="0" err="1"/>
              <a:t>paradigma</a:t>
            </a:r>
            <a:r>
              <a:rPr lang="en-US" sz="1050" dirty="0"/>
              <a:t>, a </a:t>
            </a:r>
            <a:r>
              <a:rPr lang="en-US" sz="1050" dirty="0" err="1"/>
              <a:t>los</a:t>
            </a:r>
            <a:r>
              <a:rPr lang="en-US" sz="1050" dirty="0"/>
              <a:t> </a:t>
            </a:r>
            <a:r>
              <a:rPr lang="en-US" sz="1050" dirty="0" err="1"/>
              <a:t>proveedores</a:t>
            </a:r>
            <a:r>
              <a:rPr lang="en-US" sz="1050" dirty="0"/>
              <a:t> de </a:t>
            </a:r>
            <a:r>
              <a:rPr lang="en-US" sz="1050" dirty="0" err="1"/>
              <a:t>entrenamiento</a:t>
            </a:r>
            <a:r>
              <a:rPr lang="en-US" sz="1050" dirty="0"/>
              <a:t> se les require que </a:t>
            </a:r>
            <a:r>
              <a:rPr lang="en-US" sz="1050" dirty="0" err="1"/>
              <a:t>identifiquen</a:t>
            </a:r>
            <a:r>
              <a:rPr lang="en-US" sz="1050" dirty="0"/>
              <a:t> las </a:t>
            </a:r>
            <a:r>
              <a:rPr lang="en-US" sz="1050" dirty="0" err="1"/>
              <a:t>capacidades</a:t>
            </a:r>
            <a:r>
              <a:rPr lang="en-US" sz="1050" dirty="0"/>
              <a:t> del </a:t>
            </a:r>
            <a:r>
              <a:rPr lang="en-US" sz="1050" dirty="0" err="1"/>
              <a:t>equipo</a:t>
            </a:r>
            <a:r>
              <a:rPr lang="en-US" sz="1050" dirty="0"/>
              <a:t> (lo </a:t>
            </a:r>
            <a:r>
              <a:rPr lang="en-US" sz="1050" dirty="0" err="1"/>
              <a:t>cual</a:t>
            </a:r>
            <a:r>
              <a:rPr lang="en-US" sz="1050" dirty="0"/>
              <a:t> es </a:t>
            </a:r>
            <a:r>
              <a:rPr lang="en-US" sz="1050" dirty="0" err="1"/>
              <a:t>referido</a:t>
            </a:r>
            <a:r>
              <a:rPr lang="en-US" sz="1050" dirty="0"/>
              <a:t> </a:t>
            </a:r>
            <a:r>
              <a:rPr lang="en-US" sz="1050" dirty="0" err="1"/>
              <a:t>como</a:t>
            </a:r>
            <a:r>
              <a:rPr lang="en-US" sz="1050" dirty="0"/>
              <a:t> </a:t>
            </a:r>
            <a:r>
              <a:rPr lang="en-US" sz="1050" dirty="0" err="1"/>
              <a:t>el</a:t>
            </a:r>
            <a:r>
              <a:rPr lang="en-US" sz="1050" dirty="0"/>
              <a:t> </a:t>
            </a:r>
            <a:r>
              <a:rPr lang="en-US" sz="1050" dirty="0" err="1"/>
              <a:t>sello</a:t>
            </a:r>
            <a:r>
              <a:rPr lang="en-US" sz="1050" dirty="0"/>
              <a:t> de </a:t>
            </a:r>
            <a:r>
              <a:rPr lang="en-US" sz="1050" dirty="0" err="1"/>
              <a:t>capacidad</a:t>
            </a:r>
            <a:r>
              <a:rPr lang="en-US" sz="1050" dirty="0"/>
              <a:t> del </a:t>
            </a:r>
            <a:r>
              <a:rPr lang="en-US" sz="1050" dirty="0" err="1"/>
              <a:t>simulador</a:t>
            </a:r>
            <a:r>
              <a:rPr lang="en-US" sz="1050" dirty="0"/>
              <a:t> (FCS </a:t>
            </a:r>
            <a:r>
              <a:rPr lang="en-US" sz="1050" dirty="0" err="1"/>
              <a:t>por</a:t>
            </a:r>
            <a:r>
              <a:rPr lang="en-US" sz="1050" dirty="0"/>
              <a:t> sus </a:t>
            </a:r>
            <a:r>
              <a:rPr lang="en-US" sz="1050" dirty="0" err="1"/>
              <a:t>siglas</a:t>
            </a:r>
            <a:r>
              <a:rPr lang="en-US" sz="1050" dirty="0"/>
              <a:t> </a:t>
            </a:r>
            <a:r>
              <a:rPr lang="en-US" sz="1050" dirty="0" err="1"/>
              <a:t>en</a:t>
            </a:r>
            <a:r>
              <a:rPr lang="en-US" sz="1050" dirty="0"/>
              <a:t> ingles), lo </a:t>
            </a:r>
            <a:r>
              <a:rPr lang="en-US" sz="1050" dirty="0" err="1"/>
              <a:t>cual</a:t>
            </a:r>
            <a:r>
              <a:rPr lang="en-US" sz="1050" dirty="0"/>
              <a:t> se </a:t>
            </a:r>
            <a:r>
              <a:rPr lang="en-US" sz="1050" dirty="0" err="1"/>
              <a:t>obtiene</a:t>
            </a:r>
            <a:r>
              <a:rPr lang="en-US" sz="1050" dirty="0"/>
              <a:t> </a:t>
            </a:r>
            <a:r>
              <a:rPr lang="en-US" sz="1050" dirty="0" err="1"/>
              <a:t>analizando</a:t>
            </a:r>
            <a:r>
              <a:rPr lang="en-US" sz="1050" dirty="0"/>
              <a:t> </a:t>
            </a:r>
            <a:r>
              <a:rPr lang="en-US" sz="1050" dirty="0" err="1"/>
              <a:t>los</a:t>
            </a:r>
            <a:r>
              <a:rPr lang="en-US" sz="1050" dirty="0"/>
              <a:t> </a:t>
            </a:r>
            <a:r>
              <a:rPr lang="en-US" sz="1050" dirty="0" err="1"/>
              <a:t>objetivos</a:t>
            </a:r>
            <a:r>
              <a:rPr lang="en-US" sz="1050" dirty="0"/>
              <a:t> </a:t>
            </a:r>
            <a:r>
              <a:rPr lang="en-US" sz="1050" dirty="0" err="1"/>
              <a:t>regulatorios</a:t>
            </a:r>
            <a:r>
              <a:rPr lang="en-US" sz="1050" dirty="0"/>
              <a:t> de </a:t>
            </a:r>
            <a:r>
              <a:rPr lang="en-US" sz="1050" dirty="0" err="1"/>
              <a:t>cada</a:t>
            </a:r>
            <a:r>
              <a:rPr lang="en-US" sz="1050" dirty="0"/>
              <a:t> </a:t>
            </a:r>
            <a:r>
              <a:rPr lang="en-US" sz="1050" dirty="0" err="1"/>
              <a:t>tarea</a:t>
            </a:r>
            <a:r>
              <a:rPr lang="en-US" sz="1050" dirty="0"/>
              <a:t> del </a:t>
            </a:r>
            <a:r>
              <a:rPr lang="en-US" sz="1050" dirty="0" err="1"/>
              <a:t>entrenamiento</a:t>
            </a:r>
            <a:r>
              <a:rPr lang="en-US" sz="1050" dirty="0"/>
              <a:t>, contra las </a:t>
            </a:r>
            <a:r>
              <a:rPr lang="en-US" sz="1050" dirty="0" err="1"/>
              <a:t>caracteristicas</a:t>
            </a:r>
            <a:r>
              <a:rPr lang="en-US" sz="1050" dirty="0"/>
              <a:t> y </a:t>
            </a:r>
            <a:r>
              <a:rPr lang="en-US" sz="1050" dirty="0" err="1"/>
              <a:t>los</a:t>
            </a:r>
            <a:r>
              <a:rPr lang="en-US" sz="1050" dirty="0"/>
              <a:t> </a:t>
            </a:r>
            <a:r>
              <a:rPr lang="en-US" sz="1050" dirty="0" err="1"/>
              <a:t>niveles</a:t>
            </a:r>
            <a:r>
              <a:rPr lang="en-US" sz="1050" dirty="0"/>
              <a:t> de </a:t>
            </a:r>
            <a:r>
              <a:rPr lang="en-US" sz="1050" dirty="0" err="1"/>
              <a:t>fidelidad</a:t>
            </a:r>
            <a:r>
              <a:rPr lang="en-US" sz="1050" dirty="0"/>
              <a:t> del </a:t>
            </a:r>
            <a:r>
              <a:rPr lang="en-US" sz="1050" dirty="0" err="1"/>
              <a:t>simulador</a:t>
            </a:r>
            <a:r>
              <a:rPr lang="en-US" sz="1050" dirty="0"/>
              <a:t>.</a:t>
            </a:r>
          </a:p>
          <a:p>
            <a:endParaRPr lang="en-US" sz="1050" dirty="0"/>
          </a:p>
          <a:p>
            <a:r>
              <a:rPr lang="en-US" sz="1050" dirty="0"/>
              <a:t>Los </a:t>
            </a:r>
            <a:r>
              <a:rPr lang="en-US" sz="1050" dirty="0" err="1"/>
              <a:t>beneficios</a:t>
            </a:r>
            <a:r>
              <a:rPr lang="en-US" sz="1050" dirty="0"/>
              <a:t> que </a:t>
            </a:r>
            <a:r>
              <a:rPr lang="en-US" sz="1050" dirty="0" err="1"/>
              <a:t>esperan</a:t>
            </a:r>
            <a:r>
              <a:rPr lang="en-US" sz="1050" dirty="0"/>
              <a:t> </a:t>
            </a:r>
            <a:r>
              <a:rPr lang="en-US" sz="1050" dirty="0" err="1"/>
              <a:t>obtenerse</a:t>
            </a:r>
            <a:r>
              <a:rPr lang="en-US" sz="1050" dirty="0"/>
              <a:t> con </a:t>
            </a:r>
            <a:r>
              <a:rPr lang="en-US" sz="1050" dirty="0" err="1"/>
              <a:t>esto</a:t>
            </a:r>
            <a:r>
              <a:rPr lang="en-US" sz="1050" dirty="0"/>
              <a:t> son: </a:t>
            </a:r>
          </a:p>
          <a:p>
            <a:pPr marL="228600" indent="-228600">
              <a:buAutoNum type="arabicPeriod"/>
            </a:pPr>
            <a:r>
              <a:rPr lang="en-US" sz="1050" dirty="0"/>
              <a:t>Mayor </a:t>
            </a:r>
            <a:r>
              <a:rPr lang="en-US" sz="1050" dirty="0" err="1"/>
              <a:t>flexibilidad</a:t>
            </a:r>
            <a:r>
              <a:rPr lang="en-US" sz="1050" dirty="0"/>
              <a:t> </a:t>
            </a:r>
            <a:r>
              <a:rPr lang="en-US" sz="1050" dirty="0" err="1"/>
              <a:t>en</a:t>
            </a:r>
            <a:r>
              <a:rPr lang="en-US" sz="1050" dirty="0"/>
              <a:t> </a:t>
            </a:r>
            <a:r>
              <a:rPr lang="en-US" sz="1050" dirty="0" err="1"/>
              <a:t>obtener</a:t>
            </a:r>
            <a:r>
              <a:rPr lang="en-US" sz="1050" dirty="0"/>
              <a:t> </a:t>
            </a:r>
            <a:r>
              <a:rPr lang="en-US" sz="1050" dirty="0" err="1"/>
              <a:t>creditos</a:t>
            </a:r>
            <a:r>
              <a:rPr lang="en-US" sz="1050" dirty="0"/>
              <a:t> de </a:t>
            </a:r>
            <a:r>
              <a:rPr lang="en-US" sz="1050" dirty="0" err="1"/>
              <a:t>entrenamiento</a:t>
            </a:r>
            <a:r>
              <a:rPr lang="en-US" sz="1050" dirty="0"/>
              <a:t>, </a:t>
            </a:r>
            <a:r>
              <a:rPr lang="en-US" sz="1050" dirty="0" err="1"/>
              <a:t>utilizando</a:t>
            </a:r>
            <a:r>
              <a:rPr lang="en-US" sz="1050" dirty="0"/>
              <a:t> </a:t>
            </a:r>
            <a:r>
              <a:rPr lang="en-US" sz="1050" dirty="0" err="1"/>
              <a:t>otros</a:t>
            </a:r>
            <a:r>
              <a:rPr lang="en-US" sz="1050" dirty="0"/>
              <a:t> </a:t>
            </a:r>
            <a:r>
              <a:rPr lang="en-US" sz="1050" dirty="0" err="1"/>
              <a:t>tipos</a:t>
            </a:r>
            <a:r>
              <a:rPr lang="en-US" sz="1050" dirty="0"/>
              <a:t> de </a:t>
            </a:r>
            <a:r>
              <a:rPr lang="en-US" sz="1050" dirty="0" err="1"/>
              <a:t>equipos</a:t>
            </a:r>
            <a:r>
              <a:rPr lang="en-US" sz="1050" dirty="0"/>
              <a:t> de </a:t>
            </a:r>
            <a:r>
              <a:rPr lang="en-US" sz="1050" dirty="0" err="1"/>
              <a:t>entrenamiento</a:t>
            </a:r>
            <a:r>
              <a:rPr lang="en-US" sz="1050" dirty="0"/>
              <a:t>, </a:t>
            </a:r>
            <a:r>
              <a:rPr lang="en-US" sz="1050" dirty="0" err="1"/>
              <a:t>diferentes</a:t>
            </a:r>
            <a:r>
              <a:rPr lang="en-US" sz="1050" dirty="0"/>
              <a:t> a un </a:t>
            </a:r>
            <a:r>
              <a:rPr lang="en-US" sz="1050" dirty="0" err="1"/>
              <a:t>simulador</a:t>
            </a:r>
            <a:r>
              <a:rPr lang="en-US" sz="1050" dirty="0"/>
              <a:t> FFS.</a:t>
            </a:r>
          </a:p>
          <a:p>
            <a:pPr marL="228600" indent="-228600">
              <a:buAutoNum type="arabicPeriod"/>
            </a:pPr>
            <a:r>
              <a:rPr lang="en-US" sz="1050" dirty="0" err="1"/>
              <a:t>Mejora</a:t>
            </a:r>
            <a:r>
              <a:rPr lang="en-US" sz="1050" dirty="0"/>
              <a:t> </a:t>
            </a:r>
            <a:r>
              <a:rPr lang="en-US" sz="1050" dirty="0" err="1"/>
              <a:t>en</a:t>
            </a:r>
            <a:r>
              <a:rPr lang="en-US" sz="1050" dirty="0"/>
              <a:t> la </a:t>
            </a:r>
            <a:r>
              <a:rPr lang="en-US" sz="1050" dirty="0" err="1"/>
              <a:t>visibilidad</a:t>
            </a:r>
            <a:r>
              <a:rPr lang="en-US" sz="1050" dirty="0"/>
              <a:t> </a:t>
            </a:r>
            <a:r>
              <a:rPr lang="en-US" sz="1050" dirty="0" err="1"/>
              <a:t>desde</a:t>
            </a:r>
            <a:r>
              <a:rPr lang="en-US" sz="1050" dirty="0"/>
              <a:t> </a:t>
            </a:r>
            <a:r>
              <a:rPr lang="en-US" sz="1050" dirty="0" err="1"/>
              <a:t>el</a:t>
            </a:r>
            <a:r>
              <a:rPr lang="en-US" sz="1050" dirty="0"/>
              <a:t> </a:t>
            </a:r>
            <a:r>
              <a:rPr lang="en-US" sz="1050" dirty="0" err="1"/>
              <a:t>entrenamiento</a:t>
            </a:r>
            <a:r>
              <a:rPr lang="en-US" sz="1050" dirty="0"/>
              <a:t>, de las </a:t>
            </a:r>
            <a:r>
              <a:rPr lang="en-US" sz="1050" dirty="0" err="1"/>
              <a:t>capacidades</a:t>
            </a:r>
            <a:r>
              <a:rPr lang="en-US" sz="1050" dirty="0"/>
              <a:t> de </a:t>
            </a:r>
            <a:r>
              <a:rPr lang="en-US" sz="1050" dirty="0" err="1"/>
              <a:t>diferentes</a:t>
            </a:r>
            <a:r>
              <a:rPr lang="en-US" sz="1050" dirty="0"/>
              <a:t> </a:t>
            </a:r>
            <a:r>
              <a:rPr lang="en-US" sz="1050" dirty="0" err="1"/>
              <a:t>equipos</a:t>
            </a:r>
            <a:r>
              <a:rPr lang="en-US" sz="1050" dirty="0"/>
              <a:t>.</a:t>
            </a:r>
          </a:p>
          <a:p>
            <a:pPr marL="228600" indent="-228600">
              <a:buAutoNum type="arabicPeriod"/>
            </a:pPr>
            <a:r>
              <a:rPr lang="en-US" sz="1050" dirty="0"/>
              <a:t>El </a:t>
            </a:r>
            <a:r>
              <a:rPr lang="en-US" sz="1050" dirty="0" err="1"/>
              <a:t>uso</a:t>
            </a:r>
            <a:r>
              <a:rPr lang="en-US" sz="1050" dirty="0"/>
              <a:t> de </a:t>
            </a:r>
            <a:r>
              <a:rPr lang="en-US" sz="1050" dirty="0" err="1"/>
              <a:t>nuevas</a:t>
            </a:r>
            <a:r>
              <a:rPr lang="en-US" sz="1050" dirty="0"/>
              <a:t> </a:t>
            </a:r>
            <a:r>
              <a:rPr lang="en-US" sz="1050" dirty="0" err="1"/>
              <a:t>tecnologias</a:t>
            </a:r>
            <a:r>
              <a:rPr lang="en-US" sz="1050" dirty="0"/>
              <a:t> </a:t>
            </a:r>
            <a:r>
              <a:rPr lang="en-US" sz="1050" dirty="0" err="1"/>
              <a:t>en</a:t>
            </a:r>
            <a:r>
              <a:rPr lang="en-US" sz="1050" dirty="0"/>
              <a:t> </a:t>
            </a:r>
            <a:r>
              <a:rPr lang="en-US" sz="1050" dirty="0" err="1"/>
              <a:t>el</a:t>
            </a:r>
            <a:r>
              <a:rPr lang="en-US" sz="1050" dirty="0"/>
              <a:t> </a:t>
            </a:r>
            <a:r>
              <a:rPr lang="en-US" sz="1050" dirty="0" err="1"/>
              <a:t>entrenamiento</a:t>
            </a:r>
            <a:r>
              <a:rPr lang="en-US" sz="1050" dirty="0"/>
              <a:t> </a:t>
            </a:r>
            <a:r>
              <a:rPr lang="en-US" sz="1050" dirty="0" err="1"/>
              <a:t>mejoraran</a:t>
            </a:r>
            <a:r>
              <a:rPr lang="en-US" sz="1050" dirty="0"/>
              <a:t> la </a:t>
            </a:r>
            <a:r>
              <a:rPr lang="en-US" sz="1050" dirty="0" err="1"/>
              <a:t>seguridad</a:t>
            </a:r>
            <a:r>
              <a:rPr lang="en-US" sz="1050" dirty="0"/>
              <a:t> de </a:t>
            </a:r>
            <a:r>
              <a:rPr lang="en-US" sz="1050" dirty="0" err="1"/>
              <a:t>vuelo</a:t>
            </a:r>
            <a:r>
              <a:rPr lang="en-US" sz="1050" dirty="0"/>
              <a:t>, al </a:t>
            </a:r>
            <a:r>
              <a:rPr lang="en-US" sz="1050" dirty="0" err="1"/>
              <a:t>hacer</a:t>
            </a:r>
            <a:r>
              <a:rPr lang="en-US" sz="1050" dirty="0"/>
              <a:t> un vinculo claro entre </a:t>
            </a:r>
            <a:r>
              <a:rPr lang="en-US" sz="1050" dirty="0" err="1"/>
              <a:t>el</a:t>
            </a:r>
            <a:r>
              <a:rPr lang="en-US" sz="1050" dirty="0"/>
              <a:t> </a:t>
            </a:r>
            <a:r>
              <a:rPr lang="en-US" sz="1050" dirty="0" err="1"/>
              <a:t>entrenamiento</a:t>
            </a:r>
            <a:r>
              <a:rPr lang="en-US" sz="1050" dirty="0"/>
              <a:t> </a:t>
            </a:r>
            <a:r>
              <a:rPr lang="en-US" sz="1050" dirty="0" err="1"/>
              <a:t>inicial</a:t>
            </a:r>
            <a:r>
              <a:rPr lang="en-US" sz="1050" dirty="0"/>
              <a:t> (FCL) y </a:t>
            </a:r>
            <a:r>
              <a:rPr lang="en-US" sz="1050" dirty="0" err="1"/>
              <a:t>el</a:t>
            </a:r>
            <a:r>
              <a:rPr lang="en-US" sz="1050" dirty="0"/>
              <a:t> </a:t>
            </a:r>
            <a:r>
              <a:rPr lang="en-US" sz="1050" dirty="0" err="1"/>
              <a:t>entrenamiento</a:t>
            </a:r>
            <a:r>
              <a:rPr lang="en-US" sz="1050" dirty="0"/>
              <a:t> </a:t>
            </a:r>
            <a:r>
              <a:rPr lang="en-US" sz="1050" dirty="0" err="1"/>
              <a:t>recurrente</a:t>
            </a:r>
            <a:r>
              <a:rPr lang="en-US" sz="1050" dirty="0"/>
              <a:t> (OPS) y las </a:t>
            </a:r>
            <a:r>
              <a:rPr lang="en-US" sz="1050" dirty="0" err="1"/>
              <a:t>regulaciones</a:t>
            </a:r>
            <a:r>
              <a:rPr lang="en-US" sz="1050" dirty="0"/>
              <a:t> para </a:t>
            </a:r>
            <a:r>
              <a:rPr lang="en-US" sz="1050" dirty="0" err="1"/>
              <a:t>certificar</a:t>
            </a:r>
            <a:r>
              <a:rPr lang="en-US" sz="1050" dirty="0"/>
              <a:t> </a:t>
            </a:r>
            <a:r>
              <a:rPr lang="en-US" sz="1050" dirty="0" err="1"/>
              <a:t>simuladores</a:t>
            </a:r>
            <a:r>
              <a:rPr lang="en-US" sz="1050" dirty="0"/>
              <a:t> de </a:t>
            </a:r>
            <a:r>
              <a:rPr lang="en-US" sz="1050" dirty="0" err="1"/>
              <a:t>vuelo</a:t>
            </a:r>
            <a:r>
              <a:rPr lang="en-US" sz="1050" dirty="0"/>
              <a:t> (CS-FSTD(A)).</a:t>
            </a:r>
          </a:p>
          <a:p>
            <a:pPr marL="228600" indent="-228600">
              <a:buAutoNum type="arabicPeriod"/>
            </a:pPr>
            <a:endParaRPr lang="en-US" sz="1050" dirty="0"/>
          </a:p>
          <a:p>
            <a:r>
              <a:rPr lang="en-US" sz="1050" dirty="0"/>
              <a:t>Within this paradigm shift, training providers are required to identify the capabilities of the equipment (referred to as the simulator capability seal (FCS), which is obtained by analyzing the regulatory objectives of each training task, against the characteristics and fidelity levels of the simulator.</a:t>
            </a:r>
          </a:p>
          <a:p>
            <a:endParaRPr lang="en-US" sz="1050" dirty="0"/>
          </a:p>
          <a:p>
            <a:r>
              <a:rPr lang="en-US" sz="1050" dirty="0"/>
              <a:t>The expected benefits of this are: </a:t>
            </a:r>
          </a:p>
          <a:p>
            <a:r>
              <a:rPr lang="en-US" sz="1050" dirty="0"/>
              <a:t>1. Greater flexibility in earning training credits, using other types of training equipment, other than an FFS simulator.</a:t>
            </a:r>
          </a:p>
          <a:p>
            <a:r>
              <a:rPr lang="en-US" sz="1050" dirty="0"/>
              <a:t>2. Improved visibility of the capabilities of different equipment for training.</a:t>
            </a:r>
          </a:p>
          <a:p>
            <a:r>
              <a:rPr lang="en-US" sz="1050" dirty="0"/>
              <a:t>3. The use of new technologies in training will improve flight safety, by making a clear link between initial type training (FCL) and recurrent training (OPS) and regulations to certify simulators (CS-FSTD(A)).</a:t>
            </a:r>
          </a:p>
        </p:txBody>
      </p:sp>
      <p:sp>
        <p:nvSpPr>
          <p:cNvPr id="4" name="Slide Number Placeholder 3"/>
          <p:cNvSpPr>
            <a:spLocks noGrp="1"/>
          </p:cNvSpPr>
          <p:nvPr>
            <p:ph type="sldNum" sz="quarter" idx="5"/>
          </p:nvPr>
        </p:nvSpPr>
        <p:spPr/>
        <p:txBody>
          <a:bodyPr/>
          <a:lstStyle/>
          <a:p>
            <a:fld id="{464417CE-E589-4543-B8A4-EB4C1358EAC8}" type="slidenum">
              <a:rPr lang="en-US" smtClean="0"/>
              <a:t>5</a:t>
            </a:fld>
            <a:endParaRPr lang="en-US"/>
          </a:p>
        </p:txBody>
      </p:sp>
    </p:spTree>
    <p:extLst>
      <p:ext uri="{BB962C8B-B14F-4D97-AF65-F5344CB8AC3E}">
        <p14:creationId xmlns:p14="http://schemas.microsoft.com/office/powerpoint/2010/main" val="38578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err="1"/>
              <a:t>Estos</a:t>
            </a:r>
            <a:r>
              <a:rPr lang="en-US" sz="1050" dirty="0"/>
              <a:t> </a:t>
            </a:r>
            <a:r>
              <a:rPr lang="en-US" sz="1050" dirty="0" err="1"/>
              <a:t>diagramas</a:t>
            </a:r>
            <a:r>
              <a:rPr lang="en-US" sz="1050" dirty="0"/>
              <a:t> </a:t>
            </a:r>
            <a:r>
              <a:rPr lang="en-US" sz="1050" dirty="0" err="1"/>
              <a:t>contienen</a:t>
            </a:r>
            <a:r>
              <a:rPr lang="en-US" sz="1050" dirty="0"/>
              <a:t> </a:t>
            </a:r>
            <a:r>
              <a:rPr lang="en-US" sz="1050" dirty="0" err="1"/>
              <a:t>algunos</a:t>
            </a:r>
            <a:r>
              <a:rPr lang="en-US" sz="1050" dirty="0"/>
              <a:t> </a:t>
            </a:r>
            <a:r>
              <a:rPr lang="en-US" sz="1050" dirty="0" err="1"/>
              <a:t>ejemplos</a:t>
            </a:r>
            <a:r>
              <a:rPr lang="en-US" sz="1050" dirty="0"/>
              <a:t> del </a:t>
            </a:r>
            <a:r>
              <a:rPr lang="en-US" sz="1050" dirty="0" err="1"/>
              <a:t>contenido</a:t>
            </a:r>
            <a:r>
              <a:rPr lang="en-US" sz="1050" dirty="0"/>
              <a:t> </a:t>
            </a:r>
            <a:r>
              <a:rPr lang="en-US" sz="1050" dirty="0" err="1"/>
              <a:t>en</a:t>
            </a:r>
            <a:r>
              <a:rPr lang="en-US" sz="1050" dirty="0"/>
              <a:t> </a:t>
            </a:r>
            <a:r>
              <a:rPr lang="en-US" sz="1050" dirty="0" err="1"/>
              <a:t>el</a:t>
            </a:r>
            <a:r>
              <a:rPr lang="en-US" sz="1050" dirty="0"/>
              <a:t> Doc 9625 </a:t>
            </a:r>
            <a:r>
              <a:rPr lang="en-US" sz="1050" dirty="0" err="1"/>
              <a:t>en</a:t>
            </a:r>
            <a:r>
              <a:rPr lang="en-US" sz="1050" dirty="0"/>
              <a:t> </a:t>
            </a:r>
            <a:r>
              <a:rPr lang="en-US" sz="1050" dirty="0" err="1"/>
              <a:t>cuanto</a:t>
            </a:r>
            <a:r>
              <a:rPr lang="en-US" sz="1050" dirty="0"/>
              <a:t> a </a:t>
            </a:r>
            <a:r>
              <a:rPr lang="en-US" sz="1050" dirty="0" err="1"/>
              <a:t>como</a:t>
            </a:r>
            <a:r>
              <a:rPr lang="en-US" sz="1050" dirty="0"/>
              <a:t> se </a:t>
            </a:r>
            <a:r>
              <a:rPr lang="en-US" sz="1050" dirty="0" err="1"/>
              <a:t>analizan</a:t>
            </a:r>
            <a:r>
              <a:rPr lang="en-US" sz="1050" dirty="0"/>
              <a:t> </a:t>
            </a:r>
            <a:r>
              <a:rPr lang="en-US" sz="1050" dirty="0" err="1"/>
              <a:t>los</a:t>
            </a:r>
            <a:r>
              <a:rPr lang="en-US" sz="1050" dirty="0"/>
              <a:t> </a:t>
            </a:r>
            <a:r>
              <a:rPr lang="en-US" sz="1050" dirty="0" err="1"/>
              <a:t>simuladores</a:t>
            </a:r>
            <a:r>
              <a:rPr lang="en-US" sz="1050" dirty="0"/>
              <a:t> de </a:t>
            </a:r>
            <a:r>
              <a:rPr lang="en-US" sz="1050" dirty="0" err="1"/>
              <a:t>acuerdo</a:t>
            </a:r>
            <a:r>
              <a:rPr lang="en-US" sz="1050" dirty="0"/>
              <a:t> a </a:t>
            </a:r>
            <a:r>
              <a:rPr lang="en-US" sz="1050" dirty="0" err="1"/>
              <a:t>capacidad</a:t>
            </a:r>
            <a:r>
              <a:rPr lang="en-US" sz="1050" dirty="0"/>
              <a:t> y a la </a:t>
            </a:r>
            <a:r>
              <a:rPr lang="en-US" sz="1050" dirty="0" err="1"/>
              <a:t>tarea</a:t>
            </a:r>
            <a:r>
              <a:rPr lang="en-US" sz="1050" dirty="0"/>
              <a:t> que </a:t>
            </a:r>
            <a:r>
              <a:rPr lang="en-US" sz="1050" dirty="0" err="1"/>
              <a:t>corresponde</a:t>
            </a:r>
            <a:r>
              <a:rPr lang="en-US" sz="1050" dirty="0"/>
              <a:t> </a:t>
            </a:r>
            <a:r>
              <a:rPr lang="en-US" sz="1050" dirty="0" err="1"/>
              <a:t>en</a:t>
            </a:r>
            <a:r>
              <a:rPr lang="en-US" sz="1050" dirty="0"/>
              <a:t> </a:t>
            </a:r>
            <a:r>
              <a:rPr lang="en-US" sz="1050" dirty="0" err="1"/>
              <a:t>el</a:t>
            </a:r>
            <a:r>
              <a:rPr lang="en-US" sz="1050" dirty="0"/>
              <a:t> </a:t>
            </a:r>
            <a:r>
              <a:rPr lang="en-US" sz="1050" dirty="0" err="1"/>
              <a:t>entrenamiento</a:t>
            </a:r>
            <a:r>
              <a:rPr lang="en-US" sz="1050" dirty="0"/>
              <a:t>. Es la </a:t>
            </a:r>
            <a:r>
              <a:rPr lang="en-US" sz="1050" dirty="0" err="1"/>
              <a:t>filosofia</a:t>
            </a:r>
            <a:r>
              <a:rPr lang="en-US" sz="1050" dirty="0"/>
              <a:t> </a:t>
            </a:r>
            <a:r>
              <a:rPr lang="en-US" sz="1050" dirty="0" err="1"/>
              <a:t>Tarea</a:t>
            </a:r>
            <a:r>
              <a:rPr lang="en-US" sz="1050" dirty="0"/>
              <a:t> a </a:t>
            </a:r>
            <a:r>
              <a:rPr lang="en-US" sz="1050" dirty="0" err="1"/>
              <a:t>Equipo</a:t>
            </a:r>
            <a:r>
              <a:rPr lang="en-US" sz="1050" dirty="0"/>
              <a:t> (Task to Tool). </a:t>
            </a:r>
          </a:p>
          <a:p>
            <a:r>
              <a:rPr lang="en-US" sz="1050" dirty="0"/>
              <a:t>El </a:t>
            </a:r>
            <a:r>
              <a:rPr lang="en-US" sz="1050" dirty="0" err="1"/>
              <a:t>analisis</a:t>
            </a:r>
            <a:r>
              <a:rPr lang="en-US" sz="1050" dirty="0"/>
              <a:t> se </a:t>
            </a:r>
            <a:r>
              <a:rPr lang="en-US" sz="1050" dirty="0" err="1"/>
              <a:t>realiza</a:t>
            </a:r>
            <a:r>
              <a:rPr lang="en-US" sz="1050" dirty="0"/>
              <a:t> primero </a:t>
            </a:r>
            <a:r>
              <a:rPr lang="en-US" sz="1050" dirty="0" err="1"/>
              <a:t>revisando</a:t>
            </a:r>
            <a:r>
              <a:rPr lang="en-US" sz="1050" dirty="0"/>
              <a:t> la </a:t>
            </a:r>
            <a:r>
              <a:rPr lang="en-US" sz="1050" dirty="0" err="1"/>
              <a:t>tarea</a:t>
            </a:r>
            <a:r>
              <a:rPr lang="en-US" sz="1050" dirty="0"/>
              <a:t> de </a:t>
            </a:r>
            <a:r>
              <a:rPr lang="en-US" sz="1050" dirty="0" err="1"/>
              <a:t>entrenamiento</a:t>
            </a:r>
            <a:r>
              <a:rPr lang="en-US" sz="1050" dirty="0"/>
              <a:t>. </a:t>
            </a:r>
            <a:r>
              <a:rPr lang="en-US" sz="1050" dirty="0" err="1"/>
              <a:t>Cada</a:t>
            </a:r>
            <a:r>
              <a:rPr lang="en-US" sz="1050" dirty="0"/>
              <a:t> </a:t>
            </a:r>
            <a:r>
              <a:rPr lang="en-US" sz="1050" dirty="0" err="1"/>
              <a:t>tarea</a:t>
            </a:r>
            <a:r>
              <a:rPr lang="en-US" sz="1050" dirty="0"/>
              <a:t> indica que </a:t>
            </a:r>
            <a:r>
              <a:rPr lang="en-US" sz="1050" dirty="0" err="1"/>
              <a:t>nivel</a:t>
            </a:r>
            <a:r>
              <a:rPr lang="en-US" sz="1050" dirty="0"/>
              <a:t> de </a:t>
            </a:r>
            <a:r>
              <a:rPr lang="en-US" sz="1050" dirty="0" err="1"/>
              <a:t>fidelidad</a:t>
            </a:r>
            <a:r>
              <a:rPr lang="en-US" sz="1050" dirty="0"/>
              <a:t> se require de </a:t>
            </a:r>
            <a:r>
              <a:rPr lang="en-US" sz="1050" dirty="0" err="1"/>
              <a:t>cada</a:t>
            </a:r>
            <a:r>
              <a:rPr lang="en-US" sz="1050" dirty="0"/>
              <a:t> </a:t>
            </a:r>
            <a:r>
              <a:rPr lang="en-US" sz="1050" dirty="0" err="1"/>
              <a:t>ambiente</a:t>
            </a:r>
            <a:r>
              <a:rPr lang="en-US" sz="1050" dirty="0"/>
              <a:t> del </a:t>
            </a:r>
            <a:r>
              <a:rPr lang="en-US" sz="1050" dirty="0" err="1"/>
              <a:t>equipo</a:t>
            </a:r>
            <a:r>
              <a:rPr lang="en-US" sz="1050" dirty="0"/>
              <a:t> que </a:t>
            </a:r>
            <a:r>
              <a:rPr lang="en-US" sz="1050" dirty="0" err="1"/>
              <a:t>simula</a:t>
            </a:r>
            <a:r>
              <a:rPr lang="en-US" sz="1050" dirty="0"/>
              <a:t> </a:t>
            </a:r>
            <a:r>
              <a:rPr lang="en-US" sz="1050" dirty="0" err="1"/>
              <a:t>una</a:t>
            </a:r>
            <a:r>
              <a:rPr lang="en-US" sz="1050" dirty="0"/>
              <a:t> </a:t>
            </a:r>
            <a:r>
              <a:rPr lang="en-US" sz="1050" dirty="0" err="1"/>
              <a:t>aeronave</a:t>
            </a:r>
            <a:r>
              <a:rPr lang="en-US" sz="1050" dirty="0"/>
              <a:t>. </a:t>
            </a:r>
            <a:r>
              <a:rPr lang="en-US" sz="1050" dirty="0" err="1"/>
              <a:t>Posteriormente</a:t>
            </a:r>
            <a:r>
              <a:rPr lang="en-US" sz="1050" dirty="0"/>
              <a:t>, se </a:t>
            </a:r>
            <a:r>
              <a:rPr lang="en-US" sz="1050" dirty="0" err="1"/>
              <a:t>identifica</a:t>
            </a:r>
            <a:r>
              <a:rPr lang="en-US" sz="1050" dirty="0"/>
              <a:t> </a:t>
            </a:r>
            <a:r>
              <a:rPr lang="en-US" sz="1050" dirty="0" err="1"/>
              <a:t>en</a:t>
            </a:r>
            <a:r>
              <a:rPr lang="en-US" sz="1050" dirty="0"/>
              <a:t> </a:t>
            </a:r>
            <a:r>
              <a:rPr lang="en-US" sz="1050" dirty="0" err="1"/>
              <a:t>el</a:t>
            </a:r>
            <a:r>
              <a:rPr lang="en-US" sz="1050" dirty="0"/>
              <a:t> </a:t>
            </a:r>
            <a:r>
              <a:rPr lang="en-US" sz="1050" dirty="0" err="1"/>
              <a:t>equipo</a:t>
            </a:r>
            <a:r>
              <a:rPr lang="en-US" sz="1050" dirty="0"/>
              <a:t> de </a:t>
            </a:r>
            <a:r>
              <a:rPr lang="en-US" sz="1050" dirty="0" err="1"/>
              <a:t>simulacion</a:t>
            </a:r>
            <a:r>
              <a:rPr lang="en-US" sz="1050" dirty="0"/>
              <a:t>, que </a:t>
            </a:r>
            <a:r>
              <a:rPr lang="en-US" sz="1050" dirty="0" err="1"/>
              <a:t>nivel</a:t>
            </a:r>
            <a:r>
              <a:rPr lang="en-US" sz="1050" dirty="0"/>
              <a:t> de </a:t>
            </a:r>
            <a:r>
              <a:rPr lang="en-US" sz="1050" dirty="0" err="1"/>
              <a:t>fidelidad</a:t>
            </a:r>
            <a:r>
              <a:rPr lang="en-US" sz="1050" dirty="0"/>
              <a:t> </a:t>
            </a:r>
            <a:r>
              <a:rPr lang="en-US" sz="1050" dirty="0" err="1"/>
              <a:t>tiene</a:t>
            </a:r>
            <a:r>
              <a:rPr lang="en-US" sz="1050" dirty="0"/>
              <a:t> </a:t>
            </a:r>
            <a:r>
              <a:rPr lang="en-US" sz="1050" dirty="0" err="1"/>
              <a:t>en</a:t>
            </a:r>
            <a:r>
              <a:rPr lang="en-US" sz="1050" dirty="0"/>
              <a:t> </a:t>
            </a:r>
            <a:r>
              <a:rPr lang="en-US" sz="1050" dirty="0" err="1"/>
              <a:t>cada</a:t>
            </a:r>
            <a:r>
              <a:rPr lang="en-US" sz="1050" dirty="0"/>
              <a:t> uno de sus </a:t>
            </a:r>
            <a:r>
              <a:rPr lang="en-US" sz="1050" dirty="0" err="1"/>
              <a:t>sistemas</a:t>
            </a:r>
            <a:r>
              <a:rPr lang="en-US" sz="1050" dirty="0"/>
              <a:t>. Con base a </a:t>
            </a:r>
            <a:r>
              <a:rPr lang="en-US" sz="1050" dirty="0" err="1"/>
              <a:t>esto</a:t>
            </a:r>
            <a:r>
              <a:rPr lang="en-US" sz="1050" dirty="0"/>
              <a:t>, se </a:t>
            </a:r>
            <a:r>
              <a:rPr lang="en-US" sz="1050" dirty="0" err="1"/>
              <a:t>puede</a:t>
            </a:r>
            <a:r>
              <a:rPr lang="en-US" sz="1050" dirty="0"/>
              <a:t> </a:t>
            </a:r>
            <a:r>
              <a:rPr lang="en-US" sz="1050" dirty="0" err="1"/>
              <a:t>determinar</a:t>
            </a:r>
            <a:r>
              <a:rPr lang="en-US" sz="1050" dirty="0"/>
              <a:t> </a:t>
            </a:r>
            <a:r>
              <a:rPr lang="en-US" sz="1050" dirty="0" err="1"/>
              <a:t>el</a:t>
            </a:r>
            <a:r>
              <a:rPr lang="en-US" sz="1050" dirty="0"/>
              <a:t> </a:t>
            </a:r>
            <a:r>
              <a:rPr lang="en-US" sz="1050" dirty="0" err="1"/>
              <a:t>sello</a:t>
            </a:r>
            <a:r>
              <a:rPr lang="en-US" sz="1050" dirty="0"/>
              <a:t> de la </a:t>
            </a:r>
            <a:r>
              <a:rPr lang="en-US" sz="1050" dirty="0" err="1"/>
              <a:t>capacidad</a:t>
            </a:r>
            <a:r>
              <a:rPr lang="en-US" sz="1050" dirty="0"/>
              <a:t> de ese </a:t>
            </a:r>
            <a:r>
              <a:rPr lang="en-US" sz="1050" dirty="0" err="1"/>
              <a:t>simulador</a:t>
            </a:r>
            <a:r>
              <a:rPr lang="en-US" sz="1050" dirty="0"/>
              <a:t> y </a:t>
            </a:r>
            <a:r>
              <a:rPr lang="en-US" sz="1050" dirty="0" err="1"/>
              <a:t>utilizar</a:t>
            </a:r>
            <a:r>
              <a:rPr lang="en-US" sz="1050" dirty="0"/>
              <a:t> </a:t>
            </a:r>
            <a:r>
              <a:rPr lang="en-US" sz="1050" dirty="0" err="1"/>
              <a:t>el</a:t>
            </a:r>
            <a:r>
              <a:rPr lang="en-US" sz="1050" dirty="0"/>
              <a:t> </a:t>
            </a:r>
            <a:r>
              <a:rPr lang="en-US" sz="1050" dirty="0" err="1"/>
              <a:t>equipo</a:t>
            </a:r>
            <a:r>
              <a:rPr lang="en-US" sz="1050" dirty="0"/>
              <a:t> </a:t>
            </a:r>
            <a:r>
              <a:rPr lang="en-US" sz="1050" dirty="0" err="1"/>
              <a:t>necesario</a:t>
            </a:r>
            <a:r>
              <a:rPr lang="en-US" sz="1050" dirty="0"/>
              <a:t> para </a:t>
            </a:r>
            <a:r>
              <a:rPr lang="en-US" sz="1050" dirty="0" err="1"/>
              <a:t>cada</a:t>
            </a:r>
            <a:r>
              <a:rPr lang="en-US" sz="1050" dirty="0"/>
              <a:t> </a:t>
            </a:r>
            <a:r>
              <a:rPr lang="en-US" sz="1050" dirty="0" err="1"/>
              <a:t>tarea</a:t>
            </a:r>
            <a:r>
              <a:rPr lang="en-US" sz="1050" dirty="0"/>
              <a:t> de </a:t>
            </a:r>
            <a:r>
              <a:rPr lang="en-US" sz="1050" dirty="0" err="1"/>
              <a:t>entrenamiento</a:t>
            </a:r>
            <a:r>
              <a:rPr lang="en-US" sz="1050" dirty="0"/>
              <a:t>.</a:t>
            </a:r>
          </a:p>
          <a:p>
            <a:endParaRPr lang="en-US" sz="1050" dirty="0"/>
          </a:p>
          <a:p>
            <a:r>
              <a:rPr lang="en-US" sz="1050" dirty="0"/>
              <a:t>These diagrams contain some examples of the contents of Doc 9625 as to how simulators are analyzed according to capability and the corresponding task in training. It's the Task to Tool philosophy. </a:t>
            </a:r>
          </a:p>
          <a:p>
            <a:endParaRPr lang="en-US" sz="1050" dirty="0"/>
          </a:p>
          <a:p>
            <a:r>
              <a:rPr lang="en-US" sz="1050" dirty="0"/>
              <a:t>The analysis is first done by reviewing the training task. Each task indicates what level of fidelity is required of each environment on the equipment simulating an aircraft. Subsequently, the simulation equipment is identified at what level of fidelity it has in the simulation.</a:t>
            </a:r>
          </a:p>
          <a:p>
            <a:r>
              <a:rPr lang="en-US" sz="1050" dirty="0"/>
              <a:t>Based on this, you can determine the simulator capability signature (FCS) of that simulator and use the necessary equipment for each training task.</a:t>
            </a:r>
          </a:p>
        </p:txBody>
      </p:sp>
      <p:sp>
        <p:nvSpPr>
          <p:cNvPr id="4" name="Slide Number Placeholder 3"/>
          <p:cNvSpPr>
            <a:spLocks noGrp="1"/>
          </p:cNvSpPr>
          <p:nvPr>
            <p:ph type="sldNum" sz="quarter" idx="5"/>
          </p:nvPr>
        </p:nvSpPr>
        <p:spPr/>
        <p:txBody>
          <a:bodyPr/>
          <a:lstStyle/>
          <a:p>
            <a:fld id="{464417CE-E589-4543-B8A4-EB4C1358EAC8}" type="slidenum">
              <a:rPr lang="en-US" smtClean="0"/>
              <a:t>6</a:t>
            </a:fld>
            <a:endParaRPr lang="en-US"/>
          </a:p>
        </p:txBody>
      </p:sp>
    </p:spTree>
    <p:extLst>
      <p:ext uri="{BB962C8B-B14F-4D97-AF65-F5344CB8AC3E}">
        <p14:creationId xmlns:p14="http://schemas.microsoft.com/office/powerpoint/2010/main" val="145995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 </a:t>
            </a:r>
            <a:r>
              <a:rPr lang="en-US" dirty="0" err="1"/>
              <a:t>beneficios</a:t>
            </a:r>
            <a:r>
              <a:rPr lang="en-US" dirty="0"/>
              <a:t> que se </a:t>
            </a:r>
            <a:r>
              <a:rPr lang="en-US" dirty="0" err="1"/>
              <a:t>esperan</a:t>
            </a:r>
            <a:r>
              <a:rPr lang="en-US" dirty="0"/>
              <a:t> con la </a:t>
            </a:r>
            <a:r>
              <a:rPr lang="en-US" dirty="0" err="1"/>
              <a:t>implementacion</a:t>
            </a:r>
            <a:r>
              <a:rPr lang="en-US" dirty="0"/>
              <a:t> del Doc 9625 </a:t>
            </a:r>
            <a:r>
              <a:rPr lang="en-US" dirty="0" err="1"/>
              <a:t>en</a:t>
            </a:r>
            <a:r>
              <a:rPr lang="en-US" dirty="0"/>
              <a:t> </a:t>
            </a:r>
            <a:r>
              <a:rPr lang="en-US" dirty="0" err="1"/>
              <a:t>nuestras</a:t>
            </a:r>
            <a:r>
              <a:rPr lang="en-US" dirty="0"/>
              <a:t> </a:t>
            </a:r>
            <a:r>
              <a:rPr lang="en-US" dirty="0" err="1"/>
              <a:t>regulaciones</a:t>
            </a:r>
            <a:r>
              <a:rPr lang="en-US" dirty="0"/>
              <a:t> para </a:t>
            </a:r>
            <a:r>
              <a:rPr lang="en-US" dirty="0" err="1"/>
              <a:t>certificacion</a:t>
            </a:r>
            <a:r>
              <a:rPr lang="en-US" dirty="0"/>
              <a:t> de </a:t>
            </a:r>
            <a:r>
              <a:rPr lang="en-US" dirty="0" err="1"/>
              <a:t>simuladores</a:t>
            </a:r>
            <a:r>
              <a:rPr lang="en-US" dirty="0"/>
              <a:t> van </a:t>
            </a:r>
            <a:r>
              <a:rPr lang="en-US" dirty="0" err="1"/>
              <a:t>desde</a:t>
            </a:r>
            <a:r>
              <a:rPr lang="en-US" dirty="0"/>
              <a:t> la </a:t>
            </a:r>
            <a:r>
              <a:rPr lang="en-US" dirty="0" err="1"/>
              <a:t>seguridad</a:t>
            </a:r>
            <a:r>
              <a:rPr lang="en-US" dirty="0"/>
              <a:t> de </a:t>
            </a:r>
            <a:r>
              <a:rPr lang="en-US" dirty="0" err="1"/>
              <a:t>vuelo</a:t>
            </a:r>
            <a:r>
              <a:rPr lang="en-US" dirty="0"/>
              <a:t> y </a:t>
            </a:r>
            <a:r>
              <a:rPr lang="en-US" dirty="0" err="1"/>
              <a:t>factores</a:t>
            </a:r>
            <a:r>
              <a:rPr lang="en-US" dirty="0"/>
              <a:t> </a:t>
            </a:r>
            <a:r>
              <a:rPr lang="en-US" dirty="0" err="1"/>
              <a:t>humanos</a:t>
            </a:r>
            <a:r>
              <a:rPr lang="en-US" dirty="0"/>
              <a:t>, hasta </a:t>
            </a:r>
            <a:r>
              <a:rPr lang="en-US" dirty="0" err="1"/>
              <a:t>beneficios</a:t>
            </a:r>
            <a:r>
              <a:rPr lang="en-US" dirty="0"/>
              <a:t> </a:t>
            </a:r>
            <a:r>
              <a:rPr lang="en-US" dirty="0" err="1"/>
              <a:t>economicos</a:t>
            </a:r>
            <a:r>
              <a:rPr lang="en-US" dirty="0"/>
              <a:t>.</a:t>
            </a:r>
          </a:p>
          <a:p>
            <a:endParaRPr lang="en-US" dirty="0"/>
          </a:p>
          <a:p>
            <a:r>
              <a:rPr lang="en-US" dirty="0"/>
              <a:t>En </a:t>
            </a:r>
            <a:r>
              <a:rPr lang="en-US" dirty="0" err="1"/>
              <a:t>temas</a:t>
            </a:r>
            <a:r>
              <a:rPr lang="en-US" dirty="0"/>
              <a:t> de </a:t>
            </a:r>
            <a:r>
              <a:rPr lang="en-US" dirty="0" err="1"/>
              <a:t>seguridad</a:t>
            </a:r>
            <a:r>
              <a:rPr lang="en-US" dirty="0"/>
              <a:t> de </a:t>
            </a:r>
            <a:r>
              <a:rPr lang="en-US" dirty="0" err="1"/>
              <a:t>vuelo</a:t>
            </a:r>
            <a:r>
              <a:rPr lang="en-US" dirty="0"/>
              <a:t> se </a:t>
            </a:r>
            <a:r>
              <a:rPr lang="en-US" dirty="0" err="1"/>
              <a:t>espera</a:t>
            </a:r>
            <a:r>
              <a:rPr lang="en-US" dirty="0"/>
              <a:t> que la Calidad del </a:t>
            </a:r>
            <a:r>
              <a:rPr lang="en-US" dirty="0" err="1"/>
              <a:t>entrenamiento</a:t>
            </a:r>
            <a:r>
              <a:rPr lang="en-US" dirty="0"/>
              <a:t> se </a:t>
            </a:r>
            <a:r>
              <a:rPr lang="en-US" dirty="0" err="1"/>
              <a:t>mejore</a:t>
            </a:r>
            <a:r>
              <a:rPr lang="en-US" dirty="0"/>
              <a:t> para </a:t>
            </a:r>
            <a:r>
              <a:rPr lang="en-US" dirty="0" err="1"/>
              <a:t>tener</a:t>
            </a:r>
            <a:r>
              <a:rPr lang="en-US" dirty="0"/>
              <a:t> mas ty </a:t>
            </a:r>
            <a:r>
              <a:rPr lang="en-US" dirty="0" err="1"/>
              <a:t>mejor</a:t>
            </a:r>
            <a:r>
              <a:rPr lang="en-US" dirty="0"/>
              <a:t> </a:t>
            </a:r>
            <a:r>
              <a:rPr lang="en-US" dirty="0" err="1"/>
              <a:t>entrenamiento</a:t>
            </a:r>
            <a:r>
              <a:rPr lang="en-US" dirty="0"/>
              <a:t>, </a:t>
            </a:r>
            <a:r>
              <a:rPr lang="en-US" dirty="0" err="1"/>
              <a:t>asi</a:t>
            </a:r>
            <a:r>
              <a:rPr lang="en-US" dirty="0"/>
              <a:t> </a:t>
            </a:r>
            <a:r>
              <a:rPr lang="en-US" dirty="0" err="1"/>
              <a:t>como</a:t>
            </a:r>
            <a:r>
              <a:rPr lang="en-US" dirty="0"/>
              <a:t> </a:t>
            </a:r>
            <a:r>
              <a:rPr lang="en-US" dirty="0" err="1"/>
              <a:t>el</a:t>
            </a:r>
            <a:r>
              <a:rPr lang="en-US" dirty="0"/>
              <a:t> </a:t>
            </a:r>
            <a:r>
              <a:rPr lang="en-US" dirty="0" err="1"/>
              <a:t>uso</a:t>
            </a:r>
            <a:r>
              <a:rPr lang="en-US" dirty="0"/>
              <a:t> de </a:t>
            </a:r>
            <a:r>
              <a:rPr lang="en-US" dirty="0" err="1"/>
              <a:t>nuevas</a:t>
            </a:r>
            <a:r>
              <a:rPr lang="en-US" dirty="0"/>
              <a:t> </a:t>
            </a:r>
            <a:r>
              <a:rPr lang="en-US" dirty="0" err="1"/>
              <a:t>herramientas</a:t>
            </a:r>
            <a:r>
              <a:rPr lang="en-US" dirty="0"/>
              <a:t> para </a:t>
            </a:r>
            <a:r>
              <a:rPr lang="en-US" dirty="0" err="1"/>
              <a:t>alcanzar</a:t>
            </a:r>
            <a:r>
              <a:rPr lang="en-US" dirty="0"/>
              <a:t> las </a:t>
            </a:r>
            <a:r>
              <a:rPr lang="en-US" dirty="0" err="1"/>
              <a:t>competencias</a:t>
            </a:r>
            <a:r>
              <a:rPr lang="en-US" dirty="0"/>
              <a:t> </a:t>
            </a:r>
            <a:r>
              <a:rPr lang="en-US" dirty="0" err="1"/>
              <a:t>necesrias</a:t>
            </a:r>
            <a:r>
              <a:rPr lang="en-US" dirty="0"/>
              <a:t> </a:t>
            </a:r>
            <a:r>
              <a:rPr lang="en-US" dirty="0" err="1"/>
              <a:t>en</a:t>
            </a:r>
            <a:r>
              <a:rPr lang="en-US" dirty="0"/>
              <a:t> </a:t>
            </a:r>
            <a:r>
              <a:rPr lang="en-US" dirty="0" err="1"/>
              <a:t>los</a:t>
            </a:r>
            <a:r>
              <a:rPr lang="en-US" dirty="0"/>
              <a:t> </a:t>
            </a:r>
            <a:r>
              <a:rPr lang="en-US" dirty="0" err="1"/>
              <a:t>pilotos</a:t>
            </a:r>
            <a:r>
              <a:rPr lang="en-US" dirty="0"/>
              <a:t>.</a:t>
            </a:r>
          </a:p>
          <a:p>
            <a:endParaRPr lang="en-US" dirty="0"/>
          </a:p>
          <a:p>
            <a:endParaRPr lang="en-US" dirty="0"/>
          </a:p>
          <a:p>
            <a:r>
              <a:rPr lang="en-US" dirty="0"/>
              <a:t>The expected benefits of implementing Doc 9625 in our simulator certification regulations range from flight safety and human factors to economic benefits.</a:t>
            </a:r>
          </a:p>
          <a:p>
            <a:endParaRPr lang="en-US" dirty="0"/>
          </a:p>
          <a:p>
            <a:r>
              <a:rPr lang="en-US" dirty="0"/>
              <a:t>In terms of flight safety, it is expected that the quality of training will be improved in order to have more and better training, as well as the use of new tools to achieve the necessary competencies in pilots.</a:t>
            </a:r>
          </a:p>
          <a:p>
            <a:endParaRPr lang="en-US" dirty="0"/>
          </a:p>
          <a:p>
            <a:endParaRPr lang="en-US" dirty="0"/>
          </a:p>
        </p:txBody>
      </p:sp>
      <p:sp>
        <p:nvSpPr>
          <p:cNvPr id="4" name="Slide Number Placeholder 3"/>
          <p:cNvSpPr>
            <a:spLocks noGrp="1"/>
          </p:cNvSpPr>
          <p:nvPr>
            <p:ph type="sldNum" sz="quarter" idx="5"/>
          </p:nvPr>
        </p:nvSpPr>
        <p:spPr/>
        <p:txBody>
          <a:bodyPr/>
          <a:lstStyle/>
          <a:p>
            <a:fld id="{464417CE-E589-4543-B8A4-EB4C1358EAC8}" type="slidenum">
              <a:rPr lang="en-US" smtClean="0"/>
              <a:t>7</a:t>
            </a:fld>
            <a:endParaRPr lang="en-US"/>
          </a:p>
        </p:txBody>
      </p:sp>
    </p:spTree>
    <p:extLst>
      <p:ext uri="{BB962C8B-B14F-4D97-AF65-F5344CB8AC3E}">
        <p14:creationId xmlns:p14="http://schemas.microsoft.com/office/powerpoint/2010/main" val="345914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417CE-E589-4543-B8A4-EB4C1358EAC8}" type="slidenum">
              <a:rPr lang="en-US" smtClean="0"/>
              <a:t>8</a:t>
            </a:fld>
            <a:endParaRPr lang="en-US"/>
          </a:p>
        </p:txBody>
      </p:sp>
    </p:spTree>
    <p:extLst>
      <p:ext uri="{BB962C8B-B14F-4D97-AF65-F5344CB8AC3E}">
        <p14:creationId xmlns:p14="http://schemas.microsoft.com/office/powerpoint/2010/main" val="99290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r>
              <a:rPr lang="en-US" sz="2800"/>
              <a:t>Click to edit Master title style</a:t>
            </a:r>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r>
              <a:rPr lang="en-US" sz="2800"/>
              <a:t>Click to edit Master title style</a:t>
            </a:r>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r>
              <a:rPr lang="en-US" sz="2800"/>
              <a:t>Click to edit Master title style</a:t>
            </a:r>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r>
              <a:rPr lang="en-US" sz="2800"/>
              <a:t>Click to edit Master title style</a:t>
            </a:r>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566089"/>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06709"/>
            <a:ext cx="9230006" cy="6234545"/>
          </a:xfrm>
          <a:prstGeom prst="rect">
            <a:avLst/>
          </a:prstGeom>
        </p:spPr>
      </p:pic>
      <p:sp>
        <p:nvSpPr>
          <p:cNvPr id="12" name="TextBox 11"/>
          <p:cNvSpPr txBox="1"/>
          <p:nvPr userDrawn="1"/>
        </p:nvSpPr>
        <p:spPr>
          <a:xfrm>
            <a:off x="3417727" y="5649770"/>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8102" y="1453701"/>
            <a:ext cx="9243753" cy="1975293"/>
          </a:xfrm>
          <a:prstGeom prst="rect">
            <a:avLst/>
          </a:prstGeom>
        </p:spPr>
        <p:txBody>
          <a:bodyPr anchor="b">
            <a:normAutofit/>
          </a:bodyPr>
          <a:lstStyle>
            <a:lvl1pPr algn="ctr">
              <a:defRPr sz="7200">
                <a:solidFill>
                  <a:schemeClr val="tx2"/>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014211"/>
            <a:ext cx="5251938" cy="683506"/>
          </a:xfrm>
          <a:prstGeom prst="rect">
            <a:avLst/>
          </a:prstGeom>
        </p:spPr>
        <p:txBody>
          <a:bodyPr>
            <a:normAutofit/>
          </a:bodyPr>
          <a:lstStyle>
            <a:lvl1pPr marL="0" indent="0" algn="ctr">
              <a:buNone/>
              <a:defRPr sz="2800"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CA" dirty="0"/>
          </a:p>
        </p:txBody>
      </p:sp>
      <p:sp>
        <p:nvSpPr>
          <p:cNvPr id="8" name="Line"/>
          <p:cNvSpPr/>
          <p:nvPr userDrawn="1"/>
        </p:nvSpPr>
        <p:spPr>
          <a:xfrm>
            <a:off x="5854325" y="38124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Text Placeholder 13">
            <a:extLst>
              <a:ext uri="{FF2B5EF4-FFF2-40B4-BE49-F238E27FC236}">
                <a16:creationId xmlns:a16="http://schemas.microsoft.com/office/drawing/2014/main" id="{3FB0F194-F532-0EA2-6F0D-8AC352EA40DB}"/>
              </a:ext>
            </a:extLst>
          </p:cNvPr>
          <p:cNvSpPr>
            <a:spLocks noGrp="1"/>
          </p:cNvSpPr>
          <p:nvPr>
            <p:ph type="body" sz="quarter" idx="10" hasCustomPrompt="1"/>
          </p:nvPr>
        </p:nvSpPr>
        <p:spPr>
          <a:xfrm>
            <a:off x="3470275" y="4697413"/>
            <a:ext cx="5251450" cy="706437"/>
          </a:xfrm>
          <a:prstGeom prst="rect">
            <a:avLst/>
          </a:prstGeom>
        </p:spPr>
        <p:txBody>
          <a:bodyPr/>
          <a:lstStyle>
            <a:lvl1pPr marL="0" indent="0" algn="ctr">
              <a:buNone/>
              <a:defRPr>
                <a:solidFill>
                  <a:schemeClr val="bg1">
                    <a:lumMod val="50000"/>
                  </a:schemeClr>
                </a:solidFill>
              </a:defRPr>
            </a:lvl1pPr>
          </a:lstStyle>
          <a:p>
            <a:r>
              <a:rPr lang="en-US" dirty="0"/>
              <a:t>Presenter Title and/or Company Name</a:t>
            </a:r>
            <a:endParaRPr lang="en-CA" dirty="0"/>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r>
              <a:rPr lang="en-US" sz="2800"/>
              <a:t>Click to edit Master title style</a:t>
            </a:r>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r>
              <a:rPr lang="en-US" sz="2800"/>
              <a:t>Click to edit Master title style</a:t>
            </a:r>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499" y="6161266"/>
            <a:ext cx="1015442" cy="506898"/>
          </a:xfrm>
          <a:prstGeom prst="rect">
            <a:avLst/>
          </a:prstGeom>
        </p:spPr>
      </p:pic>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r>
              <a:rPr lang="en-US" sz="2800"/>
              <a:t>Click to edit Master title style</a:t>
            </a:r>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r>
              <a:rPr lang="en-US"/>
              <a:t>Click to edit Master text styles</a:t>
            </a:r>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8.jpg"/><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Flight Training Devices evolution enable us to offload many training hours from a Full Flight Simulator, in all phases of a pilot training</a:t>
            </a:r>
            <a:endParaRPr lang="en-CA" dirty="0"/>
          </a:p>
        </p:txBody>
      </p:sp>
      <p:sp>
        <p:nvSpPr>
          <p:cNvPr id="5" name="Text Placeholder 2">
            <a:extLst>
              <a:ext uri="{FF2B5EF4-FFF2-40B4-BE49-F238E27FC236}">
                <a16:creationId xmlns:a16="http://schemas.microsoft.com/office/drawing/2014/main" id="{E72EF402-BCB3-A841-411E-A8AD5843023B}"/>
              </a:ext>
            </a:extLst>
          </p:cNvPr>
          <p:cNvSpPr txBox="1">
            <a:spLocks/>
          </p:cNvSpPr>
          <p:nvPr/>
        </p:nvSpPr>
        <p:spPr>
          <a:xfrm>
            <a:off x="1330258" y="2540236"/>
            <a:ext cx="4208462" cy="350622"/>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tx2"/>
                </a:solidFill>
              </a:rPr>
              <a:t>From this…</a:t>
            </a:r>
          </a:p>
        </p:txBody>
      </p:sp>
      <p:sp>
        <p:nvSpPr>
          <p:cNvPr id="6" name="Text Placeholder 4">
            <a:extLst>
              <a:ext uri="{FF2B5EF4-FFF2-40B4-BE49-F238E27FC236}">
                <a16:creationId xmlns:a16="http://schemas.microsoft.com/office/drawing/2014/main" id="{45EDFD22-5BB4-BB7B-6DB1-AFBE5BC4EF41}"/>
              </a:ext>
            </a:extLst>
          </p:cNvPr>
          <p:cNvSpPr txBox="1">
            <a:spLocks/>
          </p:cNvSpPr>
          <p:nvPr/>
        </p:nvSpPr>
        <p:spPr>
          <a:xfrm>
            <a:off x="6108342" y="2532493"/>
            <a:ext cx="1727917" cy="379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To this…</a:t>
            </a:r>
          </a:p>
        </p:txBody>
      </p:sp>
      <p:pic>
        <p:nvPicPr>
          <p:cNvPr id="7" name="Picture 6">
            <a:extLst>
              <a:ext uri="{FF2B5EF4-FFF2-40B4-BE49-F238E27FC236}">
                <a16:creationId xmlns:a16="http://schemas.microsoft.com/office/drawing/2014/main" id="{D22A3247-0B28-E3D1-4FF3-1673F36AD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443" y="3500944"/>
            <a:ext cx="1907959" cy="1628447"/>
          </a:xfrm>
          <a:prstGeom prst="rect">
            <a:avLst/>
          </a:prstGeom>
        </p:spPr>
      </p:pic>
      <p:graphicFrame>
        <p:nvGraphicFramePr>
          <p:cNvPr id="8" name="Diagram 7">
            <a:extLst>
              <a:ext uri="{FF2B5EF4-FFF2-40B4-BE49-F238E27FC236}">
                <a16:creationId xmlns:a16="http://schemas.microsoft.com/office/drawing/2014/main" id="{8D1A5B36-782D-8D44-8C89-A47499F68DBA}"/>
              </a:ext>
            </a:extLst>
          </p:cNvPr>
          <p:cNvGraphicFramePr/>
          <p:nvPr>
            <p:extLst>
              <p:ext uri="{D42A27DB-BD31-4B8C-83A1-F6EECF244321}">
                <p14:modId xmlns:p14="http://schemas.microsoft.com/office/powerpoint/2010/main" val="2464742342"/>
              </p:ext>
            </p:extLst>
          </p:nvPr>
        </p:nvGraphicFramePr>
        <p:xfrm>
          <a:off x="1226810" y="4408271"/>
          <a:ext cx="8591550" cy="2305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A6F9C7AB-67BF-54D7-E01D-42DF57D26F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0814" y="2957001"/>
            <a:ext cx="2230744" cy="1987050"/>
          </a:xfrm>
          <a:prstGeom prst="rect">
            <a:avLst/>
          </a:prstGeom>
        </p:spPr>
      </p:pic>
      <p:sp>
        <p:nvSpPr>
          <p:cNvPr id="10" name="Rectangle 9">
            <a:extLst>
              <a:ext uri="{FF2B5EF4-FFF2-40B4-BE49-F238E27FC236}">
                <a16:creationId xmlns:a16="http://schemas.microsoft.com/office/drawing/2014/main" id="{48592157-A2F3-147F-4A59-FA134B4132A2}"/>
              </a:ext>
            </a:extLst>
          </p:cNvPr>
          <p:cNvSpPr/>
          <p:nvPr/>
        </p:nvSpPr>
        <p:spPr>
          <a:xfrm>
            <a:off x="9998402" y="5275211"/>
            <a:ext cx="219075" cy="177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510621-0CBF-140A-CE48-3B71C27DDBE0}"/>
              </a:ext>
            </a:extLst>
          </p:cNvPr>
          <p:cNvSpPr/>
          <p:nvPr/>
        </p:nvSpPr>
        <p:spPr>
          <a:xfrm>
            <a:off x="9998402" y="5668856"/>
            <a:ext cx="219075" cy="1776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A5CC14-BAE1-5D3B-B090-3B2FE086BDB6}"/>
              </a:ext>
            </a:extLst>
          </p:cNvPr>
          <p:cNvSpPr txBox="1"/>
          <p:nvPr/>
        </p:nvSpPr>
        <p:spPr>
          <a:xfrm>
            <a:off x="10353675" y="5179390"/>
            <a:ext cx="1000125" cy="369332"/>
          </a:xfrm>
          <a:prstGeom prst="rect">
            <a:avLst/>
          </a:prstGeom>
          <a:noFill/>
        </p:spPr>
        <p:txBody>
          <a:bodyPr wrap="square" rtlCol="0">
            <a:spAutoFit/>
          </a:bodyPr>
          <a:lstStyle/>
          <a:p>
            <a:r>
              <a:rPr lang="en-US" dirty="0"/>
              <a:t>FTD</a:t>
            </a:r>
          </a:p>
        </p:txBody>
      </p:sp>
      <p:sp>
        <p:nvSpPr>
          <p:cNvPr id="13" name="TextBox 12">
            <a:extLst>
              <a:ext uri="{FF2B5EF4-FFF2-40B4-BE49-F238E27FC236}">
                <a16:creationId xmlns:a16="http://schemas.microsoft.com/office/drawing/2014/main" id="{E6727BE5-8F68-04E1-BF86-9FE5B8C8A88C}"/>
              </a:ext>
            </a:extLst>
          </p:cNvPr>
          <p:cNvSpPr txBox="1"/>
          <p:nvPr/>
        </p:nvSpPr>
        <p:spPr>
          <a:xfrm>
            <a:off x="10336213" y="5593411"/>
            <a:ext cx="1000125" cy="369332"/>
          </a:xfrm>
          <a:prstGeom prst="rect">
            <a:avLst/>
          </a:prstGeom>
          <a:noFill/>
        </p:spPr>
        <p:txBody>
          <a:bodyPr wrap="square" rtlCol="0">
            <a:spAutoFit/>
          </a:bodyPr>
          <a:lstStyle/>
          <a:p>
            <a:r>
              <a:rPr lang="en-US" dirty="0"/>
              <a:t>FFS</a:t>
            </a:r>
          </a:p>
        </p:txBody>
      </p:sp>
      <p:pic>
        <p:nvPicPr>
          <p:cNvPr id="14" name="Picture 13">
            <a:extLst>
              <a:ext uri="{FF2B5EF4-FFF2-40B4-BE49-F238E27FC236}">
                <a16:creationId xmlns:a16="http://schemas.microsoft.com/office/drawing/2014/main" id="{3922B17D-189B-1433-0132-441719FBC542}"/>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6335148" y="2801623"/>
            <a:ext cx="1755295" cy="1627800"/>
          </a:xfrm>
          <a:prstGeom prst="rect">
            <a:avLst/>
          </a:prstGeom>
          <a:noFill/>
          <a:ln>
            <a:noFill/>
          </a:ln>
        </p:spPr>
      </p:pic>
      <p:pic>
        <p:nvPicPr>
          <p:cNvPr id="15" name="Picture 14" descr="Graphical user interface&#10;&#10;Description automatically generated">
            <a:extLst>
              <a:ext uri="{FF2B5EF4-FFF2-40B4-BE49-F238E27FC236}">
                <a16:creationId xmlns:a16="http://schemas.microsoft.com/office/drawing/2014/main" id="{38D693C1-836C-5412-B158-FCCE327E7D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9340" y="2409548"/>
            <a:ext cx="1531964" cy="1019452"/>
          </a:xfrm>
          <a:prstGeom prst="rect">
            <a:avLst/>
          </a:prstGeom>
        </p:spPr>
      </p:pic>
    </p:spTree>
    <p:extLst>
      <p:ext uri="{BB962C8B-B14F-4D97-AF65-F5344CB8AC3E}">
        <p14:creationId xmlns:p14="http://schemas.microsoft.com/office/powerpoint/2010/main" val="348943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Project: to standardize regulations in our region, based on ICAO Doc 9625, to allow better use of FSTDs, optimizing training, surveillance and certification processes</a:t>
            </a:r>
            <a:endParaRPr lang="en-CA" dirty="0"/>
          </a:p>
        </p:txBody>
      </p:sp>
      <p:graphicFrame>
        <p:nvGraphicFramePr>
          <p:cNvPr id="20" name="Content Placeholder 17">
            <a:extLst>
              <a:ext uri="{FF2B5EF4-FFF2-40B4-BE49-F238E27FC236}">
                <a16:creationId xmlns:a16="http://schemas.microsoft.com/office/drawing/2014/main" id="{919C4E66-76F4-2884-5266-AEA486EFD09E}"/>
              </a:ext>
            </a:extLst>
          </p:cNvPr>
          <p:cNvGraphicFramePr>
            <a:graphicFrameLocks/>
          </p:cNvGraphicFramePr>
          <p:nvPr>
            <p:extLst>
              <p:ext uri="{D42A27DB-BD31-4B8C-83A1-F6EECF244321}">
                <p14:modId xmlns:p14="http://schemas.microsoft.com/office/powerpoint/2010/main" val="591615316"/>
              </p:ext>
            </p:extLst>
          </p:nvPr>
        </p:nvGraphicFramePr>
        <p:xfrm>
          <a:off x="6305552" y="2142008"/>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id="{BEB8DF5B-DE7C-899F-72C3-B8B2FE45E316}"/>
              </a:ext>
            </a:extLst>
          </p:cNvPr>
          <p:cNvSpPr/>
          <p:nvPr/>
        </p:nvSpPr>
        <p:spPr>
          <a:xfrm>
            <a:off x="1132308" y="2529068"/>
            <a:ext cx="4583151" cy="2910468"/>
          </a:xfrm>
          <a:prstGeom prst="rect">
            <a:avLst/>
          </a:prstGeom>
          <a:solidFill>
            <a:schemeClr val="bg1"/>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Logo, company name&#10;&#10;Description automatically generated">
            <a:extLst>
              <a:ext uri="{FF2B5EF4-FFF2-40B4-BE49-F238E27FC236}">
                <a16:creationId xmlns:a16="http://schemas.microsoft.com/office/drawing/2014/main" id="{5208965E-FFA3-CEB3-4945-3D94B86095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0759" y="2621027"/>
            <a:ext cx="1705315" cy="947397"/>
          </a:xfrm>
          <a:prstGeom prst="rect">
            <a:avLst/>
          </a:prstGeom>
        </p:spPr>
      </p:pic>
      <p:pic>
        <p:nvPicPr>
          <p:cNvPr id="23" name="Picture 22" descr="Logo&#10;&#10;Description automatically generated">
            <a:extLst>
              <a:ext uri="{FF2B5EF4-FFF2-40B4-BE49-F238E27FC236}">
                <a16:creationId xmlns:a16="http://schemas.microsoft.com/office/drawing/2014/main" id="{61CB0539-3795-C84B-3A63-56C82E768F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8489" y="3720400"/>
            <a:ext cx="1537224" cy="517941"/>
          </a:xfrm>
          <a:prstGeom prst="rect">
            <a:avLst/>
          </a:prstGeom>
        </p:spPr>
      </p:pic>
      <p:pic>
        <p:nvPicPr>
          <p:cNvPr id="24" name="Picture 23" descr="Logo&#10;&#10;Description automatically generated">
            <a:extLst>
              <a:ext uri="{FF2B5EF4-FFF2-40B4-BE49-F238E27FC236}">
                <a16:creationId xmlns:a16="http://schemas.microsoft.com/office/drawing/2014/main" id="{D8E78A8A-FBDF-78EA-AC57-F78C1A0D36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4525" y="2769385"/>
            <a:ext cx="2019887" cy="723973"/>
          </a:xfrm>
          <a:prstGeom prst="rect">
            <a:avLst/>
          </a:prstGeom>
        </p:spPr>
      </p:pic>
      <p:pic>
        <p:nvPicPr>
          <p:cNvPr id="25" name="Picture 24">
            <a:extLst>
              <a:ext uri="{FF2B5EF4-FFF2-40B4-BE49-F238E27FC236}">
                <a16:creationId xmlns:a16="http://schemas.microsoft.com/office/drawing/2014/main" id="{96BD4737-D752-D2AB-8E61-3E932428CE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8580" y="3615991"/>
            <a:ext cx="1537224" cy="864688"/>
          </a:xfrm>
          <a:prstGeom prst="rect">
            <a:avLst/>
          </a:prstGeom>
        </p:spPr>
      </p:pic>
      <p:pic>
        <p:nvPicPr>
          <p:cNvPr id="26" name="Picture 25">
            <a:extLst>
              <a:ext uri="{FF2B5EF4-FFF2-40B4-BE49-F238E27FC236}">
                <a16:creationId xmlns:a16="http://schemas.microsoft.com/office/drawing/2014/main" id="{E98ACC28-1A74-2C65-34A4-2601961DB4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5637" y="4334010"/>
            <a:ext cx="1808471" cy="737066"/>
          </a:xfrm>
          <a:prstGeom prst="rect">
            <a:avLst/>
          </a:prstGeom>
        </p:spPr>
      </p:pic>
    </p:spTree>
    <p:extLst>
      <p:ext uri="{BB962C8B-B14F-4D97-AF65-F5344CB8AC3E}">
        <p14:creationId xmlns:p14="http://schemas.microsoft.com/office/powerpoint/2010/main" val="307780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futureproof system proposed by EASA (EASA RMT.0196)</a:t>
            </a:r>
          </a:p>
        </p:txBody>
      </p:sp>
      <p:sp>
        <p:nvSpPr>
          <p:cNvPr id="2" name="Text Placeholder 3">
            <a:extLst>
              <a:ext uri="{FF2B5EF4-FFF2-40B4-BE49-F238E27FC236}">
                <a16:creationId xmlns:a16="http://schemas.microsoft.com/office/drawing/2014/main" id="{EB39A355-E701-59B5-8E6F-66E6E538B16B}"/>
              </a:ext>
            </a:extLst>
          </p:cNvPr>
          <p:cNvSpPr txBox="1">
            <a:spLocks/>
          </p:cNvSpPr>
          <p:nvPr/>
        </p:nvSpPr>
        <p:spPr>
          <a:xfrm>
            <a:off x="1081392" y="2050823"/>
            <a:ext cx="10379088" cy="4626201"/>
          </a:xfrm>
          <a:prstGeom prst="rect">
            <a:avLst/>
          </a:prstGeom>
        </p:spPr>
        <p:txBody>
          <a:bodyPr/>
          <a:lst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r>
              <a:rPr lang="en-US" sz="1600" dirty="0"/>
              <a:t>EASA NPA 2020-15 states the following: </a:t>
            </a:r>
          </a:p>
          <a:p>
            <a:r>
              <a:rPr lang="en-US" sz="1600" dirty="0"/>
              <a:t>The objective of this Notice of Proposed Amendment (NPA) is to amend the EU regulatory framework with a view to </a:t>
            </a:r>
            <a:r>
              <a:rPr lang="en-US" sz="1600" b="1" dirty="0"/>
              <a:t>maintaining a high level of aviation safety by applying an innovative approach to the capabilities classification of future flight simulation training devices</a:t>
            </a:r>
            <a:r>
              <a:rPr lang="en-US" sz="1600" dirty="0"/>
              <a:t> (FSTDs) that ensures harmonization with the guidance established in Doc 9625 ‘Manual of Criteria for the Qualification of Flight Simulation Training Devices’ by the International Civil Aviation Organization (ICAO). </a:t>
            </a:r>
          </a:p>
          <a:p>
            <a:r>
              <a:rPr lang="en-US" sz="1600" dirty="0"/>
              <a:t>In addition, it aims at introducing a paradigm shift into the regulatory framework for initial (Flight Crew Licensing (FCL)) and recurrent (Air Operations (OPS)) pilot training.                </a:t>
            </a:r>
          </a:p>
          <a:p>
            <a:pPr marL="0" indent="0">
              <a:buNone/>
            </a:pPr>
            <a:r>
              <a:rPr lang="en-US" sz="1600" dirty="0">
                <a:solidFill>
                  <a:srgbClr val="555555"/>
                </a:solidFill>
                <a:latin typeface="Open Sans" panose="020B0606030504020204" pitchFamily="34" charset="0"/>
              </a:rPr>
              <a:t>           </a:t>
            </a:r>
            <a:r>
              <a:rPr lang="en-US" sz="1200" dirty="0">
                <a:solidFill>
                  <a:srgbClr val="555555"/>
                </a:solidFill>
                <a:latin typeface="Open Sans" panose="020B0606030504020204" pitchFamily="34" charset="0"/>
              </a:rPr>
              <a:t>(https://www.easa.europa.eu/document-library/notices-of-proposed-amendment/npa-2020-15)</a:t>
            </a:r>
          </a:p>
          <a:p>
            <a:endParaRPr lang="en-US" sz="1600" dirty="0">
              <a:solidFill>
                <a:srgbClr val="555555"/>
              </a:solidFill>
              <a:latin typeface="Open Sans" panose="020B0606030504020204" pitchFamily="34" charset="0"/>
            </a:endParaRPr>
          </a:p>
        </p:txBody>
      </p:sp>
    </p:spTree>
    <p:extLst>
      <p:ext uri="{BB962C8B-B14F-4D97-AF65-F5344CB8AC3E}">
        <p14:creationId xmlns:p14="http://schemas.microsoft.com/office/powerpoint/2010/main" val="16792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futureproof system proposed by EASA (EASA RMT.0196)</a:t>
            </a:r>
          </a:p>
        </p:txBody>
      </p:sp>
      <p:sp>
        <p:nvSpPr>
          <p:cNvPr id="3" name="Text Placeholder 3">
            <a:extLst>
              <a:ext uri="{FF2B5EF4-FFF2-40B4-BE49-F238E27FC236}">
                <a16:creationId xmlns:a16="http://schemas.microsoft.com/office/drawing/2014/main" id="{AB494935-1B7C-FA10-AFF0-7655506BE5D8}"/>
              </a:ext>
            </a:extLst>
          </p:cNvPr>
          <p:cNvSpPr txBox="1">
            <a:spLocks/>
          </p:cNvSpPr>
          <p:nvPr/>
        </p:nvSpPr>
        <p:spPr>
          <a:xfrm>
            <a:off x="1053202" y="2133600"/>
            <a:ext cx="10085595" cy="4295775"/>
          </a:xfrm>
          <a:prstGeom prst="rect">
            <a:avLst/>
          </a:prstGeom>
        </p:spPr>
        <p:txBody>
          <a:bodyPr/>
          <a:lst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2A344F"/>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algn="l"/>
            <a:r>
              <a:rPr lang="en-US" sz="1600" dirty="0">
                <a:solidFill>
                  <a:srgbClr val="2A344F"/>
                </a:solidFill>
              </a:rPr>
              <a:t>Further to the paradigm proposed, training providers are required to identify the </a:t>
            </a:r>
            <a:r>
              <a:rPr lang="en-US" sz="1600" b="1" dirty="0">
                <a:solidFill>
                  <a:srgbClr val="2A344F"/>
                </a:solidFill>
              </a:rPr>
              <a:t>actual</a:t>
            </a:r>
            <a:r>
              <a:rPr lang="en-US" sz="1600" dirty="0">
                <a:solidFill>
                  <a:srgbClr val="2A344F"/>
                </a:solidFill>
              </a:rPr>
              <a:t> </a:t>
            </a:r>
            <a:r>
              <a:rPr lang="en-US" sz="1600" b="1" dirty="0">
                <a:solidFill>
                  <a:srgbClr val="2A344F"/>
                </a:solidFill>
              </a:rPr>
              <a:t>device capabilities (referred to as ‘FSTD capability signature’ (FCS))</a:t>
            </a:r>
            <a:r>
              <a:rPr lang="en-US" sz="1600" dirty="0">
                <a:solidFill>
                  <a:srgbClr val="2A344F"/>
                </a:solidFill>
              </a:rPr>
              <a:t> based on analyzing regulatory training task objectives against FSTD features and fidelity levels enabling:</a:t>
            </a:r>
          </a:p>
          <a:p>
            <a:pPr marL="742950" indent="-742950" algn="l">
              <a:spcBef>
                <a:spcPts val="2400"/>
              </a:spcBef>
              <a:buFont typeface="+mj-lt"/>
              <a:buAutoNum type="arabicPeriod"/>
            </a:pPr>
            <a:r>
              <a:rPr lang="en-US" sz="1600" dirty="0">
                <a:solidFill>
                  <a:srgbClr val="2A344F"/>
                </a:solidFill>
              </a:rPr>
              <a:t>More flexibility in obtaining training credits by using other types of training devices — different from a full flight simulator (FFS);</a:t>
            </a:r>
          </a:p>
          <a:p>
            <a:pPr marL="742950" indent="-742950" algn="l">
              <a:spcBef>
                <a:spcPts val="2400"/>
              </a:spcBef>
              <a:buFont typeface="+mj-lt"/>
              <a:buAutoNum type="arabicPeriod"/>
            </a:pPr>
            <a:r>
              <a:rPr lang="en-US" sz="1600" dirty="0">
                <a:solidFill>
                  <a:srgbClr val="2A344F"/>
                </a:solidFill>
              </a:rPr>
              <a:t> Improvement of the visibility from the training side on the capabilities of the different devices; and</a:t>
            </a:r>
          </a:p>
          <a:p>
            <a:pPr marL="742950" indent="-742950" algn="l">
              <a:spcBef>
                <a:spcPts val="2400"/>
              </a:spcBef>
              <a:buFont typeface="+mj-lt"/>
              <a:buAutoNum type="arabicPeriod"/>
            </a:pPr>
            <a:r>
              <a:rPr lang="en-US" sz="1600" dirty="0">
                <a:solidFill>
                  <a:srgbClr val="2A344F"/>
                </a:solidFill>
              </a:rPr>
              <a:t> The use of new technologies in training thereby improving safety by making a clear link between FCL (type rating training) and OPS (operator recurrent training) and the Certification Specifications for Aeroplane Flight Simulation Training Devices (CS-FSTD(A)).</a:t>
            </a:r>
          </a:p>
          <a:p>
            <a:endParaRPr lang="en-US" sz="1600" dirty="0">
              <a:solidFill>
                <a:srgbClr val="555555"/>
              </a:solidFill>
              <a:latin typeface="Open Sans" panose="020B0606030504020204" pitchFamily="34" charset="0"/>
            </a:endParaRPr>
          </a:p>
        </p:txBody>
      </p:sp>
    </p:spTree>
    <p:extLst>
      <p:ext uri="{BB962C8B-B14F-4D97-AF65-F5344CB8AC3E}">
        <p14:creationId xmlns:p14="http://schemas.microsoft.com/office/powerpoint/2010/main" val="164130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12DDD3A4-4D94-B73A-BD28-031C968B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625" y="1674852"/>
            <a:ext cx="9146878" cy="4916448"/>
          </a:xfrm>
          <a:prstGeom prst="rect">
            <a:avLst/>
          </a:prstGeom>
          <a:noFill/>
        </p:spPr>
      </p:pic>
      <p:sp>
        <p:nvSpPr>
          <p:cNvPr id="4" name="Title 3"/>
          <p:cNvSpPr>
            <a:spLocks noGrp="1"/>
          </p:cNvSpPr>
          <p:nvPr>
            <p:ph type="title"/>
          </p:nvPr>
        </p:nvSpPr>
        <p:spPr>
          <a:xfrm>
            <a:off x="1330258" y="1109977"/>
            <a:ext cx="9346978" cy="421416"/>
          </a:xfrm>
        </p:spPr>
        <p:txBody>
          <a:bodyPr>
            <a:normAutofit/>
          </a:bodyPr>
          <a:lstStyle/>
          <a:p>
            <a:r>
              <a:rPr lang="en-US" sz="2400" dirty="0"/>
              <a:t>ICAO Doc 9625 at a glance</a:t>
            </a:r>
          </a:p>
        </p:txBody>
      </p:sp>
    </p:spTree>
    <p:extLst>
      <p:ext uri="{BB962C8B-B14F-4D97-AF65-F5344CB8AC3E}">
        <p14:creationId xmlns:p14="http://schemas.microsoft.com/office/powerpoint/2010/main" val="229246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Benefits to Airlines</a:t>
            </a:r>
            <a:endParaRPr lang="en-CA" dirty="0"/>
          </a:p>
        </p:txBody>
      </p:sp>
      <p:sp>
        <p:nvSpPr>
          <p:cNvPr id="2" name="Text Placeholder 2">
            <a:extLst>
              <a:ext uri="{FF2B5EF4-FFF2-40B4-BE49-F238E27FC236}">
                <a16:creationId xmlns:a16="http://schemas.microsoft.com/office/drawing/2014/main" id="{3DFA9233-4AF5-470C-4FBF-9ADF54DA1974}"/>
              </a:ext>
            </a:extLst>
          </p:cNvPr>
          <p:cNvSpPr txBox="1">
            <a:spLocks/>
          </p:cNvSpPr>
          <p:nvPr/>
        </p:nvSpPr>
        <p:spPr>
          <a:xfrm>
            <a:off x="1330258" y="1947863"/>
            <a:ext cx="5157787" cy="8239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solidFill>
                  <a:schemeClr val="accent2"/>
                </a:solidFill>
              </a:rPr>
              <a:t>Economic</a:t>
            </a:r>
          </a:p>
        </p:txBody>
      </p:sp>
      <p:sp>
        <p:nvSpPr>
          <p:cNvPr id="3" name="Content Placeholder 3">
            <a:extLst>
              <a:ext uri="{FF2B5EF4-FFF2-40B4-BE49-F238E27FC236}">
                <a16:creationId xmlns:a16="http://schemas.microsoft.com/office/drawing/2014/main" id="{276B21CF-D103-49EE-0708-68BD2EA54DE7}"/>
              </a:ext>
            </a:extLst>
          </p:cNvPr>
          <p:cNvSpPr>
            <a:spLocks noGrp="1"/>
          </p:cNvSpPr>
          <p:nvPr>
            <p:ph sz="half" idx="2"/>
          </p:nvPr>
        </p:nvSpPr>
        <p:spPr>
          <a:xfrm>
            <a:off x="1225483" y="2457450"/>
            <a:ext cx="5157787" cy="2857038"/>
          </a:xfrm>
        </p:spPr>
        <p:txBody>
          <a:bodyPr/>
          <a:lstStyle/>
          <a:p>
            <a:pPr marL="342900" indent="-342900">
              <a:buFont typeface="Arial" panose="020B0604020202020204" pitchFamily="34" charset="0"/>
              <a:buChar char="•"/>
            </a:pPr>
            <a:r>
              <a:rPr lang="en-US" sz="2400" dirty="0">
                <a:solidFill>
                  <a:schemeClr val="tx2"/>
                </a:solidFill>
              </a:rPr>
              <a:t>Train at home vs training off-base</a:t>
            </a:r>
          </a:p>
          <a:p>
            <a:pPr lvl="1"/>
            <a:r>
              <a:rPr lang="en-US" sz="2000" dirty="0"/>
              <a:t>Reduction of travel expenses and increased productivity</a:t>
            </a:r>
          </a:p>
          <a:p>
            <a:pPr lvl="1"/>
            <a:r>
              <a:rPr lang="en-US" sz="2000" dirty="0"/>
              <a:t>Not depending on slot demand from third party training centers</a:t>
            </a:r>
          </a:p>
          <a:p>
            <a:pPr marL="342900" indent="-342900">
              <a:buFont typeface="Arial" panose="020B0604020202020204" pitchFamily="34" charset="0"/>
              <a:buChar char="•"/>
            </a:pPr>
            <a:r>
              <a:rPr lang="en-US" sz="2400" dirty="0">
                <a:solidFill>
                  <a:schemeClr val="tx2"/>
                </a:solidFill>
              </a:rPr>
              <a:t>More use of less costly devices vs 100% use of FFS or aircraft</a:t>
            </a:r>
          </a:p>
          <a:p>
            <a:endParaRPr lang="en-US" sz="2400" dirty="0"/>
          </a:p>
          <a:p>
            <a:endParaRPr lang="en-US" sz="2400" dirty="0"/>
          </a:p>
        </p:txBody>
      </p:sp>
      <p:sp>
        <p:nvSpPr>
          <p:cNvPr id="5" name="Text Placeholder 4">
            <a:extLst>
              <a:ext uri="{FF2B5EF4-FFF2-40B4-BE49-F238E27FC236}">
                <a16:creationId xmlns:a16="http://schemas.microsoft.com/office/drawing/2014/main" id="{27984459-0864-6BD3-8A17-CE5C114E3960}"/>
              </a:ext>
            </a:extLst>
          </p:cNvPr>
          <p:cNvSpPr txBox="1">
            <a:spLocks/>
          </p:cNvSpPr>
          <p:nvPr/>
        </p:nvSpPr>
        <p:spPr>
          <a:xfrm>
            <a:off x="6662670" y="19478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accent2"/>
                </a:solidFill>
              </a:rPr>
              <a:t>Safety and Human Factors</a:t>
            </a:r>
            <a:endParaRPr lang="en-US" sz="2400" b="1" dirty="0">
              <a:solidFill>
                <a:schemeClr val="accent2"/>
              </a:solidFill>
            </a:endParaRPr>
          </a:p>
        </p:txBody>
      </p:sp>
      <p:sp>
        <p:nvSpPr>
          <p:cNvPr id="6" name="Content Placeholder 5">
            <a:extLst>
              <a:ext uri="{FF2B5EF4-FFF2-40B4-BE49-F238E27FC236}">
                <a16:creationId xmlns:a16="http://schemas.microsoft.com/office/drawing/2014/main" id="{60A97017-D457-B077-604E-146140E68F88}"/>
              </a:ext>
            </a:extLst>
          </p:cNvPr>
          <p:cNvSpPr txBox="1">
            <a:spLocks/>
          </p:cNvSpPr>
          <p:nvPr/>
        </p:nvSpPr>
        <p:spPr>
          <a:xfrm>
            <a:off x="6557895" y="2457450"/>
            <a:ext cx="5183188" cy="2857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rPr>
              <a:t>Training quality is increased – more and better training</a:t>
            </a:r>
          </a:p>
          <a:p>
            <a:pPr lvl="1"/>
            <a:r>
              <a:rPr lang="en-US" sz="2000" dirty="0"/>
              <a:t>Re-training</a:t>
            </a:r>
          </a:p>
          <a:p>
            <a:pPr lvl="1"/>
            <a:r>
              <a:rPr lang="en-US" sz="2000" dirty="0"/>
              <a:t>Self and remote training</a:t>
            </a:r>
          </a:p>
          <a:p>
            <a:r>
              <a:rPr lang="en-US" sz="2400" dirty="0">
                <a:solidFill>
                  <a:schemeClr val="tx2"/>
                </a:solidFill>
              </a:rPr>
              <a:t>Use of new tools to support competency achievement</a:t>
            </a:r>
            <a:r>
              <a:rPr lang="en-US" sz="2400" dirty="0"/>
              <a:t>: Evidence-based training and Competency-based training and assessment. The right tool for the right task</a:t>
            </a:r>
          </a:p>
          <a:p>
            <a:endParaRPr lang="en-US" sz="2400" dirty="0"/>
          </a:p>
        </p:txBody>
      </p:sp>
    </p:spTree>
    <p:extLst>
      <p:ext uri="{BB962C8B-B14F-4D97-AF65-F5344CB8AC3E}">
        <p14:creationId xmlns:p14="http://schemas.microsoft.com/office/powerpoint/2010/main" val="394407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2022.08_Generic-corporate_ENG (1).pptx" id="{3A9E9AF1-E37C-419A-905B-E81C3E08EFA9}" vid="{0D6EF498-D678-4F06-928A-F6150B1E5B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415DB041069498E5028C54011C177" ma:contentTypeVersion="1" ma:contentTypeDescription="Create a new document." ma:contentTypeScope="" ma:versionID="25aad04f76d923cff1873a9221965cdf">
  <xsd:schema xmlns:xsd="http://www.w3.org/2001/XMLSchema" xmlns:xs="http://www.w3.org/2001/XMLSchema" xmlns:p="http://schemas.microsoft.com/office/2006/metadata/properties" xmlns:ns2="7b0ce932-0cfe-456f-8102-1a6bc8116a95" targetNamespace="http://schemas.microsoft.com/office/2006/metadata/properties" ma:root="true" ma:fieldsID="d189badd3c57ce00945aad306510860a" ns2:_="">
    <xsd:import namespace="7b0ce932-0cfe-456f-8102-1a6bc8116a9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WXTAS5ZCFHPA-1237-239</_dlc_DocId>
    <_dlc_DocIdUrl xmlns="7b0ce932-0cfe-456f-8102-1a6bc8116a95">
      <Url>https://intranet.icao.lan/osg/COM/_layouts/15/DocIdRedir.aspx?ID=WXTAS5ZCFHPA-1237-239</Url>
      <Description>WXTAS5ZCFHPA-1237-239</Description>
    </_dlc_DocIdUrl>
  </documentManagement>
</p:properties>
</file>

<file path=customXml/itemProps1.xml><?xml version="1.0" encoding="utf-8"?>
<ds:datastoreItem xmlns:ds="http://schemas.openxmlformats.org/officeDocument/2006/customXml" ds:itemID="{7DA99D94-E247-47EF-99EA-1AFB29B970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A1B008-BDF3-472D-9665-6B68907235CD}">
  <ds:schemaRefs>
    <ds:schemaRef ds:uri="http://schemas.microsoft.com/sharepoint/events"/>
  </ds:schemaRefs>
</ds:datastoreItem>
</file>

<file path=customXml/itemProps3.xml><?xml version="1.0" encoding="utf-8"?>
<ds:datastoreItem xmlns:ds="http://schemas.openxmlformats.org/officeDocument/2006/customXml" ds:itemID="{2B3792C9-60AC-45FF-BD69-60FB5F2FA67F}">
  <ds:schemaRefs>
    <ds:schemaRef ds:uri="http://schemas.microsoft.com/sharepoint/v3/contenttype/forms"/>
  </ds:schemaRefs>
</ds:datastoreItem>
</file>

<file path=customXml/itemProps4.xml><?xml version="1.0" encoding="utf-8"?>
<ds:datastoreItem xmlns:ds="http://schemas.openxmlformats.org/officeDocument/2006/customXml" ds:itemID="{42499E38-7BA3-465B-8BCA-AB8B009A6BC7}">
  <ds:schemaRefs>
    <ds:schemaRef ds:uri="http://schemas.microsoft.com/office/2006/metadata/properties"/>
    <ds:schemaRef ds:uri="http://schemas.microsoft.com/office/infopath/2007/PartnerControls"/>
    <ds:schemaRef ds:uri="7b0ce932-0cfe-456f-8102-1a6bc8116a95"/>
  </ds:schemaRefs>
</ds:datastoreItem>
</file>

<file path=docProps/app.xml><?xml version="1.0" encoding="utf-8"?>
<Properties xmlns="http://schemas.openxmlformats.org/officeDocument/2006/extended-properties" xmlns:vt="http://schemas.openxmlformats.org/officeDocument/2006/docPropsVTypes">
  <Template>PPT-01-ICAOCorporate-EN</Template>
  <TotalTime>149</TotalTime>
  <Words>2091</Words>
  <Application>Microsoft Office PowerPoint</Application>
  <PresentationFormat>Widescreen</PresentationFormat>
  <Paragraphs>97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 Neue</vt:lpstr>
      <vt:lpstr>Open Sans</vt:lpstr>
      <vt:lpstr>Office Theme</vt:lpstr>
      <vt:lpstr>PowerPoint Presentation</vt:lpstr>
      <vt:lpstr>Flight Training Devices evolution enable us to offload many training hours from a Full Flight Simulator, in all phases of a pilot training</vt:lpstr>
      <vt:lpstr>Project: to standardize regulations in our region, based on ICAO Doc 9625, to allow better use of FSTDs, optimizing training, surveillance and certification processes</vt:lpstr>
      <vt:lpstr>A futureproof system proposed by EASA (EASA RMT.0196)</vt:lpstr>
      <vt:lpstr>A futureproof system proposed by EASA (EASA RMT.0196)</vt:lpstr>
      <vt:lpstr>ICAO Doc 9625 at a glance</vt:lpstr>
      <vt:lpstr>Benefits to Airlines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Terrazas, Yolanda</dc:creator>
  <cp:lastModifiedBy>Vincent Persiani</cp:lastModifiedBy>
  <cp:revision>5</cp:revision>
  <dcterms:created xsi:type="dcterms:W3CDTF">2023-10-04T16:36:55Z</dcterms:created>
  <dcterms:modified xsi:type="dcterms:W3CDTF">2023-12-11T22:46:12Z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0x010100DE5415DB041069498E5028C54011C177</vt:lpwstr>
  </property>
  <property fmtid="{D5CDD505-2E9C-101B-9397-08002B2CF9AE}" pid="3" name="_dlc_DocIdItemGuid">
    <vt:lpwstr>857c009f-6c44-47e2-b2a4-0d46ae252d27</vt:lpwstr>
  </property>
</Properties>
</file>