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9" r:id="rId5"/>
    <p:sldId id="443" r:id="rId6"/>
    <p:sldId id="476" r:id="rId7"/>
    <p:sldId id="481" r:id="rId8"/>
    <p:sldId id="482" r:id="rId9"/>
    <p:sldId id="484" r:id="rId10"/>
    <p:sldId id="477" r:id="rId11"/>
    <p:sldId id="485" r:id="rId12"/>
    <p:sldId id="488" r:id="rId13"/>
    <p:sldId id="489" r:id="rId14"/>
    <p:sldId id="269" r:id="rId15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Lorca" initials="NL" lastIdx="2" clrIdx="0">
    <p:extLst>
      <p:ext uri="{19B8F6BF-5375-455C-9EA6-DF929625EA0E}">
        <p15:presenceInfo xmlns:p15="http://schemas.microsoft.com/office/powerpoint/2012/main" userId="Nicole Lorca" providerId="None"/>
      </p:ext>
    </p:extLst>
  </p:cmAuthor>
  <p:cmAuthor id="2" name="Gonzalo Yelpo" initials="GY" lastIdx="3" clrIdx="1">
    <p:extLst>
      <p:ext uri="{19B8F6BF-5375-455C-9EA6-DF929625EA0E}">
        <p15:presenceInfo xmlns:p15="http://schemas.microsoft.com/office/powerpoint/2012/main" userId="Gonzalo Yel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073"/>
    <a:srgbClr val="431273"/>
    <a:srgbClr val="352A66"/>
    <a:srgbClr val="3B2A64"/>
    <a:srgbClr val="00A79D"/>
    <a:srgbClr val="8DC63F"/>
    <a:srgbClr val="FFD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18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yblanco@gmail.com" userId="f5899d21c3a7ebfb" providerId="LiveId" clId="{DD00448A-C647-4F8A-A14C-CA78FACD4EA1}"/>
    <pc:docChg chg="custSel modSld">
      <pc:chgData name="anyblanco@gmail.com" userId="f5899d21c3a7ebfb" providerId="LiveId" clId="{DD00448A-C647-4F8A-A14C-CA78FACD4EA1}" dt="2022-09-27T17:57:26.794" v="924" actId="20577"/>
      <pc:docMkLst>
        <pc:docMk/>
      </pc:docMkLst>
      <pc:sldChg chg="modSp mod">
        <pc:chgData name="anyblanco@gmail.com" userId="f5899d21c3a7ebfb" providerId="LiveId" clId="{DD00448A-C647-4F8A-A14C-CA78FACD4EA1}" dt="2022-09-21T15:09:16.512" v="845" actId="20577"/>
        <pc:sldMkLst>
          <pc:docMk/>
          <pc:sldMk cId="2899200706" sldId="484"/>
        </pc:sldMkLst>
        <pc:spChg chg="mod">
          <ac:chgData name="anyblanco@gmail.com" userId="f5899d21c3a7ebfb" providerId="LiveId" clId="{DD00448A-C647-4F8A-A14C-CA78FACD4EA1}" dt="2022-09-20T03:38:34.628" v="134" actId="1076"/>
          <ac:spMkLst>
            <pc:docMk/>
            <pc:sldMk cId="2899200706" sldId="484"/>
            <ac:spMk id="5" creationId="{255D08D7-5A39-16A8-0438-00E9255EE0DA}"/>
          </ac:spMkLst>
        </pc:spChg>
        <pc:spChg chg="mod">
          <ac:chgData name="anyblanco@gmail.com" userId="f5899d21c3a7ebfb" providerId="LiveId" clId="{DD00448A-C647-4F8A-A14C-CA78FACD4EA1}" dt="2022-09-21T15:09:16.512" v="845" actId="20577"/>
          <ac:spMkLst>
            <pc:docMk/>
            <pc:sldMk cId="2899200706" sldId="484"/>
            <ac:spMk id="7" creationId="{C3FC30C2-042E-5B70-8AA5-0EC95AE3DC80}"/>
          </ac:spMkLst>
        </pc:spChg>
        <pc:picChg chg="mod">
          <ac:chgData name="anyblanco@gmail.com" userId="f5899d21c3a7ebfb" providerId="LiveId" clId="{DD00448A-C647-4F8A-A14C-CA78FACD4EA1}" dt="2022-09-20T03:38:37.680" v="135" actId="1076"/>
          <ac:picMkLst>
            <pc:docMk/>
            <pc:sldMk cId="2899200706" sldId="484"/>
            <ac:picMk id="13" creationId="{8D7566FA-5E5E-47BD-FA42-15DA26D5F057}"/>
          </ac:picMkLst>
        </pc:picChg>
        <pc:picChg chg="mod">
          <ac:chgData name="anyblanco@gmail.com" userId="f5899d21c3a7ebfb" providerId="LiveId" clId="{DD00448A-C647-4F8A-A14C-CA78FACD4EA1}" dt="2022-09-20T03:38:30.886" v="133" actId="1076"/>
          <ac:picMkLst>
            <pc:docMk/>
            <pc:sldMk cId="2899200706" sldId="484"/>
            <ac:picMk id="17" creationId="{0257E817-457B-F722-589F-39B1E135883B}"/>
          </ac:picMkLst>
        </pc:picChg>
        <pc:picChg chg="mod">
          <ac:chgData name="anyblanco@gmail.com" userId="f5899d21c3a7ebfb" providerId="LiveId" clId="{DD00448A-C647-4F8A-A14C-CA78FACD4EA1}" dt="2022-09-20T03:42:31.961" v="138" actId="1036"/>
          <ac:picMkLst>
            <pc:docMk/>
            <pc:sldMk cId="2899200706" sldId="484"/>
            <ac:picMk id="18" creationId="{E5CC6183-4547-69DF-1650-99B325033902}"/>
          </ac:picMkLst>
        </pc:picChg>
        <pc:picChg chg="mod">
          <ac:chgData name="anyblanco@gmail.com" userId="f5899d21c3a7ebfb" providerId="LiveId" clId="{DD00448A-C647-4F8A-A14C-CA78FACD4EA1}" dt="2022-09-20T03:38:39.929" v="136" actId="1076"/>
          <ac:picMkLst>
            <pc:docMk/>
            <pc:sldMk cId="2899200706" sldId="484"/>
            <ac:picMk id="23" creationId="{C291C8A4-48ED-8D7B-7D64-428D48D3F1B6}"/>
          </ac:picMkLst>
        </pc:picChg>
      </pc:sldChg>
      <pc:sldChg chg="modSp mod">
        <pc:chgData name="anyblanco@gmail.com" userId="f5899d21c3a7ebfb" providerId="LiveId" clId="{DD00448A-C647-4F8A-A14C-CA78FACD4EA1}" dt="2022-09-21T15:10:34.273" v="908" actId="14100"/>
        <pc:sldMkLst>
          <pc:docMk/>
          <pc:sldMk cId="3260730844" sldId="485"/>
        </pc:sldMkLst>
        <pc:spChg chg="mod">
          <ac:chgData name="anyblanco@gmail.com" userId="f5899d21c3a7ebfb" providerId="LiveId" clId="{DD00448A-C647-4F8A-A14C-CA78FACD4EA1}" dt="2022-09-21T15:10:34.273" v="908" actId="14100"/>
          <ac:spMkLst>
            <pc:docMk/>
            <pc:sldMk cId="3260730844" sldId="485"/>
            <ac:spMk id="7" creationId="{0586CD00-B24C-4ABA-360A-1A702ADFEB11}"/>
          </ac:spMkLst>
        </pc:spChg>
      </pc:sldChg>
      <pc:sldChg chg="modSp mod">
        <pc:chgData name="anyblanco@gmail.com" userId="f5899d21c3a7ebfb" providerId="LiveId" clId="{DD00448A-C647-4F8A-A14C-CA78FACD4EA1}" dt="2022-09-27T17:57:26.794" v="924" actId="20577"/>
        <pc:sldMkLst>
          <pc:docMk/>
          <pc:sldMk cId="3756333065" sldId="489"/>
        </pc:sldMkLst>
        <pc:spChg chg="mod">
          <ac:chgData name="anyblanco@gmail.com" userId="f5899d21c3a7ebfb" providerId="LiveId" clId="{DD00448A-C647-4F8A-A14C-CA78FACD4EA1}" dt="2022-09-27T17:57:26.794" v="924" actId="20577"/>
          <ac:spMkLst>
            <pc:docMk/>
            <pc:sldMk cId="3756333065" sldId="489"/>
            <ac:spMk id="2" creationId="{D66D0D88-0218-3EDB-BB89-5FB5323E6DBF}"/>
          </ac:spMkLst>
        </pc:spChg>
        <pc:picChg chg="mod">
          <ac:chgData name="anyblanco@gmail.com" userId="f5899d21c3a7ebfb" providerId="LiveId" clId="{DD00448A-C647-4F8A-A14C-CA78FACD4EA1}" dt="2022-09-20T03:43:08.415" v="193" actId="1036"/>
          <ac:picMkLst>
            <pc:docMk/>
            <pc:sldMk cId="3756333065" sldId="489"/>
            <ac:picMk id="7" creationId="{6A4B2DEE-0D5B-FF7E-2002-768389A73F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53E4-A00F-443A-8108-A016EEA9096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37A27-83AB-4512-B892-E1C270822F3D}">
      <dgm:prSet phldrT="[Text]"/>
      <dgm:spPr/>
      <dgm:t>
        <a:bodyPr/>
        <a:lstStyle/>
        <a:p>
          <a:r>
            <a:rPr lang="en-US" dirty="0"/>
            <a:t>Training Committee</a:t>
          </a:r>
        </a:p>
      </dgm:t>
    </dgm:pt>
    <dgm:pt modelId="{C23CCB72-99ED-43AD-B3B8-1E4F917E875B}" type="parTrans" cxnId="{101196CD-B74E-4138-B14E-64A740534656}">
      <dgm:prSet/>
      <dgm:spPr/>
      <dgm:t>
        <a:bodyPr/>
        <a:lstStyle/>
        <a:p>
          <a:endParaRPr lang="en-US"/>
        </a:p>
      </dgm:t>
    </dgm:pt>
    <dgm:pt modelId="{3989F887-CF5A-49A8-98B6-4D6F0BC70959}" type="sibTrans" cxnId="{101196CD-B74E-4138-B14E-64A740534656}">
      <dgm:prSet/>
      <dgm:spPr/>
      <dgm:t>
        <a:bodyPr/>
        <a:lstStyle/>
        <a:p>
          <a:endParaRPr lang="en-US"/>
        </a:p>
      </dgm:t>
    </dgm:pt>
    <dgm:pt modelId="{8B1843A9-E2D8-4955-B5DE-7978051B7376}">
      <dgm:prSet/>
      <dgm:spPr/>
      <dgm:t>
        <a:bodyPr/>
        <a:lstStyle/>
        <a:p>
          <a:r>
            <a:rPr lang="en-US" dirty="0"/>
            <a:t>Educational Hub</a:t>
          </a:r>
        </a:p>
      </dgm:t>
    </dgm:pt>
    <dgm:pt modelId="{81EBB3F3-A347-4DDE-AC84-7DEC6C84CC73}" type="parTrans" cxnId="{D2F8122E-8F2E-443F-9851-D5601E8360AB}">
      <dgm:prSet/>
      <dgm:spPr/>
      <dgm:t>
        <a:bodyPr/>
        <a:lstStyle/>
        <a:p>
          <a:endParaRPr lang="en-US"/>
        </a:p>
      </dgm:t>
    </dgm:pt>
    <dgm:pt modelId="{DE9EE5E3-DDDF-409E-9E8E-F57356C9E478}" type="sibTrans" cxnId="{D2F8122E-8F2E-443F-9851-D5601E8360AB}">
      <dgm:prSet/>
      <dgm:spPr/>
      <dgm:t>
        <a:bodyPr/>
        <a:lstStyle/>
        <a:p>
          <a:endParaRPr lang="en-US"/>
        </a:p>
      </dgm:t>
    </dgm:pt>
    <dgm:pt modelId="{845603C5-498C-47D6-9E37-1A4581671BC6}">
      <dgm:prSet/>
      <dgm:spPr/>
      <dgm:t>
        <a:bodyPr/>
        <a:lstStyle/>
        <a:p>
          <a:r>
            <a:rPr lang="en-US" dirty="0"/>
            <a:t>Stress Management Program</a:t>
          </a:r>
        </a:p>
      </dgm:t>
    </dgm:pt>
    <dgm:pt modelId="{8D69A6A0-E008-4D09-BACC-5C3C81550DE9}" type="parTrans" cxnId="{69F9A0C1-82E2-4BCC-843C-0D141ECE3B82}">
      <dgm:prSet/>
      <dgm:spPr/>
      <dgm:t>
        <a:bodyPr/>
        <a:lstStyle/>
        <a:p>
          <a:endParaRPr lang="en-US"/>
        </a:p>
      </dgm:t>
    </dgm:pt>
    <dgm:pt modelId="{A986E429-70C7-438A-BEEB-6C5128B864BB}" type="sibTrans" cxnId="{69F9A0C1-82E2-4BCC-843C-0D141ECE3B82}">
      <dgm:prSet/>
      <dgm:spPr/>
      <dgm:t>
        <a:bodyPr/>
        <a:lstStyle/>
        <a:p>
          <a:endParaRPr lang="en-US"/>
        </a:p>
      </dgm:t>
    </dgm:pt>
    <dgm:pt modelId="{C49C172B-2334-41A5-AF1C-99A18559EE6F}">
      <dgm:prSet/>
      <dgm:spPr/>
      <dgm:t>
        <a:bodyPr/>
        <a:lstStyle/>
        <a:p>
          <a:endParaRPr lang="en-US"/>
        </a:p>
      </dgm:t>
    </dgm:pt>
    <dgm:pt modelId="{8A7DEF77-8043-48D0-9931-1169C60C978D}" type="parTrans" cxnId="{78404D9F-73AA-4E76-A6AD-B6CCAFE2CF8A}">
      <dgm:prSet/>
      <dgm:spPr/>
      <dgm:t>
        <a:bodyPr/>
        <a:lstStyle/>
        <a:p>
          <a:endParaRPr lang="en-US"/>
        </a:p>
      </dgm:t>
    </dgm:pt>
    <dgm:pt modelId="{4176F8D8-E3F4-4610-A6A0-8FDCF620DC4B}" type="sibTrans" cxnId="{78404D9F-73AA-4E76-A6AD-B6CCAFE2CF8A}">
      <dgm:prSet/>
      <dgm:spPr/>
      <dgm:t>
        <a:bodyPr/>
        <a:lstStyle/>
        <a:p>
          <a:endParaRPr lang="en-US"/>
        </a:p>
      </dgm:t>
    </dgm:pt>
    <dgm:pt modelId="{2121254B-AE09-4527-A17B-99E4F750C120}" type="pres">
      <dgm:prSet presAssocID="{BD0153E4-A00F-443A-8108-A016EEA9096C}" presName="Name0" presStyleCnt="0">
        <dgm:presLayoutVars>
          <dgm:chMax val="4"/>
          <dgm:resizeHandles val="exact"/>
        </dgm:presLayoutVars>
      </dgm:prSet>
      <dgm:spPr/>
    </dgm:pt>
    <dgm:pt modelId="{D6BEB61F-FCC9-43AE-B6FC-F1E491693A23}" type="pres">
      <dgm:prSet presAssocID="{BD0153E4-A00F-443A-8108-A016EEA9096C}" presName="ellipse" presStyleLbl="trBgShp" presStyleIdx="0" presStyleCnt="1"/>
      <dgm:spPr/>
    </dgm:pt>
    <dgm:pt modelId="{0D0A5C4B-259A-4116-8475-AABDB1744319}" type="pres">
      <dgm:prSet presAssocID="{BD0153E4-A00F-443A-8108-A016EEA9096C}" presName="arrow1" presStyleLbl="fgShp" presStyleIdx="0" presStyleCnt="1"/>
      <dgm:spPr/>
    </dgm:pt>
    <dgm:pt modelId="{B0026FE2-F5A7-431E-B8AD-3678EB33B30F}" type="pres">
      <dgm:prSet presAssocID="{BD0153E4-A00F-443A-8108-A016EEA9096C}" presName="rectangle" presStyleLbl="revTx" presStyleIdx="0" presStyleCnt="1">
        <dgm:presLayoutVars>
          <dgm:bulletEnabled val="1"/>
        </dgm:presLayoutVars>
      </dgm:prSet>
      <dgm:spPr/>
    </dgm:pt>
    <dgm:pt modelId="{827CCC7B-3220-4922-85FA-9A2AED25EE78}" type="pres">
      <dgm:prSet presAssocID="{8B1843A9-E2D8-4955-B5DE-7978051B7376}" presName="item1" presStyleLbl="node1" presStyleIdx="0" presStyleCnt="3">
        <dgm:presLayoutVars>
          <dgm:bulletEnabled val="1"/>
        </dgm:presLayoutVars>
      </dgm:prSet>
      <dgm:spPr/>
    </dgm:pt>
    <dgm:pt modelId="{1E970608-DCF8-41DC-A146-A7B0B2E63AE8}" type="pres">
      <dgm:prSet presAssocID="{845603C5-498C-47D6-9E37-1A4581671BC6}" presName="item2" presStyleLbl="node1" presStyleIdx="1" presStyleCnt="3" custLinFactNeighborY="602">
        <dgm:presLayoutVars>
          <dgm:bulletEnabled val="1"/>
        </dgm:presLayoutVars>
      </dgm:prSet>
      <dgm:spPr/>
    </dgm:pt>
    <dgm:pt modelId="{75709C1B-0DA7-4DB2-99F1-1E11E8DDA455}" type="pres">
      <dgm:prSet presAssocID="{C49C172B-2334-41A5-AF1C-99A18559EE6F}" presName="item3" presStyleLbl="node1" presStyleIdx="2" presStyleCnt="3">
        <dgm:presLayoutVars>
          <dgm:bulletEnabled val="1"/>
        </dgm:presLayoutVars>
      </dgm:prSet>
      <dgm:spPr/>
    </dgm:pt>
    <dgm:pt modelId="{C6A6CCA8-BC7F-4918-8BA9-78563B6F7925}" type="pres">
      <dgm:prSet presAssocID="{BD0153E4-A00F-443A-8108-A016EEA9096C}" presName="funnel" presStyleLbl="trAlignAcc1" presStyleIdx="0" presStyleCnt="1"/>
      <dgm:spPr/>
    </dgm:pt>
  </dgm:ptLst>
  <dgm:cxnLst>
    <dgm:cxn modelId="{D2F8122E-8F2E-443F-9851-D5601E8360AB}" srcId="{BD0153E4-A00F-443A-8108-A016EEA9096C}" destId="{8B1843A9-E2D8-4955-B5DE-7978051B7376}" srcOrd="1" destOrd="0" parTransId="{81EBB3F3-A347-4DDE-AC84-7DEC6C84CC73}" sibTransId="{DE9EE5E3-DDDF-409E-9E8E-F57356C9E478}"/>
    <dgm:cxn modelId="{F6001146-B012-4D01-83B9-27D08B53DDFE}" type="presOf" srcId="{C49C172B-2334-41A5-AF1C-99A18559EE6F}" destId="{B0026FE2-F5A7-431E-B8AD-3678EB33B30F}" srcOrd="0" destOrd="0" presId="urn:microsoft.com/office/officeart/2005/8/layout/funnel1"/>
    <dgm:cxn modelId="{78404D9F-73AA-4E76-A6AD-B6CCAFE2CF8A}" srcId="{BD0153E4-A00F-443A-8108-A016EEA9096C}" destId="{C49C172B-2334-41A5-AF1C-99A18559EE6F}" srcOrd="3" destOrd="0" parTransId="{8A7DEF77-8043-48D0-9931-1169C60C978D}" sibTransId="{4176F8D8-E3F4-4610-A6A0-8FDCF620DC4B}"/>
    <dgm:cxn modelId="{4CA752A0-BADE-45A6-B9FA-3787B5C90E0D}" type="presOf" srcId="{845603C5-498C-47D6-9E37-1A4581671BC6}" destId="{827CCC7B-3220-4922-85FA-9A2AED25EE78}" srcOrd="0" destOrd="0" presId="urn:microsoft.com/office/officeart/2005/8/layout/funnel1"/>
    <dgm:cxn modelId="{4B554BBB-C1FC-42F2-AD43-23552C9D9E2D}" type="presOf" srcId="{8B1843A9-E2D8-4955-B5DE-7978051B7376}" destId="{1E970608-DCF8-41DC-A146-A7B0B2E63AE8}" srcOrd="0" destOrd="0" presId="urn:microsoft.com/office/officeart/2005/8/layout/funnel1"/>
    <dgm:cxn modelId="{69F9A0C1-82E2-4BCC-843C-0D141ECE3B82}" srcId="{BD0153E4-A00F-443A-8108-A016EEA9096C}" destId="{845603C5-498C-47D6-9E37-1A4581671BC6}" srcOrd="2" destOrd="0" parTransId="{8D69A6A0-E008-4D09-BACC-5C3C81550DE9}" sibTransId="{A986E429-70C7-438A-BEEB-6C5128B864BB}"/>
    <dgm:cxn modelId="{101196CD-B74E-4138-B14E-64A740534656}" srcId="{BD0153E4-A00F-443A-8108-A016EEA9096C}" destId="{1C537A27-83AB-4512-B892-E1C270822F3D}" srcOrd="0" destOrd="0" parTransId="{C23CCB72-99ED-43AD-B3B8-1E4F917E875B}" sibTransId="{3989F887-CF5A-49A8-98B6-4D6F0BC70959}"/>
    <dgm:cxn modelId="{433914E8-704A-4403-B8C8-0F384C59A12E}" type="presOf" srcId="{BD0153E4-A00F-443A-8108-A016EEA9096C}" destId="{2121254B-AE09-4527-A17B-99E4F750C120}" srcOrd="0" destOrd="0" presId="urn:microsoft.com/office/officeart/2005/8/layout/funnel1"/>
    <dgm:cxn modelId="{4C8883FE-E171-4049-8B1C-326FF5C9182F}" type="presOf" srcId="{1C537A27-83AB-4512-B892-E1C270822F3D}" destId="{75709C1B-0DA7-4DB2-99F1-1E11E8DDA455}" srcOrd="0" destOrd="0" presId="urn:microsoft.com/office/officeart/2005/8/layout/funnel1"/>
    <dgm:cxn modelId="{B7299F99-EC14-4F4B-BD91-E162F4728BCB}" type="presParOf" srcId="{2121254B-AE09-4527-A17B-99E4F750C120}" destId="{D6BEB61F-FCC9-43AE-B6FC-F1E491693A23}" srcOrd="0" destOrd="0" presId="urn:microsoft.com/office/officeart/2005/8/layout/funnel1"/>
    <dgm:cxn modelId="{D5D7258E-BB28-410E-8344-D49D0BA1D16C}" type="presParOf" srcId="{2121254B-AE09-4527-A17B-99E4F750C120}" destId="{0D0A5C4B-259A-4116-8475-AABDB1744319}" srcOrd="1" destOrd="0" presId="urn:microsoft.com/office/officeart/2005/8/layout/funnel1"/>
    <dgm:cxn modelId="{067688F7-DFDF-44A7-A907-69FCD9F06792}" type="presParOf" srcId="{2121254B-AE09-4527-A17B-99E4F750C120}" destId="{B0026FE2-F5A7-431E-B8AD-3678EB33B30F}" srcOrd="2" destOrd="0" presId="urn:microsoft.com/office/officeart/2005/8/layout/funnel1"/>
    <dgm:cxn modelId="{2432FE6B-1B26-4F74-922B-24C006E47049}" type="presParOf" srcId="{2121254B-AE09-4527-A17B-99E4F750C120}" destId="{827CCC7B-3220-4922-85FA-9A2AED25EE78}" srcOrd="3" destOrd="0" presId="urn:microsoft.com/office/officeart/2005/8/layout/funnel1"/>
    <dgm:cxn modelId="{3B006E7F-7CAA-4AA2-B5C7-8DE4A37AA272}" type="presParOf" srcId="{2121254B-AE09-4527-A17B-99E4F750C120}" destId="{1E970608-DCF8-41DC-A146-A7B0B2E63AE8}" srcOrd="4" destOrd="0" presId="urn:microsoft.com/office/officeart/2005/8/layout/funnel1"/>
    <dgm:cxn modelId="{49D78CD5-C520-4F7B-94AC-69350251A571}" type="presParOf" srcId="{2121254B-AE09-4527-A17B-99E4F750C120}" destId="{75709C1B-0DA7-4DB2-99F1-1E11E8DDA455}" srcOrd="5" destOrd="0" presId="urn:microsoft.com/office/officeart/2005/8/layout/funnel1"/>
    <dgm:cxn modelId="{3D574AF2-CF12-427A-ADE7-9733D8A823BE}" type="presParOf" srcId="{2121254B-AE09-4527-A17B-99E4F750C120}" destId="{C6A6CCA8-BC7F-4918-8BA9-78563B6F792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EB61F-FCC9-43AE-B6FC-F1E491693A23}">
      <dsp:nvSpPr>
        <dsp:cNvPr id="0" name=""/>
        <dsp:cNvSpPr/>
      </dsp:nvSpPr>
      <dsp:spPr>
        <a:xfrm>
          <a:off x="2167674" y="179823"/>
          <a:ext cx="3568797" cy="12393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A5C4B-259A-4116-8475-AABDB1744319}">
      <dsp:nvSpPr>
        <dsp:cNvPr id="0" name=""/>
        <dsp:cNvSpPr/>
      </dsp:nvSpPr>
      <dsp:spPr>
        <a:xfrm>
          <a:off x="3611792" y="3214684"/>
          <a:ext cx="691627" cy="44264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26FE2-F5A7-431E-B8AD-3678EB33B30F}">
      <dsp:nvSpPr>
        <dsp:cNvPr id="0" name=""/>
        <dsp:cNvSpPr/>
      </dsp:nvSpPr>
      <dsp:spPr>
        <a:xfrm>
          <a:off x="2297700" y="3568797"/>
          <a:ext cx="3319812" cy="82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2297700" y="3568797"/>
        <a:ext cx="3319812" cy="829953"/>
      </dsp:txXfrm>
    </dsp:sp>
    <dsp:sp modelId="{827CCC7B-3220-4922-85FA-9A2AED25EE78}">
      <dsp:nvSpPr>
        <dsp:cNvPr id="0" name=""/>
        <dsp:cNvSpPr/>
      </dsp:nvSpPr>
      <dsp:spPr>
        <a:xfrm>
          <a:off x="3465167" y="1514940"/>
          <a:ext cx="1244929" cy="1244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Stress Management Program</a:t>
          </a:r>
        </a:p>
      </dsp:txBody>
      <dsp:txXfrm>
        <a:off x="3647483" y="1697256"/>
        <a:ext cx="880297" cy="880297"/>
      </dsp:txXfrm>
    </dsp:sp>
    <dsp:sp modelId="{1E970608-DCF8-41DC-A146-A7B0B2E63AE8}">
      <dsp:nvSpPr>
        <dsp:cNvPr id="0" name=""/>
        <dsp:cNvSpPr/>
      </dsp:nvSpPr>
      <dsp:spPr>
        <a:xfrm>
          <a:off x="2574351" y="588461"/>
          <a:ext cx="1244929" cy="1244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Educational Hub</a:t>
          </a:r>
        </a:p>
      </dsp:txBody>
      <dsp:txXfrm>
        <a:off x="2756667" y="770777"/>
        <a:ext cx="880297" cy="880297"/>
      </dsp:txXfrm>
    </dsp:sp>
    <dsp:sp modelId="{75709C1B-0DA7-4DB2-99F1-1E11E8DDA455}">
      <dsp:nvSpPr>
        <dsp:cNvPr id="0" name=""/>
        <dsp:cNvSpPr/>
      </dsp:nvSpPr>
      <dsp:spPr>
        <a:xfrm>
          <a:off x="3846945" y="279970"/>
          <a:ext cx="1244929" cy="1244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Training Committee</a:t>
          </a:r>
        </a:p>
      </dsp:txBody>
      <dsp:txXfrm>
        <a:off x="4029261" y="462286"/>
        <a:ext cx="880297" cy="880297"/>
      </dsp:txXfrm>
    </dsp:sp>
    <dsp:sp modelId="{C6A6CCA8-BC7F-4918-8BA9-78563B6F7925}">
      <dsp:nvSpPr>
        <dsp:cNvPr id="0" name=""/>
        <dsp:cNvSpPr/>
      </dsp:nvSpPr>
      <dsp:spPr>
        <a:xfrm>
          <a:off x="2021048" y="27665"/>
          <a:ext cx="3873114" cy="309849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2388-6E7F-47A8-80BE-38F7227555BA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4B214-2BF6-4345-BC8D-D4C9A218F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C311-CBD3-4448-B89F-6BC59F720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C4413-C13E-4294-BB6A-B51C497DB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A753-D9D7-4DED-99BE-6C240A956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46CE2-FF8F-4B96-B370-549E6CF0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51BC6-72CE-4349-AFF3-7ECE85BA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511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C553-373D-4ABA-AA24-DC7CCF4E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3338C-ABE5-454C-9D78-5E3BCE9E0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E8EE-E32D-492D-9908-7129FEAB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A4D6-83F5-4856-9202-CFB3564E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3E72-687F-458D-BB16-9717BA19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0108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53B9D-B0BB-4547-8EA3-B2F3163B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4AC1C-758B-4B4B-B30B-57C704A7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1662F-9A17-4EE8-99A3-8E7C573A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3DAEB-9A85-4E17-B89A-DD8A873B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3A43-AF24-4A94-AC5D-76F938EA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20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00-8E98-40B1-8C3C-D8DD1830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81A76-5A24-40EB-8E08-9A6A32A9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C68B-D660-469B-8C47-4FA4E9D1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5A1D-AE8F-4EA7-AEC1-0FB20650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9E6FB-803B-4001-BCC9-BE125EEB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1161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ED3F-7771-4BDE-93E9-2151672F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3F6D-8E08-4E73-961B-CDAE6954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6289-9510-4AB8-AA33-BF965D21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AD06-A875-4B99-A8F2-3D11031A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CFF3-94B6-4C5A-BEE1-FE4220FD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39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A9AE-DFA5-4C52-A259-503E5FC0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3BED-533F-44CD-8A0A-C0BF1C490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85B59-E48D-4609-99A0-96AA98CA2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556D4-B8AF-4AA1-9FC4-B1DCEE4D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E423C-AD96-4538-A149-882E54BD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16422-CE50-496B-8C0A-C4260C97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602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4539-D0FE-4F54-898D-BCC62811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E34C1-1454-4CAB-91E2-7F6E8980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C09FB-B3EE-4E66-96CB-9C6894B34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0292E-BCA2-4FFB-9740-895CCC009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C3BA0-4E4A-4FDB-B8C8-E5CED8789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C580F-0C3F-453B-86BB-3E3FAFEC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A7F20-679A-4DFD-810B-5C595793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898C5-4A99-4D7E-9F59-019996B6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04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FC72-DE85-4694-B03B-7751FD7C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392F3-1C76-45A7-8337-754FAD14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81076-0D84-4401-8CC4-F6B47837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4E7A0-0F15-46EB-933E-C541F229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016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B75EC-A922-436E-B87F-EE4EB605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284EE-D92B-4507-A1D3-6C42C3C7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BFB3-B3C4-4649-BDBE-0A553221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5761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B9CB6-DA33-4DB7-8E3D-C97497B9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28A4-5497-46F1-859D-1BFE0DFD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A6C37-9807-4C75-9657-B8A0CAB01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7DEE9-27B5-4B38-8286-87BFC824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AB35-625F-4A2C-B0B5-9E17275D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D8E07-CD13-4886-BD3C-5D980156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19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5E07-0113-495A-B9A1-44E97483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8EE0F-7BF2-43AC-9A45-9B33FE270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50B87-F673-498A-971F-B0E567B05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D8D38-CCA4-4C34-A3B5-B2A7DBD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B8639-7B8E-448A-B9A0-DD958982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E3ED-9E57-4C6E-A961-06838A95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0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A6C33-ED6F-4FCF-A533-C5E1C741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043D-AF4A-4D48-AF28-035E1D91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C8E93-4EAB-4F95-8AF4-182187308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8810-C080-4F7C-8023-BFC7B59043E4}" type="datetimeFigureOut">
              <a:rPr lang="es-VE" smtClean="0"/>
              <a:t>27/9/2022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4A5-5DDC-44C3-A5C0-EA5056099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BB700-7BE4-4456-AE12-04371E7F6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92253-A081-4807-89D4-9F01515A3A60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6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30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8C68743-BB29-4329-9C56-9744E1D7A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543" y="5636323"/>
            <a:ext cx="2118787" cy="67271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1005874" y="2704018"/>
            <a:ext cx="0" cy="1281828"/>
          </a:xfrm>
          <a:prstGeom prst="line">
            <a:avLst/>
          </a:prstGeom>
          <a:ln>
            <a:solidFill>
              <a:srgbClr val="433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plane, outdoor, airplane&#10;&#10;Description automatically generated">
            <a:extLst>
              <a:ext uri="{FF2B5EF4-FFF2-40B4-BE49-F238E27FC236}">
                <a16:creationId xmlns:a16="http://schemas.microsoft.com/office/drawing/2014/main" id="{9666431C-EB82-40C1-8817-34FAD8DE2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2459" y="-113165"/>
            <a:ext cx="13034459" cy="7331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800D0B-55C5-4CEC-93E2-94252EFC6079}"/>
              </a:ext>
            </a:extLst>
          </p:cNvPr>
          <p:cNvSpPr txBox="1"/>
          <p:nvPr/>
        </p:nvSpPr>
        <p:spPr>
          <a:xfrm>
            <a:off x="539827" y="4979624"/>
            <a:ext cx="7088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800" b="1" dirty="0" err="1">
                <a:solidFill>
                  <a:schemeClr val="bg1"/>
                </a:solidFill>
                <a:ea typeface="Verdana" panose="020B0604030504040204" pitchFamily="34" charset="0"/>
              </a:rPr>
              <a:t>Pilot</a:t>
            </a:r>
            <a:r>
              <a:rPr lang="es-419" sz="2800" b="1" dirty="0">
                <a:solidFill>
                  <a:schemeClr val="bg1"/>
                </a:solidFill>
                <a:ea typeface="Verdana" panose="020B0604030504040204" pitchFamily="34" charset="0"/>
              </a:rPr>
              <a:t> Training </a:t>
            </a:r>
            <a:r>
              <a:rPr lang="es-419" sz="2800" b="1" dirty="0" err="1">
                <a:solidFill>
                  <a:schemeClr val="bg1"/>
                </a:solidFill>
                <a:ea typeface="Verdana" panose="020B0604030504040204" pitchFamily="34" charset="0"/>
              </a:rPr>
              <a:t>Committee</a:t>
            </a:r>
            <a:r>
              <a:rPr lang="es-419" sz="2800" b="1" dirty="0">
                <a:solidFill>
                  <a:schemeClr val="bg1"/>
                </a:solidFill>
                <a:ea typeface="Verdana" panose="020B0604030504040204" pitchFamily="34" charset="0"/>
              </a:rPr>
              <a:t> Meeting</a:t>
            </a:r>
          </a:p>
          <a:p>
            <a:r>
              <a:rPr lang="es-VE" dirty="0">
                <a:solidFill>
                  <a:schemeClr val="bg1"/>
                </a:solidFill>
                <a:ea typeface="Verdana" panose="020B0604030504040204" pitchFamily="34" charset="0"/>
              </a:rPr>
              <a:t>Ana Persiani, Head </a:t>
            </a:r>
            <a:r>
              <a:rPr lang="es-VE" dirty="0" err="1">
                <a:solidFill>
                  <a:schemeClr val="bg1"/>
                </a:solidFill>
                <a:ea typeface="Verdana" panose="020B0604030504040204" pitchFamily="34" charset="0"/>
              </a:rPr>
              <a:t>of</a:t>
            </a:r>
            <a:r>
              <a:rPr lang="es-VE" dirty="0"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  <a:r>
              <a:rPr lang="es-VE" dirty="0" err="1">
                <a:solidFill>
                  <a:schemeClr val="bg1"/>
                </a:solidFill>
                <a:ea typeface="Verdana" panose="020B0604030504040204" pitchFamily="34" charset="0"/>
              </a:rPr>
              <a:t>Aviation</a:t>
            </a:r>
            <a:r>
              <a:rPr lang="es-VE" dirty="0">
                <a:solidFill>
                  <a:schemeClr val="bg1"/>
                </a:solidFill>
                <a:ea typeface="Verdana" panose="020B0604030504040204" pitchFamily="34" charset="0"/>
              </a:rPr>
              <a:t> Training</a:t>
            </a:r>
          </a:p>
          <a:p>
            <a:r>
              <a:rPr lang="es-VE" b="1" dirty="0" err="1">
                <a:solidFill>
                  <a:schemeClr val="bg1"/>
                </a:solidFill>
                <a:ea typeface="Verdana" panose="020B0604030504040204" pitchFamily="34" charset="0"/>
              </a:rPr>
              <a:t>September</a:t>
            </a:r>
            <a:r>
              <a:rPr lang="es-VE" b="1" dirty="0">
                <a:solidFill>
                  <a:schemeClr val="bg1"/>
                </a:solidFill>
                <a:ea typeface="Verdana" panose="020B0604030504040204" pitchFamily="34" charset="0"/>
              </a:rPr>
              <a:t> 14th, 2022</a:t>
            </a:r>
          </a:p>
        </p:txBody>
      </p:sp>
    </p:spTree>
    <p:extLst>
      <p:ext uri="{BB962C8B-B14F-4D97-AF65-F5344CB8AC3E}">
        <p14:creationId xmlns:p14="http://schemas.microsoft.com/office/powerpoint/2010/main" val="243440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2">
            <a:extLst>
              <a:ext uri="{FF2B5EF4-FFF2-40B4-BE49-F238E27FC236}">
                <a16:creationId xmlns:a16="http://schemas.microsoft.com/office/drawing/2014/main" id="{6A4B2DEE-0D5B-FF7E-2002-768389A73F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709"/>
            <a:ext cx="12509909" cy="7036823"/>
          </a:xfrm>
          <a:prstGeom prst="rect">
            <a:avLst/>
          </a:prstGeom>
        </p:spPr>
      </p:pic>
      <p:pic>
        <p:nvPicPr>
          <p:cNvPr id="8" name="Imagen 24">
            <a:extLst>
              <a:ext uri="{FF2B5EF4-FFF2-40B4-BE49-F238E27FC236}">
                <a16:creationId xmlns:a16="http://schemas.microsoft.com/office/drawing/2014/main" id="{B24FA7F5-0EBC-4E28-5D79-AF7E53CE8D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50" y="449903"/>
            <a:ext cx="1884225" cy="796486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DB6BB63F-C047-A804-2585-D1218C7B61AD}"/>
              </a:ext>
            </a:extLst>
          </p:cNvPr>
          <p:cNvSpPr txBox="1"/>
          <p:nvPr/>
        </p:nvSpPr>
        <p:spPr>
          <a:xfrm>
            <a:off x="484137" y="367063"/>
            <a:ext cx="7619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Committee</a:t>
            </a:r>
            <a:r>
              <a:rPr lang="es-CO" sz="3200" b="1" dirty="0">
                <a:solidFill>
                  <a:srgbClr val="431273"/>
                </a:solidFill>
              </a:rPr>
              <a:t> </a:t>
            </a:r>
            <a:r>
              <a:rPr lang="es-CO" sz="3200" b="1" dirty="0" err="1">
                <a:solidFill>
                  <a:srgbClr val="431273"/>
                </a:solidFill>
              </a:rPr>
              <a:t>Governance</a:t>
            </a:r>
            <a:endParaRPr lang="es-CO" sz="3200" b="1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D0D88-0218-3EDB-BB89-5FB5323E6DBF}"/>
              </a:ext>
            </a:extLst>
          </p:cNvPr>
          <p:cNvSpPr txBox="1"/>
          <p:nvPr/>
        </p:nvSpPr>
        <p:spPr>
          <a:xfrm>
            <a:off x="725864" y="1576601"/>
            <a:ext cx="102375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Chairperson: Jorge Reyes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Vice-chairperson: Esteban </a:t>
            </a:r>
            <a:r>
              <a:rPr lang="en-US" sz="2800" dirty="0" err="1">
                <a:solidFill>
                  <a:srgbClr val="002060"/>
                </a:solidFill>
              </a:rPr>
              <a:t>Kertz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Co-chair: ALTA – Ana Persiani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Meetings frequency: Every two months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Next meeting: November 15</a:t>
            </a:r>
            <a:r>
              <a:rPr lang="en-US" sz="2800" baseline="30000" dirty="0">
                <a:solidFill>
                  <a:srgbClr val="002060"/>
                </a:solidFill>
              </a:rPr>
              <a:t>th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Members: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Airline Members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Affiliate Members, as applicable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ALTA Partners, as applicable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</a:rPr>
              <a:t>ICAO, EASA, FAA, as applicable</a:t>
            </a: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33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CE5998-2C54-4315-9A8F-2A8D9F01C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2446" y="-137565"/>
            <a:ext cx="12848496" cy="7193820"/>
          </a:xfrm>
          <a:prstGeom prst="rect">
            <a:avLst/>
          </a:prstGeom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id="{18F34F1A-9F55-44A9-8FA8-E9FAC4622BA8}"/>
              </a:ext>
            </a:extLst>
          </p:cNvPr>
          <p:cNvSpPr/>
          <p:nvPr/>
        </p:nvSpPr>
        <p:spPr>
          <a:xfrm>
            <a:off x="5199798" y="4754578"/>
            <a:ext cx="7512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dirty="0" err="1">
                <a:solidFill>
                  <a:prstClr val="white"/>
                </a:solidFill>
              </a:rPr>
              <a:t>ALTA_aero</a:t>
            </a:r>
            <a:endParaRPr lang="es-VE" sz="2400" dirty="0">
              <a:solidFill>
                <a:prstClr val="white"/>
              </a:solidFill>
            </a:endParaRPr>
          </a:p>
          <a:p>
            <a:r>
              <a:rPr lang="es-VE" sz="2400" dirty="0">
                <a:solidFill>
                  <a:prstClr val="white"/>
                </a:solidFill>
              </a:rPr>
              <a:t>ALTA Latin America and Caribbean Air </a:t>
            </a:r>
            <a:r>
              <a:rPr lang="es-VE" sz="2400" dirty="0" err="1">
                <a:solidFill>
                  <a:prstClr val="white"/>
                </a:solidFill>
              </a:rPr>
              <a:t>Transport</a:t>
            </a:r>
            <a:r>
              <a:rPr lang="es-VE" sz="2400" dirty="0">
                <a:solidFill>
                  <a:prstClr val="white"/>
                </a:solidFill>
              </a:rPr>
              <a:t> </a:t>
            </a:r>
            <a:r>
              <a:rPr lang="es-VE" sz="2400" dirty="0" err="1">
                <a:solidFill>
                  <a:prstClr val="white"/>
                </a:solidFill>
              </a:rPr>
              <a:t>Association</a:t>
            </a:r>
            <a:endParaRPr lang="es-VE" sz="2400" dirty="0">
              <a:solidFill>
                <a:prstClr val="white"/>
              </a:solidFill>
            </a:endParaRPr>
          </a:p>
          <a:p>
            <a:r>
              <a:rPr lang="es-VE" sz="2400" dirty="0">
                <a:solidFill>
                  <a:prstClr val="white"/>
                </a:solidFill>
              </a:rPr>
              <a:t>www.alta.aero</a:t>
            </a:r>
          </a:p>
          <a:p>
            <a:endParaRPr lang="es-VE" dirty="0">
              <a:solidFill>
                <a:prstClr val="white"/>
              </a:solidFill>
            </a:endParaRPr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73CCE16D-C5E2-4E28-91EF-2FD8A1BA05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895" y="4911861"/>
            <a:ext cx="260903" cy="5238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FC3A4A-1D5B-4E01-B5E1-B14DCBFAB178}"/>
              </a:ext>
            </a:extLst>
          </p:cNvPr>
          <p:cNvSpPr/>
          <p:nvPr/>
        </p:nvSpPr>
        <p:spPr>
          <a:xfrm>
            <a:off x="551324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VE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200D7-AB1D-E392-6695-DA2304E8A3D9}"/>
              </a:ext>
            </a:extLst>
          </p:cNvPr>
          <p:cNvSpPr txBox="1"/>
          <p:nvPr/>
        </p:nvSpPr>
        <p:spPr>
          <a:xfrm>
            <a:off x="4828143" y="3577035"/>
            <a:ext cx="45361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3200" dirty="0">
                <a:solidFill>
                  <a:prstClr val="white"/>
                </a:solidFill>
              </a:rPr>
              <a:t>¡Estamos juntos en este gran despegue!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245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0E7AA25-3C40-4F92-9AC6-AEF6444E046E}"/>
              </a:ext>
            </a:extLst>
          </p:cNvPr>
          <p:cNvSpPr txBox="1"/>
          <p:nvPr/>
        </p:nvSpPr>
        <p:spPr>
          <a:xfrm>
            <a:off x="5974672" y="1062160"/>
            <a:ext cx="54445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431273"/>
                </a:solidFill>
              </a:rPr>
              <a:t>Our mission is to coordinate the collaborative efforts of its members to develop a safer, more efficient and environmentally responsible air transport in the Latin America and Caribbean region.</a:t>
            </a:r>
          </a:p>
          <a:p>
            <a:pPr algn="just"/>
            <a:endParaRPr lang="en-US" sz="2200" dirty="0">
              <a:solidFill>
                <a:srgbClr val="431273"/>
              </a:solidFill>
              <a:ea typeface="Verdana" panose="020B0604030504040204" pitchFamily="34" charset="0"/>
            </a:endParaRPr>
          </a:p>
        </p:txBody>
      </p:sp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7AFC1119-F9E8-4089-A47C-1673045FE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211" y="184004"/>
            <a:ext cx="1348377" cy="444964"/>
          </a:xfrm>
          <a:prstGeom prst="rect">
            <a:avLst/>
          </a:prstGeom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773E7293-17B3-4913-965A-B9DA7F42C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2646"/>
            <a:ext cx="12024308" cy="3416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17BE6-6462-47AD-995D-E8525CA7FE2C}"/>
              </a:ext>
            </a:extLst>
          </p:cNvPr>
          <p:cNvSpPr txBox="1"/>
          <p:nvPr/>
        </p:nvSpPr>
        <p:spPr>
          <a:xfrm>
            <a:off x="353461" y="1062160"/>
            <a:ext cx="51764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431273"/>
                </a:solidFill>
              </a:rPr>
              <a:t>ALTA is a private, non-profit organization at the service of the aviation industry, whose mission is to develop a safer, more efficient and environmentally responsible air transport in Latin America and the Caribbean.</a:t>
            </a:r>
          </a:p>
        </p:txBody>
      </p:sp>
    </p:spTree>
    <p:extLst>
      <p:ext uri="{BB962C8B-B14F-4D97-AF65-F5344CB8AC3E}">
        <p14:creationId xmlns:p14="http://schemas.microsoft.com/office/powerpoint/2010/main" val="417657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0">
            <a:extLst>
              <a:ext uri="{FF2B5EF4-FFF2-40B4-BE49-F238E27FC236}">
                <a16:creationId xmlns:a16="http://schemas.microsoft.com/office/drawing/2014/main" id="{1BA74B43-704D-FC4D-8A8B-97A9DDE7FB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45" y="31532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7AA08B-8C3D-45D1-BB97-0792ACF27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2" y="373710"/>
            <a:ext cx="1985513" cy="839302"/>
          </a:xfrm>
          <a:prstGeom prst="rect">
            <a:avLst/>
          </a:prstGeom>
        </p:spPr>
      </p:pic>
      <p:sp>
        <p:nvSpPr>
          <p:cNvPr id="12" name="TextBox 20">
            <a:extLst>
              <a:ext uri="{FF2B5EF4-FFF2-40B4-BE49-F238E27FC236}">
                <a16:creationId xmlns:a16="http://schemas.microsoft.com/office/drawing/2014/main" id="{4B51D393-2DBF-9B40-9A9F-C7B2BD026B36}"/>
              </a:ext>
            </a:extLst>
          </p:cNvPr>
          <p:cNvSpPr txBox="1"/>
          <p:nvPr/>
        </p:nvSpPr>
        <p:spPr>
          <a:xfrm>
            <a:off x="484137" y="330437"/>
            <a:ext cx="5611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Introducing</a:t>
            </a:r>
            <a:r>
              <a:rPr lang="es-CO" sz="3200" b="1" dirty="0">
                <a:solidFill>
                  <a:srgbClr val="431273"/>
                </a:solidFill>
              </a:rPr>
              <a:t> </a:t>
            </a:r>
            <a:r>
              <a:rPr lang="es-CO" sz="3200" b="1" dirty="0" err="1">
                <a:solidFill>
                  <a:srgbClr val="431273"/>
                </a:solidFill>
              </a:rPr>
              <a:t>Ourselves</a:t>
            </a:r>
            <a:endParaRPr lang="es-CO" sz="3200" b="1" dirty="0">
              <a:solidFill>
                <a:srgbClr val="431273"/>
              </a:solidFill>
            </a:endParaRPr>
          </a:p>
          <a:p>
            <a:pPr algn="just"/>
            <a:r>
              <a:rPr lang="es-CO" sz="2400" dirty="0">
                <a:solidFill>
                  <a:srgbClr val="431273"/>
                </a:solidFill>
              </a:rPr>
              <a:t>Ana Persiani</a:t>
            </a: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pic>
        <p:nvPicPr>
          <p:cNvPr id="2" name="Imagen 1" descr="Mujer sonriendo para la cámara con una chaqueta negra&#10;&#10;Descripción generada automáticamente">
            <a:extLst>
              <a:ext uri="{FF2B5EF4-FFF2-40B4-BE49-F238E27FC236}">
                <a16:creationId xmlns:a16="http://schemas.microsoft.com/office/drawing/2014/main" id="{FC9B45AA-5D1B-A5AD-B397-0B6D6C39A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0" y="1690502"/>
            <a:ext cx="2431527" cy="3122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10DF9-D26D-82DE-8227-FCC7466856FC}"/>
              </a:ext>
            </a:extLst>
          </p:cNvPr>
          <p:cNvSpPr txBox="1"/>
          <p:nvPr/>
        </p:nvSpPr>
        <p:spPr>
          <a:xfrm>
            <a:off x="4962505" y="1308052"/>
            <a:ext cx="6169842" cy="379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Industrial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Masters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Diploma in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Software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SV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tan 20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aviation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aerospace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sectors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TACA Airlines: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Director and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Aeronautical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Director</a:t>
            </a:r>
            <a:endParaRPr lang="es-SV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Mechtronix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Inc. and TRU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Training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flight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simulator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Sales Director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Americas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SV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Aireon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space-based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ADS-B data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Regional Director,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Caribbean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AviatDO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Executive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Aviation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Womens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SV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es-SV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(IAWA).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SV" sz="14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</a:t>
            </a:r>
            <a:r>
              <a:rPr lang="es-SV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WWF</a:t>
            </a:r>
            <a:endParaRPr lang="en-US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EF311-916E-5B24-829C-84A68AB596FB}"/>
              </a:ext>
            </a:extLst>
          </p:cNvPr>
          <p:cNvSpPr txBox="1"/>
          <p:nvPr/>
        </p:nvSpPr>
        <p:spPr>
          <a:xfrm>
            <a:off x="2948315" y="5703744"/>
            <a:ext cx="593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33073"/>
                </a:solidFill>
              </a:rPr>
              <a:t>Tell us about yourself: Name, Airline/Organization, Position, and Expectation of this Committee</a:t>
            </a:r>
          </a:p>
        </p:txBody>
      </p:sp>
    </p:spTree>
    <p:extLst>
      <p:ext uri="{BB962C8B-B14F-4D97-AF65-F5344CB8AC3E}">
        <p14:creationId xmlns:p14="http://schemas.microsoft.com/office/powerpoint/2010/main" val="39979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42116E23-C322-42A8-9C78-8FF452863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16" y="2638697"/>
            <a:ext cx="7498965" cy="42181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7AA08B-8C3D-45D1-BB97-0792ACF27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2" y="373710"/>
            <a:ext cx="1985513" cy="83930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8EB0A854-EBF3-2B65-BF61-55CEA2A3F252}"/>
              </a:ext>
            </a:extLst>
          </p:cNvPr>
          <p:cNvSpPr txBox="1"/>
          <p:nvPr/>
        </p:nvSpPr>
        <p:spPr>
          <a:xfrm>
            <a:off x="484137" y="367063"/>
            <a:ext cx="955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431273"/>
                </a:solidFill>
              </a:rPr>
              <a:t>People are </a:t>
            </a:r>
            <a:r>
              <a:rPr lang="es-CO" sz="2400" b="1" dirty="0" err="1">
                <a:solidFill>
                  <a:srgbClr val="431273"/>
                </a:solidFill>
              </a:rPr>
              <a:t>the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most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important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element</a:t>
            </a:r>
            <a:r>
              <a:rPr lang="es-CO" sz="2400" b="1" dirty="0">
                <a:solidFill>
                  <a:srgbClr val="431273"/>
                </a:solidFill>
              </a:rPr>
              <a:t> in </a:t>
            </a:r>
            <a:r>
              <a:rPr lang="es-CO" sz="2400" b="1" dirty="0" err="1">
                <a:solidFill>
                  <a:srgbClr val="431273"/>
                </a:solidFill>
              </a:rPr>
              <a:t>our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industry</a:t>
            </a:r>
            <a:r>
              <a:rPr lang="es-CO" sz="2400" b="1" dirty="0">
                <a:solidFill>
                  <a:srgbClr val="431273"/>
                </a:solidFill>
              </a:rPr>
              <a:t>. </a:t>
            </a:r>
          </a:p>
          <a:p>
            <a:pPr algn="just"/>
            <a:r>
              <a:rPr lang="es-CO" sz="2400" b="1" dirty="0" err="1">
                <a:solidFill>
                  <a:srgbClr val="431273"/>
                </a:solidFill>
              </a:rPr>
              <a:t>ALTA’s</a:t>
            </a:r>
            <a:r>
              <a:rPr lang="es-CO" sz="2400" b="1" dirty="0">
                <a:solidFill>
                  <a:srgbClr val="431273"/>
                </a:solidFill>
              </a:rPr>
              <a:t> Human </a:t>
            </a:r>
            <a:r>
              <a:rPr lang="es-CO" sz="2400" b="1" dirty="0" err="1">
                <a:solidFill>
                  <a:srgbClr val="431273"/>
                </a:solidFill>
              </a:rPr>
              <a:t>Factors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initiatives</a:t>
            </a:r>
            <a:r>
              <a:rPr lang="es-CO" sz="2400" b="1" dirty="0">
                <a:solidFill>
                  <a:srgbClr val="431273"/>
                </a:solidFill>
              </a:rPr>
              <a:t> are </a:t>
            </a:r>
            <a:r>
              <a:rPr lang="es-CO" sz="2400" b="1" dirty="0" err="1">
                <a:solidFill>
                  <a:srgbClr val="431273"/>
                </a:solidFill>
              </a:rPr>
              <a:t>geared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towards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making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our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teams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shine</a:t>
            </a:r>
            <a:r>
              <a:rPr lang="es-CO" sz="2400" b="1" dirty="0">
                <a:solidFill>
                  <a:srgbClr val="431273"/>
                </a:solidFill>
              </a:rPr>
              <a:t> and </a:t>
            </a:r>
            <a:r>
              <a:rPr lang="es-CO" sz="2400" b="1" dirty="0" err="1">
                <a:solidFill>
                  <a:srgbClr val="431273"/>
                </a:solidFill>
              </a:rPr>
              <a:t>getting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the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best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of</a:t>
            </a:r>
            <a:r>
              <a:rPr lang="es-CO" sz="2400" b="1" dirty="0">
                <a:solidFill>
                  <a:srgbClr val="431273"/>
                </a:solidFill>
              </a:rPr>
              <a:t> </a:t>
            </a:r>
            <a:r>
              <a:rPr lang="es-CO" sz="2400" b="1" dirty="0" err="1">
                <a:solidFill>
                  <a:srgbClr val="431273"/>
                </a:solidFill>
              </a:rPr>
              <a:t>them</a:t>
            </a:r>
            <a:endParaRPr lang="es-CO" sz="2400" b="1" dirty="0">
              <a:solidFill>
                <a:srgbClr val="43127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6D7873-239B-3305-FD0F-D58602443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75857"/>
              </p:ext>
            </p:extLst>
          </p:nvPr>
        </p:nvGraphicFramePr>
        <p:xfrm>
          <a:off x="2032000" y="1706252"/>
          <a:ext cx="7915212" cy="442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A5CEB6-65C9-1F98-24AE-19B232CA598F}"/>
              </a:ext>
            </a:extLst>
          </p:cNvPr>
          <p:cNvSpPr txBox="1"/>
          <p:nvPr/>
        </p:nvSpPr>
        <p:spPr>
          <a:xfrm>
            <a:off x="2866969" y="5385700"/>
            <a:ext cx="6439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Enhanced Competences =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Increased Efficiencies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Optimized processes =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Increased Effectiveness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Improved Environment =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Increased Commitment</a:t>
            </a:r>
          </a:p>
          <a:p>
            <a:pPr algn="ctr"/>
            <a:endParaRPr lang="en-US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2">
            <a:extLst>
              <a:ext uri="{FF2B5EF4-FFF2-40B4-BE49-F238E27FC236}">
                <a16:creationId xmlns:a16="http://schemas.microsoft.com/office/drawing/2014/main" id="{6A4B2DEE-0D5B-FF7E-2002-768389A73F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6592"/>
            <a:ext cx="12509909" cy="7036823"/>
          </a:xfrm>
          <a:prstGeom prst="rect">
            <a:avLst/>
          </a:prstGeom>
        </p:spPr>
      </p:pic>
      <p:pic>
        <p:nvPicPr>
          <p:cNvPr id="8" name="Imagen 24">
            <a:extLst>
              <a:ext uri="{FF2B5EF4-FFF2-40B4-BE49-F238E27FC236}">
                <a16:creationId xmlns:a16="http://schemas.microsoft.com/office/drawing/2014/main" id="{B24FA7F5-0EBC-4E28-5D79-AF7E53CE8D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50" y="449903"/>
            <a:ext cx="1884225" cy="796486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DB6BB63F-C047-A804-2585-D1218C7B61AD}"/>
              </a:ext>
            </a:extLst>
          </p:cNvPr>
          <p:cNvSpPr txBox="1"/>
          <p:nvPr/>
        </p:nvSpPr>
        <p:spPr>
          <a:xfrm>
            <a:off x="484137" y="367063"/>
            <a:ext cx="7619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Educational</a:t>
            </a:r>
            <a:r>
              <a:rPr lang="es-CO" sz="3200" b="1" dirty="0">
                <a:solidFill>
                  <a:srgbClr val="431273"/>
                </a:solidFill>
              </a:rPr>
              <a:t> Hub</a:t>
            </a:r>
          </a:p>
          <a:p>
            <a:pPr algn="just"/>
            <a:r>
              <a:rPr lang="es-CO" sz="2400" dirty="0" err="1">
                <a:solidFill>
                  <a:srgbClr val="431273"/>
                </a:solidFill>
              </a:rPr>
              <a:t>Academic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offering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to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aviation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proffessionals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who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want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to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learn</a:t>
            </a:r>
            <a:r>
              <a:rPr lang="es-CO" sz="2400" dirty="0">
                <a:solidFill>
                  <a:srgbClr val="431273"/>
                </a:solidFill>
              </a:rPr>
              <a:t> more, </a:t>
            </a:r>
            <a:r>
              <a:rPr lang="es-CO" sz="2400" dirty="0" err="1">
                <a:solidFill>
                  <a:srgbClr val="431273"/>
                </a:solidFill>
              </a:rPr>
              <a:t>from</a:t>
            </a:r>
            <a:r>
              <a:rPr lang="es-CO" sz="2400" dirty="0">
                <a:solidFill>
                  <a:srgbClr val="431273"/>
                </a:solidFill>
              </a:rPr>
              <a:t> ALTA </a:t>
            </a:r>
            <a:r>
              <a:rPr lang="es-CO" sz="2400" dirty="0" err="1">
                <a:solidFill>
                  <a:srgbClr val="431273"/>
                </a:solidFill>
              </a:rPr>
              <a:t>partners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highly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recognized</a:t>
            </a:r>
            <a:r>
              <a:rPr lang="es-CO" sz="2400" dirty="0">
                <a:solidFill>
                  <a:srgbClr val="431273"/>
                </a:solidFill>
              </a:rPr>
              <a:t> and </a:t>
            </a:r>
            <a:r>
              <a:rPr lang="es-CO" sz="2400" dirty="0" err="1">
                <a:solidFill>
                  <a:srgbClr val="431273"/>
                </a:solidFill>
              </a:rPr>
              <a:t>accredited</a:t>
            </a:r>
            <a:r>
              <a:rPr lang="es-CO" sz="2400" dirty="0">
                <a:solidFill>
                  <a:srgbClr val="431273"/>
                </a:solidFill>
              </a:rPr>
              <a:t> in </a:t>
            </a:r>
            <a:r>
              <a:rPr lang="es-CO" sz="2400" dirty="0" err="1">
                <a:solidFill>
                  <a:srgbClr val="431273"/>
                </a:solidFill>
              </a:rPr>
              <a:t>the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Industry</a:t>
            </a:r>
            <a:endParaRPr lang="es-CO" sz="2400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9FE77E-1687-0AE7-98FF-FABB97AE8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2" y="2406122"/>
            <a:ext cx="5431688" cy="2191394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70FD37-8801-19E4-D738-609995C96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2" y="3217786"/>
            <a:ext cx="4894543" cy="2650533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50BB562-8585-8C39-E262-BC71B6F19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67" y="4852303"/>
            <a:ext cx="1571002" cy="78550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EC98BCD-AB81-DA08-071B-6E23ADAE06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16" y="5871338"/>
            <a:ext cx="1586689" cy="794928"/>
          </a:xfrm>
          <a:prstGeom prst="rect">
            <a:avLst/>
          </a:prstGeom>
        </p:spPr>
      </p:pic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9E2B72E-71D9-BE2F-1774-213226C3F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90" y="5901172"/>
            <a:ext cx="1586689" cy="794928"/>
          </a:xfrm>
          <a:prstGeom prst="rect">
            <a:avLst/>
          </a:prstGeom>
        </p:spPr>
      </p:pic>
      <p:pic>
        <p:nvPicPr>
          <p:cNvPr id="17" name="Picture 1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0C8E33D-0497-0DD0-9019-8F282FC7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9" y="5886183"/>
            <a:ext cx="1530474" cy="765237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6425B4FF-08BE-D187-B529-AA212F1DD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77" y="4869701"/>
            <a:ext cx="1571003" cy="785502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217CDD23-BF07-9020-B949-AED434DD54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8" y="4851880"/>
            <a:ext cx="1671038" cy="835519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B545F475-B31B-9E3A-8957-16DDEA475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42" y="5868319"/>
            <a:ext cx="1563082" cy="7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7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8">
            <a:extLst>
              <a:ext uri="{FF2B5EF4-FFF2-40B4-BE49-F238E27FC236}">
                <a16:creationId xmlns:a16="http://schemas.microsoft.com/office/drawing/2014/main" id="{E5CC6183-4547-69DF-1650-99B325033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038"/>
            <a:ext cx="12192000" cy="6858000"/>
          </a:xfrm>
          <a:prstGeom prst="rect">
            <a:avLst/>
          </a:prstGeom>
        </p:spPr>
      </p:pic>
      <p:pic>
        <p:nvPicPr>
          <p:cNvPr id="19" name="Imagen 35">
            <a:extLst>
              <a:ext uri="{FF2B5EF4-FFF2-40B4-BE49-F238E27FC236}">
                <a16:creationId xmlns:a16="http://schemas.microsoft.com/office/drawing/2014/main" id="{534520BE-EC77-C328-A856-7F7860CF3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069" y="160155"/>
            <a:ext cx="1783272" cy="75381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0B5CB259-7EE4-0A2F-ED76-3329C9E1ECD6}"/>
              </a:ext>
            </a:extLst>
          </p:cNvPr>
          <p:cNvSpPr txBox="1"/>
          <p:nvPr/>
        </p:nvSpPr>
        <p:spPr>
          <a:xfrm>
            <a:off x="484137" y="367063"/>
            <a:ext cx="5611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000" b="1" dirty="0" err="1">
                <a:solidFill>
                  <a:srgbClr val="431273"/>
                </a:solidFill>
              </a:rPr>
              <a:t>Pilot</a:t>
            </a:r>
            <a:r>
              <a:rPr lang="es-CO" sz="4000" b="1" dirty="0">
                <a:solidFill>
                  <a:srgbClr val="431273"/>
                </a:solidFill>
              </a:rPr>
              <a:t> Training </a:t>
            </a:r>
            <a:r>
              <a:rPr lang="es-CO" sz="4000" b="1" dirty="0" err="1">
                <a:solidFill>
                  <a:srgbClr val="431273"/>
                </a:solidFill>
              </a:rPr>
              <a:t>Committee</a:t>
            </a:r>
            <a:endParaRPr lang="es-CO" sz="4000" b="1" dirty="0">
              <a:solidFill>
                <a:srgbClr val="431273"/>
              </a:solidFill>
            </a:endParaRPr>
          </a:p>
          <a:p>
            <a:pPr algn="just"/>
            <a:r>
              <a:rPr lang="es-CO" sz="3200" dirty="0" err="1">
                <a:solidFill>
                  <a:srgbClr val="431273"/>
                </a:solidFill>
              </a:rPr>
              <a:t>Mission</a:t>
            </a:r>
            <a:r>
              <a:rPr lang="es-CO" sz="3200" dirty="0">
                <a:solidFill>
                  <a:srgbClr val="431273"/>
                </a:solidFill>
              </a:rPr>
              <a:t> and </a:t>
            </a:r>
            <a:r>
              <a:rPr lang="es-CO" sz="3200" dirty="0" err="1">
                <a:solidFill>
                  <a:srgbClr val="431273"/>
                </a:solidFill>
              </a:rPr>
              <a:t>Objectives</a:t>
            </a:r>
            <a:r>
              <a:rPr lang="es-CO" sz="3200" dirty="0">
                <a:solidFill>
                  <a:srgbClr val="431273"/>
                </a:solidFill>
              </a:rPr>
              <a:t> </a:t>
            </a:r>
            <a:r>
              <a:rPr lang="es-CO" sz="3200" dirty="0" err="1">
                <a:solidFill>
                  <a:srgbClr val="431273"/>
                </a:solidFill>
              </a:rPr>
              <a:t>Review</a:t>
            </a:r>
            <a:endParaRPr lang="en-US" sz="3200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D08D7-5A39-16A8-0438-00E9255EE0DA}"/>
              </a:ext>
            </a:extLst>
          </p:cNvPr>
          <p:cNvSpPr txBox="1"/>
          <p:nvPr/>
        </p:nvSpPr>
        <p:spPr>
          <a:xfrm>
            <a:off x="465912" y="1959892"/>
            <a:ext cx="44714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419" sz="2000" b="1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Mission</a:t>
            </a:r>
            <a:r>
              <a:rPr lang="es-419" sz="20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:</a:t>
            </a:r>
          </a:p>
          <a:p>
            <a:pPr lvl="0" algn="ctr"/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To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promote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safe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effective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and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efficient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aviation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training,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aligned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with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the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needs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of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the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airline</a:t>
            </a:r>
            <a:r>
              <a:rPr lang="es-419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r>
              <a:rPr lang="es-419" sz="2000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members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C30C2-042E-5B70-8AA5-0EC95AE3DC80}"/>
              </a:ext>
            </a:extLst>
          </p:cNvPr>
          <p:cNvSpPr txBox="1"/>
          <p:nvPr/>
        </p:nvSpPr>
        <p:spPr>
          <a:xfrm>
            <a:off x="5532712" y="2626064"/>
            <a:ext cx="648652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Share best practices and experiences about pilot training in the region and to have a unified regional vision to present to the Aeronautical Authorities in matters related to pilot training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Share best practices and experiences in the creation of a pilot pipeline: pilot recruitment and training from the flight school to the operation in a  commercial carrier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Share best practices and experiences in the management of Training Centers and maintenance of Flight Simulators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work in the standardization and continuous updates of regulations in the region in relation to certification and acceptance of pilot training programs, training tools and flight training equipment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share and educate in new trends in technology and training programs that bring value to airline members and regulators in the region</a:t>
            </a:r>
          </a:p>
          <a:p>
            <a:pPr marL="285750" lvl="0" indent="-285750">
              <a:buFontTx/>
              <a:buChar char="-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To support the well-being of the crews, through training, by incorporating the human factors aspect in discussions and development of pilot training initiatives</a:t>
            </a:r>
          </a:p>
        </p:txBody>
      </p:sp>
      <p:pic>
        <p:nvPicPr>
          <p:cNvPr id="9" name="Picture 8" descr="A picture containing car, outdoor, control panel&#10;&#10;Description automatically generated">
            <a:extLst>
              <a:ext uri="{FF2B5EF4-FFF2-40B4-BE49-F238E27FC236}">
                <a16:creationId xmlns:a16="http://schemas.microsoft.com/office/drawing/2014/main" id="{04EBB5D8-1B92-C691-DD1E-F4993434B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32" y="5223590"/>
            <a:ext cx="2358780" cy="1569661"/>
          </a:xfrm>
          <a:prstGeom prst="rect">
            <a:avLst/>
          </a:prstGeom>
        </p:spPr>
      </p:pic>
      <p:pic>
        <p:nvPicPr>
          <p:cNvPr id="13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D7566FA-5E5E-47BD-FA42-15DA26D5F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569" y="1246715"/>
            <a:ext cx="2803668" cy="1046601"/>
          </a:xfrm>
          <a:prstGeom prst="rect">
            <a:avLst/>
          </a:prstGeom>
        </p:spPr>
      </p:pic>
      <p:pic>
        <p:nvPicPr>
          <p:cNvPr id="17" name="Picture 16" descr="A group of people posing for a photo in front of a car&#10;&#10;Description automatically generated">
            <a:extLst>
              <a:ext uri="{FF2B5EF4-FFF2-40B4-BE49-F238E27FC236}">
                <a16:creationId xmlns:a16="http://schemas.microsoft.com/office/drawing/2014/main" id="{0257E817-457B-F722-589F-39B1E1358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58" y="3422213"/>
            <a:ext cx="2021927" cy="15144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B26995-869A-4F44-9012-661074A70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8" y="4342372"/>
            <a:ext cx="2645457" cy="14264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91C8A4-48ED-8D7B-7D64-428D48D3F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37" y="1176537"/>
            <a:ext cx="2173703" cy="11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60912E16-7675-40C7-BC8D-04EE6C0AD9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9408" cy="688466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732CB9-1483-44CB-A360-55875E247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2" y="373710"/>
            <a:ext cx="1985513" cy="839302"/>
          </a:xfrm>
          <a:prstGeom prst="rect">
            <a:avLst/>
          </a:prstGeom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90133494-445D-5047-0392-AF309404D087}"/>
              </a:ext>
            </a:extLst>
          </p:cNvPr>
          <p:cNvSpPr txBox="1"/>
          <p:nvPr/>
        </p:nvSpPr>
        <p:spPr>
          <a:xfrm>
            <a:off x="484137" y="373710"/>
            <a:ext cx="773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Current</a:t>
            </a:r>
            <a:r>
              <a:rPr lang="es-CO" sz="3200" b="1" dirty="0">
                <a:solidFill>
                  <a:srgbClr val="431273"/>
                </a:solidFill>
              </a:rPr>
              <a:t> </a:t>
            </a:r>
            <a:r>
              <a:rPr lang="es-CO" sz="3200" b="1" dirty="0" err="1">
                <a:solidFill>
                  <a:srgbClr val="431273"/>
                </a:solidFill>
              </a:rPr>
              <a:t>Pilot</a:t>
            </a:r>
            <a:r>
              <a:rPr lang="es-CO" sz="3200" b="1" dirty="0">
                <a:solidFill>
                  <a:srgbClr val="431273"/>
                </a:solidFill>
              </a:rPr>
              <a:t> Training </a:t>
            </a:r>
            <a:r>
              <a:rPr lang="es-CO" sz="3200" b="1" dirty="0" err="1">
                <a:solidFill>
                  <a:srgbClr val="431273"/>
                </a:solidFill>
              </a:rPr>
              <a:t>Committee</a:t>
            </a:r>
            <a:r>
              <a:rPr lang="es-CO" sz="3200" b="1" dirty="0">
                <a:solidFill>
                  <a:srgbClr val="431273"/>
                </a:solidFill>
              </a:rPr>
              <a:t> Agenda</a:t>
            </a:r>
          </a:p>
          <a:p>
            <a:pPr algn="just"/>
            <a:r>
              <a:rPr lang="es-CO" sz="2400" dirty="0" err="1">
                <a:solidFill>
                  <a:srgbClr val="431273"/>
                </a:solidFill>
              </a:rPr>
              <a:t>Priorities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Review</a:t>
            </a:r>
            <a:endParaRPr lang="es-CO" sz="2400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C742B-FA36-F5D9-757B-230420D1E042}"/>
              </a:ext>
            </a:extLst>
          </p:cNvPr>
          <p:cNvSpPr txBox="1"/>
          <p:nvPr/>
        </p:nvSpPr>
        <p:spPr>
          <a:xfrm>
            <a:off x="624932" y="1753992"/>
            <a:ext cx="7291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Airlines pilots pipeline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Survey with member airlines about needs, challenges and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Pilot pipeline development analysis: Finance, Technical and Operational aspects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Success cases</a:t>
            </a:r>
          </a:p>
        </p:txBody>
      </p:sp>
      <p:pic>
        <p:nvPicPr>
          <p:cNvPr id="5" name="Picture 4" descr="A group of people holding certificates&#10;&#10;Description automatically generated with medium confidence">
            <a:extLst>
              <a:ext uri="{FF2B5EF4-FFF2-40B4-BE49-F238E27FC236}">
                <a16:creationId xmlns:a16="http://schemas.microsoft.com/office/drawing/2014/main" id="{C4B47CBB-A988-8A7B-C29B-C709B40B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60" y="2070859"/>
            <a:ext cx="3677364" cy="275937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2D8171-C987-F856-2FC2-0DFDA48E2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5" y="3808430"/>
            <a:ext cx="5379575" cy="30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C7AA08B-8C3D-45D1-BB97-0792ACF27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2" y="373710"/>
            <a:ext cx="1985513" cy="839302"/>
          </a:xfrm>
          <a:prstGeom prst="rect">
            <a:avLst/>
          </a:prstGeom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E63480F0-9965-D35E-34A1-E46CAB92B155}"/>
              </a:ext>
            </a:extLst>
          </p:cNvPr>
          <p:cNvSpPr txBox="1"/>
          <p:nvPr/>
        </p:nvSpPr>
        <p:spPr>
          <a:xfrm>
            <a:off x="822226" y="270435"/>
            <a:ext cx="773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Current</a:t>
            </a:r>
            <a:r>
              <a:rPr lang="es-CO" sz="3200" b="1" dirty="0">
                <a:solidFill>
                  <a:srgbClr val="431273"/>
                </a:solidFill>
              </a:rPr>
              <a:t> </a:t>
            </a:r>
            <a:r>
              <a:rPr lang="es-CO" sz="3200" b="1" dirty="0" err="1">
                <a:solidFill>
                  <a:srgbClr val="431273"/>
                </a:solidFill>
              </a:rPr>
              <a:t>Pilot</a:t>
            </a:r>
            <a:r>
              <a:rPr lang="es-CO" sz="3200" b="1" dirty="0">
                <a:solidFill>
                  <a:srgbClr val="431273"/>
                </a:solidFill>
              </a:rPr>
              <a:t> Training </a:t>
            </a:r>
            <a:r>
              <a:rPr lang="es-CO" sz="3200" b="1" dirty="0" err="1">
                <a:solidFill>
                  <a:srgbClr val="431273"/>
                </a:solidFill>
              </a:rPr>
              <a:t>Committee</a:t>
            </a:r>
            <a:r>
              <a:rPr lang="es-CO" sz="3200" b="1" dirty="0">
                <a:solidFill>
                  <a:srgbClr val="431273"/>
                </a:solidFill>
              </a:rPr>
              <a:t> Agenda</a:t>
            </a:r>
          </a:p>
          <a:p>
            <a:pPr algn="just"/>
            <a:r>
              <a:rPr lang="es-CO" sz="2400" dirty="0" err="1">
                <a:solidFill>
                  <a:srgbClr val="431273"/>
                </a:solidFill>
              </a:rPr>
              <a:t>Priorities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Review</a:t>
            </a:r>
            <a:endParaRPr lang="es-CO" sz="2400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6CD00-B24C-4ABA-360A-1A702ADFEB11}"/>
              </a:ext>
            </a:extLst>
          </p:cNvPr>
          <p:cNvSpPr txBox="1"/>
          <p:nvPr/>
        </p:nvSpPr>
        <p:spPr>
          <a:xfrm>
            <a:off x="822226" y="1496161"/>
            <a:ext cx="6824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Flight Training Equipment certification regulations standardization and training credits acceptance guidance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Redbird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Joint work with ICAO, FAA and EASA to update and standardize regulations in the region, to unify views and acceptance of additional training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560FBC-5667-95F4-DE42-6B122D2F8A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14" y="1683365"/>
            <a:ext cx="2384597" cy="3065114"/>
          </a:xfrm>
          <a:prstGeom prst="rect">
            <a:avLst/>
          </a:prstGeom>
          <a:effectLst>
            <a:outerShdw blurRad="4699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6F6AC-CF72-265C-B8C1-B9723E5FE3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361" y="3337089"/>
            <a:ext cx="1891449" cy="168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D8F910-C53D-AAE7-03C7-516317AA98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21" y="5024487"/>
            <a:ext cx="2125840" cy="1814410"/>
          </a:xfrm>
          <a:prstGeom prst="rect">
            <a:avLst/>
          </a:prstGeom>
        </p:spPr>
      </p:pic>
      <p:pic>
        <p:nvPicPr>
          <p:cNvPr id="35" name="Picture 34" descr="A picture containing text, concrete mixer, farm machine&#10;&#10;Description automatically generated">
            <a:extLst>
              <a:ext uri="{FF2B5EF4-FFF2-40B4-BE49-F238E27FC236}">
                <a16:creationId xmlns:a16="http://schemas.microsoft.com/office/drawing/2014/main" id="{02C0D465-9338-9AA8-C9A4-6200FBED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98" y="4967841"/>
            <a:ext cx="1891449" cy="1501150"/>
          </a:xfrm>
          <a:prstGeom prst="rect">
            <a:avLst/>
          </a:prstGeom>
        </p:spPr>
      </p:pic>
      <p:pic>
        <p:nvPicPr>
          <p:cNvPr id="37" name="Picture 36" descr="Graphical user interface&#10;&#10;Description automatically generated">
            <a:extLst>
              <a:ext uri="{FF2B5EF4-FFF2-40B4-BE49-F238E27FC236}">
                <a16:creationId xmlns:a16="http://schemas.microsoft.com/office/drawing/2014/main" id="{0C13B218-3D08-FA8F-CB4C-CD6ACC786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75" y="3687019"/>
            <a:ext cx="1982223" cy="13190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FBA6B0-203E-74DF-BF3B-B1714B36F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172" y="5006098"/>
            <a:ext cx="4896553" cy="14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42116E23-C322-42A8-9C78-8FF452863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16" y="2638697"/>
            <a:ext cx="7498965" cy="42181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7AA08B-8C3D-45D1-BB97-0792ACF274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12" y="373710"/>
            <a:ext cx="1985513" cy="839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4621C-A07D-0B83-1B5F-D855E480367C}"/>
              </a:ext>
            </a:extLst>
          </p:cNvPr>
          <p:cNvSpPr txBox="1"/>
          <p:nvPr/>
        </p:nvSpPr>
        <p:spPr>
          <a:xfrm>
            <a:off x="728589" y="1681251"/>
            <a:ext cx="7924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Introduction of Evidence-based Training – workshops to have a better understanding about the path to follow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Training Centers Capacity vs Airlines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Analysis of current region’s capacity vs airlines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Potential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B2537805-5544-71E9-EFE2-81B47A4B58F5}"/>
              </a:ext>
            </a:extLst>
          </p:cNvPr>
          <p:cNvSpPr txBox="1"/>
          <p:nvPr/>
        </p:nvSpPr>
        <p:spPr>
          <a:xfrm>
            <a:off x="822226" y="270435"/>
            <a:ext cx="773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dirty="0" err="1">
                <a:solidFill>
                  <a:srgbClr val="431273"/>
                </a:solidFill>
              </a:rPr>
              <a:t>Current</a:t>
            </a:r>
            <a:r>
              <a:rPr lang="es-CO" sz="3200" b="1" dirty="0">
                <a:solidFill>
                  <a:srgbClr val="431273"/>
                </a:solidFill>
              </a:rPr>
              <a:t> </a:t>
            </a:r>
            <a:r>
              <a:rPr lang="es-CO" sz="3200" b="1" dirty="0" err="1">
                <a:solidFill>
                  <a:srgbClr val="431273"/>
                </a:solidFill>
              </a:rPr>
              <a:t>Pilot</a:t>
            </a:r>
            <a:r>
              <a:rPr lang="es-CO" sz="3200" b="1" dirty="0">
                <a:solidFill>
                  <a:srgbClr val="431273"/>
                </a:solidFill>
              </a:rPr>
              <a:t> Training </a:t>
            </a:r>
            <a:r>
              <a:rPr lang="es-CO" sz="3200" b="1" dirty="0" err="1">
                <a:solidFill>
                  <a:srgbClr val="431273"/>
                </a:solidFill>
              </a:rPr>
              <a:t>Committee</a:t>
            </a:r>
            <a:r>
              <a:rPr lang="es-CO" sz="3200" b="1" dirty="0">
                <a:solidFill>
                  <a:srgbClr val="431273"/>
                </a:solidFill>
              </a:rPr>
              <a:t> Agenda</a:t>
            </a:r>
          </a:p>
          <a:p>
            <a:pPr algn="just"/>
            <a:r>
              <a:rPr lang="es-CO" sz="2400" dirty="0" err="1">
                <a:solidFill>
                  <a:srgbClr val="431273"/>
                </a:solidFill>
              </a:rPr>
              <a:t>Priorities</a:t>
            </a:r>
            <a:r>
              <a:rPr lang="es-CO" sz="2400" dirty="0">
                <a:solidFill>
                  <a:srgbClr val="431273"/>
                </a:solidFill>
              </a:rPr>
              <a:t> </a:t>
            </a:r>
            <a:r>
              <a:rPr lang="es-CO" sz="2400" dirty="0" err="1">
                <a:solidFill>
                  <a:srgbClr val="431273"/>
                </a:solidFill>
              </a:rPr>
              <a:t>Review</a:t>
            </a:r>
            <a:endParaRPr lang="es-CO" sz="2400" dirty="0">
              <a:solidFill>
                <a:srgbClr val="431273"/>
              </a:solidFill>
            </a:endParaRPr>
          </a:p>
          <a:p>
            <a:pPr algn="just"/>
            <a:endParaRPr lang="en-US" sz="2400" dirty="0">
              <a:solidFill>
                <a:srgbClr val="431273"/>
              </a:solidFill>
            </a:endParaRPr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86B742E-3082-D126-8263-314C22BC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32" y="1593874"/>
            <a:ext cx="1914458" cy="25633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D447FA-62AE-8694-CBC9-80B1370F5B6D}"/>
              </a:ext>
            </a:extLst>
          </p:cNvPr>
          <p:cNvSpPr/>
          <p:nvPr/>
        </p:nvSpPr>
        <p:spPr>
          <a:xfrm>
            <a:off x="9172280" y="3695306"/>
            <a:ext cx="1658036" cy="395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F45BAB24-9920-6D3A-EAA0-F6A65814C7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78" y="4599102"/>
            <a:ext cx="2847975" cy="1600200"/>
          </a:xfrm>
          <a:prstGeom prst="rect">
            <a:avLst/>
          </a:prstGeom>
        </p:spPr>
      </p:pic>
      <p:pic>
        <p:nvPicPr>
          <p:cNvPr id="15" name="Picture 14" descr="A group of men standing in front of a space shuttle&#10;&#10;Description automatically generated with medium confidence">
            <a:extLst>
              <a:ext uri="{FF2B5EF4-FFF2-40B4-BE49-F238E27FC236}">
                <a16:creationId xmlns:a16="http://schemas.microsoft.com/office/drawing/2014/main" id="{9B3B0C43-D1BE-32F4-8F39-0BDA210B7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02" y="453984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28B3D0DBE404789DF22B1AB7C7E02" ma:contentTypeVersion="13" ma:contentTypeDescription="Create a new document." ma:contentTypeScope="" ma:versionID="82a416a37a9f6e00f7f8fb3f9d8b8b90">
  <xsd:schema xmlns:xsd="http://www.w3.org/2001/XMLSchema" xmlns:xs="http://www.w3.org/2001/XMLSchema" xmlns:p="http://schemas.microsoft.com/office/2006/metadata/properties" xmlns:ns3="d2624068-23e1-46e5-ae36-eea3c5e8f82f" xmlns:ns4="d6e1a250-381e-44fc-b122-4243128f4442" targetNamespace="http://schemas.microsoft.com/office/2006/metadata/properties" ma:root="true" ma:fieldsID="7f4c54c65588192fcc06d3f83e459c42" ns3:_="" ns4:_="">
    <xsd:import namespace="d2624068-23e1-46e5-ae36-eea3c5e8f82f"/>
    <xsd:import namespace="d6e1a250-381e-44fc-b122-4243128f44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4068-23e1-46e5-ae36-eea3c5e8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1a250-381e-44fc-b122-4243128f44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4850F-C7D4-475B-B03F-01144A301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1FA34-7BD7-4C53-871C-6CE71CB00162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d6e1a250-381e-44fc-b122-4243128f4442"/>
    <ds:schemaRef ds:uri="d2624068-23e1-46e5-ae36-eea3c5e8f82f"/>
  </ds:schemaRefs>
</ds:datastoreItem>
</file>

<file path=customXml/itemProps3.xml><?xml version="1.0" encoding="utf-8"?>
<ds:datastoreItem xmlns:ds="http://schemas.openxmlformats.org/officeDocument/2006/customXml" ds:itemID="{C18C15DF-2940-4BD9-A5B7-1DF8051E8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24068-23e1-46e5-ae36-eea3c5e8f82f"/>
    <ds:schemaRef ds:uri="d6e1a250-381e-44fc-b122-4243128f44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28595</TotalTime>
  <Words>646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Sarmiento</dc:creator>
  <cp:lastModifiedBy>anyblanco@gmail.com</cp:lastModifiedBy>
  <cp:revision>174</cp:revision>
  <dcterms:created xsi:type="dcterms:W3CDTF">2020-07-28T20:45:28Z</dcterms:created>
  <dcterms:modified xsi:type="dcterms:W3CDTF">2022-09-27T17:57:34Z</dcterms:modified>
</cp:coreProperties>
</file>