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BA56F-9C6E-B6F7-7DEA-6B7837D538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75ADA5-D54C-A85F-947B-6A5C1A2D4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3F1FE-E882-F1A6-643D-897838348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1777F-697F-45CD-D560-5AE5D468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FF320-46D0-5530-CBB9-EA2FA7A03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6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DF4DE-0EBB-A57F-CC16-44AE692D0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45361-6638-C64D-B9C9-AFBB61A77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DFE3A-BECF-800F-3E5A-958A40627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0551E-417B-1D9A-E6A7-8769D52F3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1C059-AA4E-387E-DA08-D69F97943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2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B8D940-DDD6-3882-9F9E-3F8563AA9A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215CD6-F9F7-2556-6E01-832250A9ED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32BCF-C258-F4AF-3D71-201A6D1CE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D1156-2360-749C-30D5-4114ACC77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81A14-3453-801F-F0A1-27459B38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9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289FF-92FB-7E49-33E2-E885D9E61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BB74F-49C1-1F30-B611-C691EFACD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04093-DC8E-692C-76EA-349BCE31A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DF74A-5735-B862-9F0C-7DE93B77F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CED8D-A458-226F-D9A6-366F68D6C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5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2D91D-06A3-3A37-B80A-B4BFBFD0B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F23B1-BFA8-E3BC-EFB4-E0A80082B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0DDAD-1B3D-9ADE-77B4-4835EA7DA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DD06A-38E4-ADCE-60DB-3EA460F8E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FA6AE-12ED-BE4B-A56E-6137F7148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3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7D2F-4F87-1388-FEA2-DBD6299AE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7EF2D-72F2-6E98-0FB8-CA147CEEE0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A35F48-6AF2-C373-5515-7915A4A60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26C58-026C-C33B-5CA6-909B4CFA2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F60EC-3A12-3542-E390-6604B41F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AB27A-86CF-733B-438C-F78EB1DC9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F4520-D6F1-BE60-E246-687C0BBED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6CC03-F30D-1D7D-A34A-310573105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DA386-7809-4365-B2FA-5A78A71E17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95AF80-CFC1-6BFC-6BC6-24E050163C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B6E78B-CC10-1971-A153-0A77777E38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E98E81-8B4E-2554-4253-90B27F3D5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940DA0-451A-9274-E262-1C64CAB32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F2AD2-AEBD-2538-8674-08CAA5AAA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4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E01EB-660F-E0EA-860E-208091A06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2A26C7-4AD6-1358-DC5E-02C4DA5AD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94C67-9A64-C0AB-8442-DEF3292C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5EA104-D3EF-AD54-AEF3-4304FA56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4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693CE0-3F64-9B88-0792-E2EB7213D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476D91-9AD4-6F89-7CB8-8834C839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02984-4B42-B06C-1166-937045E8F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7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9CDCB-9430-9D5B-9CF0-51B963869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00B64-E2CC-E975-5A3C-71FC3D108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39C09D-263E-223A-3962-27D978D45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DF7B33-E939-E638-AFAF-5A9E3398F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4A3B6-9994-8ECE-258D-3BEAFCDED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EBC2A-AB52-0F0E-57C2-28DF445EF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1A192-3F88-84EB-5AD7-4FC7D296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66A238-C035-330C-12C6-BAF7D38121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02D5CE-CA04-2B82-B08A-42C1E75C9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D18A7-61EC-A9AB-0068-7C676E17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66160-C0E4-D0D1-0B86-E1AE36B4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75951-D230-D106-B461-181CA574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5A14D5-B6EB-EAA1-5379-3AD0458F5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53EFF-E9B5-BCA5-C22E-BED768B70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45E39-528B-F10E-899C-C8E867189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4F7D-E074-47AF-88C2-4684269D89EB}" type="datetimeFigureOut">
              <a:rPr lang="en-US" smtClean="0"/>
              <a:t>10/26/2023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70D3C-F3F2-655D-A731-AE3B586AC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BFD0D-7276-2042-A414-CD7166942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B79D-1FDE-429B-9277-052654BB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9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>
            <a:extLst>
              <a:ext uri="{FF2B5EF4-FFF2-40B4-BE49-F238E27FC236}">
                <a16:creationId xmlns:a16="http://schemas.microsoft.com/office/drawing/2014/main" id="{F996610D-722A-0832-7CAD-9AE267818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422" y="0"/>
            <a:ext cx="7356389" cy="6737334"/>
          </a:xfrm>
          <a:prstGeom prst="rect">
            <a:avLst/>
          </a:prstGeom>
          <a:noFill/>
          <a:ln>
            <a:noFill/>
          </a:ln>
          <a:effectLst>
            <a:glow rad="1270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33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363AC006-0180-AF03-294C-59382DD82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68" y="301003"/>
            <a:ext cx="11536833" cy="625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797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60FD6E6-4F0A-E7B1-03BA-4D4449B61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94" y="655552"/>
            <a:ext cx="10612876" cy="558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23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KPMG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Chrisney, Martin D</dc:creator>
  <cp:lastModifiedBy>Chrisney, Martin D</cp:lastModifiedBy>
  <cp:revision>2</cp:revision>
  <dcterms:created xsi:type="dcterms:W3CDTF">2023-10-26T14:20:03Z</dcterms:created>
  <dcterms:modified xsi:type="dcterms:W3CDTF">2023-10-26T16:06:45Z</dcterms:modified>
</cp:coreProperties>
</file>