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96" r:id="rId2"/>
    <p:sldId id="7163" r:id="rId3"/>
    <p:sldId id="259" r:id="rId4"/>
    <p:sldId id="3841" r:id="rId5"/>
    <p:sldId id="7164" r:id="rId6"/>
    <p:sldId id="7165" r:id="rId7"/>
    <p:sldId id="7170" r:id="rId8"/>
    <p:sldId id="7175" r:id="rId9"/>
    <p:sldId id="7172" r:id="rId10"/>
    <p:sldId id="264" r:id="rId11"/>
    <p:sldId id="7168" r:id="rId12"/>
    <p:sldId id="7169" r:id="rId13"/>
    <p:sldId id="7174" r:id="rId14"/>
    <p:sldId id="7176" r:id="rId15"/>
    <p:sldId id="7171" r:id="rId16"/>
    <p:sldId id="7157" r:id="rId17"/>
    <p:sldId id="7160" r:id="rId18"/>
    <p:sldId id="7159" r:id="rId19"/>
    <p:sldId id="470" r:id="rId20"/>
    <p:sldId id="7113" r:id="rId21"/>
    <p:sldId id="7116" r:id="rId22"/>
    <p:sldId id="449" r:id="rId23"/>
    <p:sldId id="7158" r:id="rId24"/>
    <p:sldId id="71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5" autoAdjust="0"/>
    <p:restoredTop sz="76836" autoAdjust="0"/>
  </p:normalViewPr>
  <p:slideViewPr>
    <p:cSldViewPr snapToGrid="0">
      <p:cViewPr varScale="1">
        <p:scale>
          <a:sx n="62" d="100"/>
          <a:sy n="62" d="100"/>
        </p:scale>
        <p:origin x="56" y="29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milo Guerrero Cogollo" userId="59fa2f4c-91bf-47a6-9a85-345a17d5b8ea" providerId="ADAL" clId="{17038C97-82B3-44E5-8A44-5FBECA10CDE8}"/>
    <pc:docChg chg="undo custSel modSld">
      <pc:chgData name="Juan Camilo Guerrero Cogollo" userId="59fa2f4c-91bf-47a6-9a85-345a17d5b8ea" providerId="ADAL" clId="{17038C97-82B3-44E5-8A44-5FBECA10CDE8}" dt="2022-09-28T21:20:19.359" v="8" actId="27918"/>
      <pc:docMkLst>
        <pc:docMk/>
      </pc:docMkLst>
      <pc:sldChg chg="modSp mod">
        <pc:chgData name="Juan Camilo Guerrero Cogollo" userId="59fa2f4c-91bf-47a6-9a85-345a17d5b8ea" providerId="ADAL" clId="{17038C97-82B3-44E5-8A44-5FBECA10CDE8}" dt="2022-09-28T15:20:58.719" v="6" actId="20577"/>
        <pc:sldMkLst>
          <pc:docMk/>
          <pc:sldMk cId="190135210" sldId="496"/>
        </pc:sldMkLst>
        <pc:spChg chg="mod">
          <ac:chgData name="Juan Camilo Guerrero Cogollo" userId="59fa2f4c-91bf-47a6-9a85-345a17d5b8ea" providerId="ADAL" clId="{17038C97-82B3-44E5-8A44-5FBECA10CDE8}" dt="2022-09-28T15:20:58.719" v="6" actId="20577"/>
          <ac:spMkLst>
            <pc:docMk/>
            <pc:sldMk cId="190135210" sldId="496"/>
            <ac:spMk id="5" creationId="{A2F89695-B924-47B4-AEED-367961E02E95}"/>
          </ac:spMkLst>
        </pc:spChg>
      </pc:sldChg>
      <pc:sldChg chg="mod">
        <pc:chgData name="Juan Camilo Guerrero Cogollo" userId="59fa2f4c-91bf-47a6-9a85-345a17d5b8ea" providerId="ADAL" clId="{17038C97-82B3-44E5-8A44-5FBECA10CDE8}" dt="2022-09-26T17:09:49.010" v="0" actId="27918"/>
        <pc:sldMkLst>
          <pc:docMk/>
          <pc:sldMk cId="3255227827" sldId="7164"/>
        </pc:sldMkLst>
      </pc:sldChg>
      <pc:sldChg chg="mod">
        <pc:chgData name="Juan Camilo Guerrero Cogollo" userId="59fa2f4c-91bf-47a6-9a85-345a17d5b8ea" providerId="ADAL" clId="{17038C97-82B3-44E5-8A44-5FBECA10CDE8}" dt="2022-09-28T21:20:01.906" v="7" actId="27918"/>
        <pc:sldMkLst>
          <pc:docMk/>
          <pc:sldMk cId="3930864810" sldId="7172"/>
        </pc:sldMkLst>
      </pc:sldChg>
      <pc:sldChg chg="mod">
        <pc:chgData name="Juan Camilo Guerrero Cogollo" userId="59fa2f4c-91bf-47a6-9a85-345a17d5b8ea" providerId="ADAL" clId="{17038C97-82B3-44E5-8A44-5FBECA10CDE8}" dt="2022-09-28T21:20:19.359" v="8" actId="27918"/>
        <pc:sldMkLst>
          <pc:docMk/>
          <pc:sldMk cId="1255132010" sldId="71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ltaaero-my.sharepoint.com/personal/jguerrero_alta_aero/Documents/Backup/Documents/Traffic%20Report/2022/2022-09%20es%20julio/Datos_economico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ltaaero-my.sharepoint.com/personal/jguerrero_alta_aero/Documents/Backup/Documents/Traffic%20Report/2022/2022-09%20es%20julio/Copy%20of%20inflaci&#243;n_agosto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_\Downloads\jsar_20210510_11h23m_traffic_rpk_traffic_estimation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ltaaero-my.sharepoint.com/personal/mgalvan_alta_aero/Documents/2022_Base_Datos_Actualizad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altaaero-my.sharepoint.com/personal/mgalvan_alta_aero/Documents/2022_Base_Datos_Actualizad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ca\Documents\ALTA\Reporte_Trafico\Septiembre\Inflacion_agos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ltaaero-my.sharepoint.com/personal/jguerrero_alta_aero/Documents/Backup/Documents/Traffic%20Report/2022/2022-09%20es%20julio/Datos_econom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_\AppData\Local\Microsoft\Windows\INetCache\Content.Outlook\H92JS8U6\Consumer_Confidence_2022-8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ca\Documents\ALTA\Resumen_Tasas_Precio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ca\Documents\ALTA\Resumen_Tasas_Preci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_\AppData\Local\Microsoft\Windows\INetCache\Content.Outlook\H92JS8U6\Precios_acciones_actualizad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ltaaero-my.sharepoint.com/personal/mgalvan_alta_aero/Documents/TrafficR_Julio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PET_PRI_SPT_S1_D%20(3)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Real GDP growth (anual percent)</a:t>
            </a:r>
          </a:p>
        </c:rich>
      </c:tx>
      <c:layout>
        <c:manualLayout>
          <c:xMode val="edge"/>
          <c:yMode val="edge"/>
          <c:x val="0.31510773770338241"/>
          <c:y val="3.9643781718493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752116741840562E-2"/>
          <c:y val="0.11393941219583667"/>
          <c:w val="0.97449576651631886"/>
          <c:h val="0.66454881863062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Crecimiento!$B$1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Crecimiento!$A$2:$A$12</c:f>
              <c:strCache>
                <c:ptCount val="11"/>
                <c:pt idx="0">
                  <c:v>Peru</c:v>
                </c:pt>
                <c:pt idx="1">
                  <c:v>Chile</c:v>
                </c:pt>
                <c:pt idx="2">
                  <c:v>Colombia</c:v>
                </c:pt>
                <c:pt idx="3">
                  <c:v>Argentina</c:v>
                </c:pt>
                <c:pt idx="4">
                  <c:v>China</c:v>
                </c:pt>
                <c:pt idx="5">
                  <c:v>South America</c:v>
                </c:pt>
                <c:pt idx="6">
                  <c:v>Latin America and the Caribbean</c:v>
                </c:pt>
                <c:pt idx="7">
                  <c:v>World</c:v>
                </c:pt>
                <c:pt idx="8">
                  <c:v>USA</c:v>
                </c:pt>
                <c:pt idx="9">
                  <c:v>Mexico</c:v>
                </c:pt>
                <c:pt idx="10">
                  <c:v>Brazil</c:v>
                </c:pt>
              </c:strCache>
            </c:strRef>
          </c:cat>
          <c:val>
            <c:numRef>
              <c:f>Crecimiento!$B$2:$B$12</c:f>
              <c:numCache>
                <c:formatCode>General</c:formatCode>
                <c:ptCount val="11"/>
                <c:pt idx="0">
                  <c:v>13.5</c:v>
                </c:pt>
                <c:pt idx="1">
                  <c:v>11.7</c:v>
                </c:pt>
                <c:pt idx="2">
                  <c:v>10.7</c:v>
                </c:pt>
                <c:pt idx="3">
                  <c:v>10.4</c:v>
                </c:pt>
                <c:pt idx="4">
                  <c:v>8.1</c:v>
                </c:pt>
                <c:pt idx="5">
                  <c:v>7.2</c:v>
                </c:pt>
                <c:pt idx="6">
                  <c:v>6.9</c:v>
                </c:pt>
                <c:pt idx="7">
                  <c:v>6.1</c:v>
                </c:pt>
                <c:pt idx="8">
                  <c:v>5.7</c:v>
                </c:pt>
                <c:pt idx="9">
                  <c:v>4.8</c:v>
                </c:pt>
                <c:pt idx="1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5-48AF-9CC1-13275AD1AF33}"/>
            </c:ext>
          </c:extLst>
        </c:ser>
        <c:ser>
          <c:idx val="1"/>
          <c:order val="1"/>
          <c:tx>
            <c:strRef>
              <c:f>Crecimiento!$C$1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Crecimiento!$A$2:$A$12</c:f>
              <c:strCache>
                <c:ptCount val="11"/>
                <c:pt idx="0">
                  <c:v>Peru</c:v>
                </c:pt>
                <c:pt idx="1">
                  <c:v>Chile</c:v>
                </c:pt>
                <c:pt idx="2">
                  <c:v>Colombia</c:v>
                </c:pt>
                <c:pt idx="3">
                  <c:v>Argentina</c:v>
                </c:pt>
                <c:pt idx="4">
                  <c:v>China</c:v>
                </c:pt>
                <c:pt idx="5">
                  <c:v>South America</c:v>
                </c:pt>
                <c:pt idx="6">
                  <c:v>Latin America and the Caribbean</c:v>
                </c:pt>
                <c:pt idx="7">
                  <c:v>World</c:v>
                </c:pt>
                <c:pt idx="8">
                  <c:v>USA</c:v>
                </c:pt>
                <c:pt idx="9">
                  <c:v>Mexico</c:v>
                </c:pt>
                <c:pt idx="10">
                  <c:v>Brazil</c:v>
                </c:pt>
              </c:strCache>
            </c:strRef>
          </c:cat>
          <c:val>
            <c:numRef>
              <c:f>Crecimiento!$C$2:$C$12</c:f>
              <c:numCache>
                <c:formatCode>0.0</c:formatCode>
                <c:ptCount val="11"/>
                <c:pt idx="0">
                  <c:v>2.8</c:v>
                </c:pt>
                <c:pt idx="1">
                  <c:v>1.8</c:v>
                </c:pt>
                <c:pt idx="2">
                  <c:v>6.3</c:v>
                </c:pt>
                <c:pt idx="3">
                  <c:v>4</c:v>
                </c:pt>
                <c:pt idx="4">
                  <c:v>3.3</c:v>
                </c:pt>
                <c:pt idx="5">
                  <c:v>2.8</c:v>
                </c:pt>
                <c:pt idx="6">
                  <c:v>3</c:v>
                </c:pt>
                <c:pt idx="7">
                  <c:v>3.2</c:v>
                </c:pt>
                <c:pt idx="8">
                  <c:v>2.2999999999999998</c:v>
                </c:pt>
                <c:pt idx="9">
                  <c:v>2.4</c:v>
                </c:pt>
                <c:pt idx="1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5-48AF-9CC1-13275AD1AF33}"/>
            </c:ext>
          </c:extLst>
        </c:ser>
        <c:ser>
          <c:idx val="2"/>
          <c:order val="2"/>
          <c:tx>
            <c:strRef>
              <c:f>Crecimiento!$D$1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noFill/>
              <a:prstDash val="dashDot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Crecimiento!$A$2:$A$12</c:f>
              <c:strCache>
                <c:ptCount val="11"/>
                <c:pt idx="0">
                  <c:v>Peru</c:v>
                </c:pt>
                <c:pt idx="1">
                  <c:v>Chile</c:v>
                </c:pt>
                <c:pt idx="2">
                  <c:v>Colombia</c:v>
                </c:pt>
                <c:pt idx="3">
                  <c:v>Argentina</c:v>
                </c:pt>
                <c:pt idx="4">
                  <c:v>China</c:v>
                </c:pt>
                <c:pt idx="5">
                  <c:v>South America</c:v>
                </c:pt>
                <c:pt idx="6">
                  <c:v>Latin America and the Caribbean</c:v>
                </c:pt>
                <c:pt idx="7">
                  <c:v>World</c:v>
                </c:pt>
                <c:pt idx="8">
                  <c:v>USA</c:v>
                </c:pt>
                <c:pt idx="9">
                  <c:v>Mexico</c:v>
                </c:pt>
                <c:pt idx="10">
                  <c:v>Brazil</c:v>
                </c:pt>
              </c:strCache>
            </c:strRef>
          </c:cat>
          <c:val>
            <c:numRef>
              <c:f>Crecimiento!$D$2:$D$12</c:f>
              <c:numCache>
                <c:formatCode>General</c:formatCode>
                <c:ptCount val="11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>
                  <c:v>4.5999999999999996</c:v>
                </c:pt>
                <c:pt idx="5">
                  <c:v>1.9</c:v>
                </c:pt>
                <c:pt idx="6">
                  <c:v>2</c:v>
                </c:pt>
                <c:pt idx="7">
                  <c:v>2.9</c:v>
                </c:pt>
                <c:pt idx="8">
                  <c:v>1</c:v>
                </c:pt>
                <c:pt idx="9">
                  <c:v>1.2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95-48AF-9CC1-13275AD1A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596496"/>
        <c:axId val="598594256"/>
      </c:barChart>
      <c:catAx>
        <c:axId val="59859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594256"/>
        <c:crosses val="autoZero"/>
        <c:auto val="1"/>
        <c:lblAlgn val="ctr"/>
        <c:lblOffset val="100"/>
        <c:noMultiLvlLbl val="0"/>
      </c:catAx>
      <c:valAx>
        <c:axId val="598594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859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68325129501992"/>
          <c:y val="0.13664649376728061"/>
          <c:w val="0.18263340612780743"/>
          <c:h val="6.4470365595132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 Light" panose="02010600030101010101" pitchFamily="2" charset="-122"/>
                <a:cs typeface="+mn-cs"/>
              </a:defRPr>
            </a:pPr>
            <a:r>
              <a:rPr lang="es-MX" sz="1400" b="0" i="0" baseline="0">
                <a:effectLst/>
                <a:latin typeface="+mj-lt"/>
                <a:ea typeface="DengXian Light" panose="02010600030101010101" pitchFamily="2" charset="-122"/>
              </a:rPr>
              <a:t>Inflation in August 2022</a:t>
            </a:r>
            <a:endParaRPr lang="es-MX" sz="1400">
              <a:effectLst/>
              <a:latin typeface="+mj-lt"/>
              <a:ea typeface="DengXian Light" panose="02010600030101010101" pitchFamily="2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engXian Light" panose="02010600030101010101" pitchFamily="2" charset="-122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14"/>
                <c:pt idx="0">
                  <c:v>Ecuador</c:v>
                </c:pt>
                <c:pt idx="1">
                  <c:v>El Salvador</c:v>
                </c:pt>
                <c:pt idx="2">
                  <c:v>Mexico</c:v>
                </c:pt>
                <c:pt idx="3">
                  <c:v>Peru</c:v>
                </c:pt>
                <c:pt idx="4">
                  <c:v>Dominican Rep.</c:v>
                </c:pt>
                <c:pt idx="5">
                  <c:v>Brazil</c:v>
                </c:pt>
                <c:pt idx="6">
                  <c:v>Guatemala</c:v>
                </c:pt>
                <c:pt idx="7">
                  <c:v>Uruguay</c:v>
                </c:pt>
                <c:pt idx="8">
                  <c:v>Honduras</c:v>
                </c:pt>
                <c:pt idx="9">
                  <c:v>Paraguay</c:v>
                </c:pt>
                <c:pt idx="10">
                  <c:v>Colombia</c:v>
                </c:pt>
                <c:pt idx="11">
                  <c:v>Costa Rica</c:v>
                </c:pt>
                <c:pt idx="12">
                  <c:v>Nicaragua</c:v>
                </c:pt>
                <c:pt idx="13">
                  <c:v>Chile</c:v>
                </c:pt>
              </c:strCache>
            </c:strRef>
          </c:cat>
          <c:val>
            <c:numRef>
              <c:f>Hoja1!$B$2:$B$15</c:f>
              <c:numCache>
                <c:formatCode>_-* #,##0.0_-;\-* #,##0.0_-;_-* "-"_-;_-@_-</c:formatCode>
                <c:ptCount val="14"/>
                <c:pt idx="0">
                  <c:v>3.8</c:v>
                </c:pt>
                <c:pt idx="1">
                  <c:v>7.7</c:v>
                </c:pt>
                <c:pt idx="2">
                  <c:v>8.6999999999999993</c:v>
                </c:pt>
                <c:pt idx="3">
                  <c:v>8.8000000000000007</c:v>
                </c:pt>
                <c:pt idx="4">
                  <c:v>8.8000000000000007</c:v>
                </c:pt>
                <c:pt idx="5">
                  <c:v>8.83</c:v>
                </c:pt>
                <c:pt idx="6">
                  <c:v>8.9</c:v>
                </c:pt>
                <c:pt idx="7">
                  <c:v>9.5299999999999994</c:v>
                </c:pt>
                <c:pt idx="8">
                  <c:v>10.4</c:v>
                </c:pt>
                <c:pt idx="9">
                  <c:v>10.5</c:v>
                </c:pt>
                <c:pt idx="10">
                  <c:v>10.84</c:v>
                </c:pt>
                <c:pt idx="11">
                  <c:v>12.13</c:v>
                </c:pt>
                <c:pt idx="12">
                  <c:v>12.2</c:v>
                </c:pt>
                <c:pt idx="13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5-4664-95E7-A7A94E5F4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6192440"/>
        <c:axId val="686190520"/>
      </c:barChart>
      <c:catAx>
        <c:axId val="686192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 Light" panose="02010600030101010101" pitchFamily="2" charset="-122"/>
                <a:cs typeface="+mn-cs"/>
              </a:defRPr>
            </a:pPr>
            <a:endParaRPr lang="en-US"/>
          </a:p>
        </c:txPr>
        <c:crossAx val="686190520"/>
        <c:crosses val="autoZero"/>
        <c:auto val="1"/>
        <c:lblAlgn val="ctr"/>
        <c:lblOffset val="100"/>
        <c:noMultiLvlLbl val="0"/>
      </c:catAx>
      <c:valAx>
        <c:axId val="686190520"/>
        <c:scaling>
          <c:orientation val="minMax"/>
        </c:scaling>
        <c:delete val="1"/>
        <c:axPos val="b"/>
        <c:numFmt formatCode="_-* #,##0.0_-;\-* #,##0.0_-;_-* &quot;-&quot;_-;_-@_-" sourceLinked="1"/>
        <c:majorTickMark val="none"/>
        <c:minorTickMark val="none"/>
        <c:tickLblPos val="nextTo"/>
        <c:crossAx val="68619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Crecimiento anual año </a:t>
            </a:r>
            <a:r>
              <a:rPr lang="es-CO" b="1" dirty="0">
                <a:solidFill>
                  <a:srgbClr val="FF0000"/>
                </a:solidFill>
              </a:rPr>
              <a:t>2019</a:t>
            </a:r>
            <a:r>
              <a:rPr lang="es-CO" dirty="0"/>
              <a:t> RPK - Chile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Hoja3!$B$74:$M$74</c:f>
              <c:numCache>
                <c:formatCode>0%</c:formatCode>
                <c:ptCount val="12"/>
                <c:pt idx="0">
                  <c:v>0.10884651370657483</c:v>
                </c:pt>
                <c:pt idx="1">
                  <c:v>8.7847053541326714E-2</c:v>
                </c:pt>
                <c:pt idx="2">
                  <c:v>0.10047719076352801</c:v>
                </c:pt>
                <c:pt idx="3">
                  <c:v>0.12955280191790863</c:v>
                </c:pt>
                <c:pt idx="4">
                  <c:v>0.1074768299294977</c:v>
                </c:pt>
                <c:pt idx="5">
                  <c:v>0.10152134545835834</c:v>
                </c:pt>
                <c:pt idx="6">
                  <c:v>0.1273194820518988</c:v>
                </c:pt>
                <c:pt idx="7">
                  <c:v>8.0286940201248269E-2</c:v>
                </c:pt>
                <c:pt idx="8">
                  <c:v>5.3059094236703297E-2</c:v>
                </c:pt>
                <c:pt idx="9">
                  <c:v>-2.9318323580857952E-2</c:v>
                </c:pt>
                <c:pt idx="10">
                  <c:v>-7.0716624357126001E-2</c:v>
                </c:pt>
                <c:pt idx="11">
                  <c:v>1.9475951027160487E-2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23-43F2-99F2-98EFE332B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3330000"/>
        <c:axId val="713333328"/>
      </c:lineChart>
      <c:catAx>
        <c:axId val="71333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333328"/>
        <c:crosses val="autoZero"/>
        <c:auto val="1"/>
        <c:lblAlgn val="ctr"/>
        <c:lblOffset val="100"/>
        <c:noMultiLvlLbl val="0"/>
      </c:catAx>
      <c:valAx>
        <c:axId val="7133333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33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/>
              <a:t>Pax internacionales (en relación al mismo mes de 2019)</a:t>
            </a:r>
          </a:p>
        </c:rich>
      </c:tx>
      <c:layout>
        <c:manualLayout>
          <c:xMode val="edge"/>
          <c:yMode val="edge"/>
          <c:x val="0.27569660692865877"/>
          <c:y val="5.9612293909314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601400481863351E-2"/>
          <c:y val="0.13867920898358496"/>
          <c:w val="0.91482482435159795"/>
          <c:h val="0.57550743516857628"/>
        </c:manualLayout>
      </c:layout>
      <c:lineChart>
        <c:grouping val="standard"/>
        <c:varyColors val="0"/>
        <c:ser>
          <c:idx val="0"/>
          <c:order val="0"/>
          <c:tx>
            <c:strRef>
              <c:f>Hoja3!$B$19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none"/>
          </c:marker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67E-4A42-AF4C-D6066207A4B3}"/>
              </c:ext>
            </c:extLst>
          </c:dPt>
          <c:dLbls>
            <c:dLbl>
              <c:idx val="30"/>
              <c:layout>
                <c:manualLayout>
                  <c:x val="-1.1060706816017369E-16"/>
                  <c:y val="1.2247815123062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7E-4A42-AF4C-D6066207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Hoja3!$C$19:$AG$19</c:f>
              <c:numCache>
                <c:formatCode>0%</c:formatCode>
                <c:ptCount val="31"/>
                <c:pt idx="0">
                  <c:v>0.83949169478555452</c:v>
                </c:pt>
                <c:pt idx="1">
                  <c:v>0.87380052362908567</c:v>
                </c:pt>
                <c:pt idx="2">
                  <c:v>0.47985418697898435</c:v>
                </c:pt>
                <c:pt idx="3">
                  <c:v>1.2191415615575572E-3</c:v>
                </c:pt>
                <c:pt idx="4">
                  <c:v>1.5876470520853617E-2</c:v>
                </c:pt>
                <c:pt idx="5">
                  <c:v>1.0964214213072962E-2</c:v>
                </c:pt>
                <c:pt idx="6">
                  <c:v>9.0212342268918694E-3</c:v>
                </c:pt>
                <c:pt idx="7">
                  <c:v>1.0102035378693105E-2</c:v>
                </c:pt>
                <c:pt idx="8">
                  <c:v>2.1378875254351747E-2</c:v>
                </c:pt>
                <c:pt idx="9">
                  <c:v>3.9759715228585249E-2</c:v>
                </c:pt>
                <c:pt idx="10">
                  <c:v>8.5508363323491487E-2</c:v>
                </c:pt>
                <c:pt idx="11">
                  <c:v>0.16012730544112561</c:v>
                </c:pt>
                <c:pt idx="12">
                  <c:v>0.13730400272200696</c:v>
                </c:pt>
                <c:pt idx="13">
                  <c:v>0.11065789743835419</c:v>
                </c:pt>
                <c:pt idx="14">
                  <c:v>0.12188066647938021</c:v>
                </c:pt>
                <c:pt idx="15">
                  <c:v>7.0102371524732213E-2</c:v>
                </c:pt>
                <c:pt idx="16">
                  <c:v>8.2504249321738637E-2</c:v>
                </c:pt>
                <c:pt idx="17">
                  <c:v>9.9467796440119119E-2</c:v>
                </c:pt>
                <c:pt idx="18">
                  <c:v>5.9847678848879274E-2</c:v>
                </c:pt>
                <c:pt idx="19">
                  <c:v>8.520034477012646E-2</c:v>
                </c:pt>
                <c:pt idx="20">
                  <c:v>0.10171581912369713</c:v>
                </c:pt>
                <c:pt idx="21">
                  <c:v>0.16088358083696055</c:v>
                </c:pt>
                <c:pt idx="22">
                  <c:v>0.28960027162353902</c:v>
                </c:pt>
                <c:pt idx="23">
                  <c:v>0.38171407057834672</c:v>
                </c:pt>
                <c:pt idx="24">
                  <c:v>0.28086633520224752</c:v>
                </c:pt>
                <c:pt idx="25">
                  <c:v>0.32651535717571839</c:v>
                </c:pt>
                <c:pt idx="26">
                  <c:v>0.37282523619876601</c:v>
                </c:pt>
                <c:pt idx="27">
                  <c:v>0.50149838385815015</c:v>
                </c:pt>
                <c:pt idx="28">
                  <c:v>0.57534626795443067</c:v>
                </c:pt>
                <c:pt idx="29">
                  <c:v>0.57103663402910476</c:v>
                </c:pt>
                <c:pt idx="30">
                  <c:v>0.62082471826207752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7E-4A42-AF4C-D6066207A4B3}"/>
            </c:ext>
          </c:extLst>
        </c:ser>
        <c:ser>
          <c:idx val="1"/>
          <c:order val="1"/>
          <c:tx>
            <c:strRef>
              <c:f>Hoja3!$B$20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1.1060706816017369E-16"/>
                  <c:y val="-3.3767918197520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7E-4A42-AF4C-D6066207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Hoja3!$C$20:$AG$20</c:f>
              <c:numCache>
                <c:formatCode>0%</c:formatCode>
                <c:ptCount val="31"/>
                <c:pt idx="0">
                  <c:v>0.93650221804892486</c:v>
                </c:pt>
                <c:pt idx="1">
                  <c:v>0.97227624481440966</c:v>
                </c:pt>
                <c:pt idx="2">
                  <c:v>0.56217547996654083</c:v>
                </c:pt>
                <c:pt idx="3">
                  <c:v>2.084688854078702E-2</c:v>
                </c:pt>
                <c:pt idx="4">
                  <c:v>2.6722009968083268E-2</c:v>
                </c:pt>
                <c:pt idx="5">
                  <c:v>3.5221013922161468E-2</c:v>
                </c:pt>
                <c:pt idx="6">
                  <c:v>3.9462898064219258E-2</c:v>
                </c:pt>
                <c:pt idx="7">
                  <c:v>5.8598833060487764E-2</c:v>
                </c:pt>
                <c:pt idx="8">
                  <c:v>7.5720162455251538E-2</c:v>
                </c:pt>
                <c:pt idx="9">
                  <c:v>0.10078476826473701</c:v>
                </c:pt>
                <c:pt idx="10">
                  <c:v>0.13628186720305893</c:v>
                </c:pt>
                <c:pt idx="11">
                  <c:v>0.20066307420921634</c:v>
                </c:pt>
                <c:pt idx="12">
                  <c:v>0.15731082280917688</c:v>
                </c:pt>
                <c:pt idx="13">
                  <c:v>9.7703811179552583E-2</c:v>
                </c:pt>
                <c:pt idx="14">
                  <c:v>8.9954418853595966E-2</c:v>
                </c:pt>
                <c:pt idx="15">
                  <c:v>8.640439758439547E-2</c:v>
                </c:pt>
                <c:pt idx="16">
                  <c:v>0.10245638308465534</c:v>
                </c:pt>
                <c:pt idx="17">
                  <c:v>0.12578337579823765</c:v>
                </c:pt>
                <c:pt idx="18">
                  <c:v>0.15702097556247788</c:v>
                </c:pt>
                <c:pt idx="19">
                  <c:v>0.190660481516299</c:v>
                </c:pt>
                <c:pt idx="20">
                  <c:v>0.21509253250151777</c:v>
                </c:pt>
                <c:pt idx="21">
                  <c:v>0.28754951324163525</c:v>
                </c:pt>
                <c:pt idx="22">
                  <c:v>0.40557267144829234</c:v>
                </c:pt>
                <c:pt idx="23">
                  <c:v>0.48403402363289272</c:v>
                </c:pt>
                <c:pt idx="24">
                  <c:v>0.43233611128744115</c:v>
                </c:pt>
                <c:pt idx="25">
                  <c:v>0.4577179138034142</c:v>
                </c:pt>
                <c:pt idx="26">
                  <c:v>0.51805252666187174</c:v>
                </c:pt>
                <c:pt idx="27">
                  <c:v>0.61267372407117326</c:v>
                </c:pt>
                <c:pt idx="28">
                  <c:v>0.63498105435278207</c:v>
                </c:pt>
                <c:pt idx="29">
                  <c:v>0.64877908619975788</c:v>
                </c:pt>
                <c:pt idx="30">
                  <c:v>0.66518855542441613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7E-4A42-AF4C-D6066207A4B3}"/>
            </c:ext>
          </c:extLst>
        </c:ser>
        <c:ser>
          <c:idx val="2"/>
          <c:order val="2"/>
          <c:tx>
            <c:strRef>
              <c:f>Hoja3!$B$21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0"/>
                  <c:y val="-3.04466767212621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7E-4A42-AF4C-D6066207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Hoja3!$C$21:$AG$21</c:f>
              <c:numCache>
                <c:formatCode>0%</c:formatCode>
                <c:ptCount val="31"/>
                <c:pt idx="0">
                  <c:v>0.94340436160243857</c:v>
                </c:pt>
                <c:pt idx="1">
                  <c:v>0.96221225645062058</c:v>
                </c:pt>
                <c:pt idx="2">
                  <c:v>0.52530275216688382</c:v>
                </c:pt>
                <c:pt idx="3">
                  <c:v>1.2840669367848348E-2</c:v>
                </c:pt>
                <c:pt idx="4">
                  <c:v>1.1142318512195286E-2</c:v>
                </c:pt>
                <c:pt idx="5">
                  <c:v>1.5223597681166162E-2</c:v>
                </c:pt>
                <c:pt idx="6">
                  <c:v>1.5919104427682455E-2</c:v>
                </c:pt>
                <c:pt idx="7">
                  <c:v>2.2983672136326669E-2</c:v>
                </c:pt>
                <c:pt idx="8">
                  <c:v>3.6460104053984442E-2</c:v>
                </c:pt>
                <c:pt idx="9">
                  <c:v>8.0845083039868093E-2</c:v>
                </c:pt>
                <c:pt idx="10">
                  <c:v>0.13283001738410388</c:v>
                </c:pt>
                <c:pt idx="11">
                  <c:v>0.22444434239529756</c:v>
                </c:pt>
                <c:pt idx="12">
                  <c:v>0.1857026438705302</c:v>
                </c:pt>
                <c:pt idx="13">
                  <c:v>0.1788239314145986</c:v>
                </c:pt>
                <c:pt idx="14">
                  <c:v>0.16485875182361512</c:v>
                </c:pt>
                <c:pt idx="15">
                  <c:v>4.6215708217732396E-2</c:v>
                </c:pt>
                <c:pt idx="16">
                  <c:v>3.7629819159742603E-2</c:v>
                </c:pt>
                <c:pt idx="17">
                  <c:v>5.6480000930324507E-2</c:v>
                </c:pt>
                <c:pt idx="18">
                  <c:v>7.1636971504061911E-2</c:v>
                </c:pt>
                <c:pt idx="19">
                  <c:v>0.1479070919154768</c:v>
                </c:pt>
                <c:pt idx="20">
                  <c:v>0.20317084199018984</c:v>
                </c:pt>
                <c:pt idx="21">
                  <c:v>0.28903975430028972</c:v>
                </c:pt>
                <c:pt idx="22">
                  <c:v>0.4233440830446375</c:v>
                </c:pt>
                <c:pt idx="23">
                  <c:v>0.48904429516112102</c:v>
                </c:pt>
                <c:pt idx="24">
                  <c:v>0.44506521255610615</c:v>
                </c:pt>
                <c:pt idx="25">
                  <c:v>0.45961442932241203</c:v>
                </c:pt>
                <c:pt idx="26">
                  <c:v>0.47558402537821209</c:v>
                </c:pt>
                <c:pt idx="27">
                  <c:v>0.56564406561617342</c:v>
                </c:pt>
                <c:pt idx="28">
                  <c:v>0.5965093258075197</c:v>
                </c:pt>
                <c:pt idx="29">
                  <c:v>0.58953152346452842</c:v>
                </c:pt>
                <c:pt idx="30">
                  <c:v>0.65312998598790295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7E-4A42-AF4C-D6066207A4B3}"/>
            </c:ext>
          </c:extLst>
        </c:ser>
        <c:ser>
          <c:idx val="3"/>
          <c:order val="3"/>
          <c:tx>
            <c:strRef>
              <c:f>Hoja3!$B$22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layout>
                <c:manualLayout>
                  <c:x val="-3.0545361694041748E-2"/>
                  <c:y val="-3.2265934063239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7E-4A42-AF4C-D6066207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Hoja3!$C$22:$AG$22</c:f>
              <c:numCache>
                <c:formatCode>0%</c:formatCode>
                <c:ptCount val="31"/>
                <c:pt idx="0">
                  <c:v>0.90025402687758505</c:v>
                </c:pt>
                <c:pt idx="1">
                  <c:v>1.0594183279613292</c:v>
                </c:pt>
                <c:pt idx="2">
                  <c:v>0.55521879933857521</c:v>
                </c:pt>
                <c:pt idx="3">
                  <c:v>7.2389334219673208E-3</c:v>
                </c:pt>
                <c:pt idx="4">
                  <c:v>1.3483397170473099E-2</c:v>
                </c:pt>
                <c:pt idx="5">
                  <c:v>2.1570632386110341E-2</c:v>
                </c:pt>
                <c:pt idx="6">
                  <c:v>1.3525451104937702E-2</c:v>
                </c:pt>
                <c:pt idx="7">
                  <c:v>1.0150815732894903E-2</c:v>
                </c:pt>
                <c:pt idx="8">
                  <c:v>3.2114671675150454E-2</c:v>
                </c:pt>
                <c:pt idx="9">
                  <c:v>0.15852938504859659</c:v>
                </c:pt>
                <c:pt idx="10">
                  <c:v>0.19868897182144132</c:v>
                </c:pt>
                <c:pt idx="11">
                  <c:v>0.36038863766162027</c:v>
                </c:pt>
                <c:pt idx="12">
                  <c:v>0.32427566071922398</c:v>
                </c:pt>
                <c:pt idx="13">
                  <c:v>0.27413710786127765</c:v>
                </c:pt>
                <c:pt idx="14">
                  <c:v>0.34677616264166716</c:v>
                </c:pt>
                <c:pt idx="15">
                  <c:v>0.36343529777837497</c:v>
                </c:pt>
                <c:pt idx="16">
                  <c:v>0.45793178309147942</c:v>
                </c:pt>
                <c:pt idx="17">
                  <c:v>0.5514042620891495</c:v>
                </c:pt>
                <c:pt idx="18">
                  <c:v>0.62015610358381434</c:v>
                </c:pt>
                <c:pt idx="19">
                  <c:v>0.60339572530669028</c:v>
                </c:pt>
                <c:pt idx="20">
                  <c:v>0.65259264877115186</c:v>
                </c:pt>
                <c:pt idx="21">
                  <c:v>0.75011441687570313</c:v>
                </c:pt>
                <c:pt idx="22">
                  <c:v>0.84839710408597391</c:v>
                </c:pt>
                <c:pt idx="23">
                  <c:v>0.92829724086921517</c:v>
                </c:pt>
                <c:pt idx="24">
                  <c:v>0.84780903707039457</c:v>
                </c:pt>
                <c:pt idx="25">
                  <c:v>0.87371508117446517</c:v>
                </c:pt>
                <c:pt idx="26">
                  <c:v>0.94204452538951677</c:v>
                </c:pt>
                <c:pt idx="27">
                  <c:v>1.0485156164364187</c:v>
                </c:pt>
                <c:pt idx="28">
                  <c:v>1.1124387974909742</c:v>
                </c:pt>
                <c:pt idx="29">
                  <c:v>1.0884676001345679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67E-4A42-AF4C-D6066207A4B3}"/>
            </c:ext>
          </c:extLst>
        </c:ser>
        <c:ser>
          <c:idx val="4"/>
          <c:order val="4"/>
          <c:tx>
            <c:strRef>
              <c:f>Hoja3!$B$23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0"/>
                  <c:y val="1.82415311117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7E-4A42-AF4C-D6066207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Hoja3!$C$23:$AG$23</c:f>
              <c:numCache>
                <c:formatCode>0%</c:formatCode>
                <c:ptCount val="31"/>
                <c:pt idx="0">
                  <c:v>1.0821735473470246</c:v>
                </c:pt>
                <c:pt idx="1">
                  <c:v>1.1067270490301302</c:v>
                </c:pt>
                <c:pt idx="2">
                  <c:v>0.59965854117902051</c:v>
                </c:pt>
                <c:pt idx="3">
                  <c:v>2.3410207586273681E-2</c:v>
                </c:pt>
                <c:pt idx="4">
                  <c:v>2.7230317567061506E-2</c:v>
                </c:pt>
                <c:pt idx="5">
                  <c:v>7.4228270824873877E-2</c:v>
                </c:pt>
                <c:pt idx="6">
                  <c:v>0.16645255489574351</c:v>
                </c:pt>
                <c:pt idx="7">
                  <c:v>0.24480777515780483</c:v>
                </c:pt>
                <c:pt idx="8">
                  <c:v>0.30047790843081423</c:v>
                </c:pt>
                <c:pt idx="9">
                  <c:v>0.48657273492918529</c:v>
                </c:pt>
                <c:pt idx="10">
                  <c:v>0.34514539746906492</c:v>
                </c:pt>
                <c:pt idx="11">
                  <c:v>0.46024950999271641</c:v>
                </c:pt>
                <c:pt idx="12">
                  <c:v>0.44404242891521228</c:v>
                </c:pt>
                <c:pt idx="13">
                  <c:v>0.3385510850501296</c:v>
                </c:pt>
                <c:pt idx="14">
                  <c:v>0.4672228591255132</c:v>
                </c:pt>
                <c:pt idx="15">
                  <c:v>0.61073571253736614</c:v>
                </c:pt>
                <c:pt idx="16">
                  <c:v>0.82597844811273446</c:v>
                </c:pt>
                <c:pt idx="17">
                  <c:v>0.8759726906060481</c:v>
                </c:pt>
                <c:pt idx="18">
                  <c:v>0.87601588623019988</c:v>
                </c:pt>
                <c:pt idx="19">
                  <c:v>0.86469063963037163</c:v>
                </c:pt>
                <c:pt idx="20">
                  <c:v>0.89719075726342346</c:v>
                </c:pt>
                <c:pt idx="21">
                  <c:v>0.96974357733433036</c:v>
                </c:pt>
                <c:pt idx="22">
                  <c:v>0.94136869589046523</c:v>
                </c:pt>
                <c:pt idx="23">
                  <c:v>0.90596226395421053</c:v>
                </c:pt>
                <c:pt idx="24">
                  <c:v>0.87086937221092964</c:v>
                </c:pt>
                <c:pt idx="25">
                  <c:v>0.90487866809769379</c:v>
                </c:pt>
                <c:pt idx="26">
                  <c:v>0.97212177066543615</c:v>
                </c:pt>
                <c:pt idx="27">
                  <c:v>1.0256605714547098</c:v>
                </c:pt>
                <c:pt idx="28">
                  <c:v>1.0658233181395096</c:v>
                </c:pt>
                <c:pt idx="29">
                  <c:v>1.0695563835607604</c:v>
                </c:pt>
                <c:pt idx="30">
                  <c:v>1.0641630489095837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67E-4A42-AF4C-D6066207A4B3}"/>
            </c:ext>
          </c:extLst>
        </c:ser>
        <c:ser>
          <c:idx val="5"/>
          <c:order val="5"/>
          <c:tx>
            <c:strRef>
              <c:f>Hoja3!$B$24</c:f>
              <c:strCache>
                <c:ptCount val="1"/>
                <c:pt idx="0">
                  <c:v>Peru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layout>
                <c:manualLayout>
                  <c:x val="-1.8661581432822989E-2"/>
                  <c:y val="4.4953057681026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7E-4A42-AF4C-D6066207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Hoja3!$C$24:$AG$24</c:f>
              <c:numCache>
                <c:formatCode>0%</c:formatCode>
                <c:ptCount val="31"/>
                <c:pt idx="0">
                  <c:v>0.9569305285575439</c:v>
                </c:pt>
                <c:pt idx="1">
                  <c:v>0.97288543365404856</c:v>
                </c:pt>
                <c:pt idx="2">
                  <c:v>0.4658925221934494</c:v>
                </c:pt>
                <c:pt idx="3">
                  <c:v>2.3438635739553217E-2</c:v>
                </c:pt>
                <c:pt idx="4">
                  <c:v>8.4284197830545096E-3</c:v>
                </c:pt>
                <c:pt idx="5">
                  <c:v>1.4982449246624037E-2</c:v>
                </c:pt>
                <c:pt idx="6">
                  <c:v>1.0356326123530419E-2</c:v>
                </c:pt>
                <c:pt idx="7">
                  <c:v>7.2069244304941264E-3</c:v>
                </c:pt>
                <c:pt idx="8">
                  <c:v>1.3616008758198187E-2</c:v>
                </c:pt>
                <c:pt idx="9">
                  <c:v>3.4411762379057458E-2</c:v>
                </c:pt>
                <c:pt idx="10">
                  <c:v>0.10625150485702088</c:v>
                </c:pt>
                <c:pt idx="11">
                  <c:v>0.19153076052816717</c:v>
                </c:pt>
                <c:pt idx="12">
                  <c:v>0.16761209336230062</c:v>
                </c:pt>
                <c:pt idx="13">
                  <c:v>0.11474044100144981</c:v>
                </c:pt>
                <c:pt idx="14">
                  <c:v>0.14416629329526209</c:v>
                </c:pt>
                <c:pt idx="15">
                  <c:v>0.15423242178035504</c:v>
                </c:pt>
                <c:pt idx="16">
                  <c:v>0.20852467935669688</c:v>
                </c:pt>
                <c:pt idx="17">
                  <c:v>0.24388559298861073</c:v>
                </c:pt>
                <c:pt idx="18">
                  <c:v>0.26771121346139226</c:v>
                </c:pt>
                <c:pt idx="19">
                  <c:v>0.309387929804537</c:v>
                </c:pt>
                <c:pt idx="20">
                  <c:v>0.32035897301238792</c:v>
                </c:pt>
                <c:pt idx="21">
                  <c:v>0.38673923878388961</c:v>
                </c:pt>
                <c:pt idx="22">
                  <c:v>0.47358330989634445</c:v>
                </c:pt>
                <c:pt idx="23">
                  <c:v>0.50906002765057445</c:v>
                </c:pt>
                <c:pt idx="24">
                  <c:v>0.44494668686753186</c:v>
                </c:pt>
                <c:pt idx="25">
                  <c:v>0.4749519517333769</c:v>
                </c:pt>
                <c:pt idx="26">
                  <c:v>0.52796203762064964</c:v>
                </c:pt>
                <c:pt idx="27">
                  <c:v>0.58527738293301457</c:v>
                </c:pt>
                <c:pt idx="28">
                  <c:v>0.59205915588343838</c:v>
                </c:pt>
                <c:pt idx="29">
                  <c:v>0.61903117410792952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67E-4A42-AF4C-D6066207A4B3}"/>
            </c:ext>
          </c:extLst>
        </c:ser>
        <c:ser>
          <c:idx val="6"/>
          <c:order val="6"/>
          <c:tx>
            <c:strRef>
              <c:f>Hoja3!$B$25</c:f>
              <c:strCache>
                <c:ptCount val="1"/>
                <c:pt idx="0">
                  <c:v>Republica Dominicana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0"/>
                  <c:y val="-2.444512278095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7E-4A42-AF4C-D6066207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Hoja3!$C$25:$AG$25</c:f>
              <c:numCache>
                <c:formatCode>0%</c:formatCode>
                <c:ptCount val="31"/>
                <c:pt idx="0">
                  <c:v>0.94480307541181274</c:v>
                </c:pt>
                <c:pt idx="1">
                  <c:v>0.95299380970885228</c:v>
                </c:pt>
                <c:pt idx="2">
                  <c:v>0.51001781049712536</c:v>
                </c:pt>
                <c:pt idx="3">
                  <c:v>6.6248974462188E-3</c:v>
                </c:pt>
                <c:pt idx="4">
                  <c:v>1.0789171607336365E-2</c:v>
                </c:pt>
                <c:pt idx="5">
                  <c:v>1.1585372668675266E-2</c:v>
                </c:pt>
                <c:pt idx="6">
                  <c:v>0.18945757612567909</c:v>
                </c:pt>
                <c:pt idx="7">
                  <c:v>0.22229430520613169</c:v>
                </c:pt>
                <c:pt idx="8">
                  <c:v>0.31557938514716788</c:v>
                </c:pt>
                <c:pt idx="9">
                  <c:v>0.37603402141114056</c:v>
                </c:pt>
                <c:pt idx="10">
                  <c:v>0.39693219210084202</c:v>
                </c:pt>
                <c:pt idx="11">
                  <c:v>0.48374069335322178</c:v>
                </c:pt>
                <c:pt idx="12">
                  <c:v>0.43604263473020233</c:v>
                </c:pt>
                <c:pt idx="13">
                  <c:v>0.34637940489126851</c:v>
                </c:pt>
                <c:pt idx="14">
                  <c:v>0.4282877953619374</c:v>
                </c:pt>
                <c:pt idx="15">
                  <c:v>0.56627509302818657</c:v>
                </c:pt>
                <c:pt idx="16">
                  <c:v>0.68975890884316482</c:v>
                </c:pt>
                <c:pt idx="17">
                  <c:v>0.75583619534828761</c:v>
                </c:pt>
                <c:pt idx="18">
                  <c:v>0.87867564199825654</c:v>
                </c:pt>
                <c:pt idx="19">
                  <c:v>0.92007719015949119</c:v>
                </c:pt>
                <c:pt idx="20">
                  <c:v>1.0638310832842635</c:v>
                </c:pt>
                <c:pt idx="21">
                  <c:v>1.0935357933596375</c:v>
                </c:pt>
                <c:pt idx="22">
                  <c:v>1.0854910381438072</c:v>
                </c:pt>
                <c:pt idx="23">
                  <c:v>1.0668816786040352</c:v>
                </c:pt>
                <c:pt idx="24">
                  <c:v>0.90327433547481339</c:v>
                </c:pt>
                <c:pt idx="25">
                  <c:v>0.91090122603598767</c:v>
                </c:pt>
                <c:pt idx="26">
                  <c:v>0.91141535396580631</c:v>
                </c:pt>
                <c:pt idx="27">
                  <c:v>1.0378235245314791</c:v>
                </c:pt>
                <c:pt idx="28">
                  <c:v>1.0369785247811143</c:v>
                </c:pt>
                <c:pt idx="29">
                  <c:v>1.0502293603616117</c:v>
                </c:pt>
                <c:pt idx="30">
                  <c:v>1.1563027867992033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67E-4A42-AF4C-D6066207A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250191"/>
        <c:axId val="426255599"/>
      </c:lineChart>
      <c:catAx>
        <c:axId val="426250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255599"/>
        <c:crosses val="autoZero"/>
        <c:auto val="1"/>
        <c:lblAlgn val="ctr"/>
        <c:lblOffset val="100"/>
        <c:noMultiLvlLbl val="0"/>
      </c:catAx>
      <c:valAx>
        <c:axId val="42625559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25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78245680188554E-2"/>
          <c:y val="0.92620067148027285"/>
          <c:w val="0.94065667154795518"/>
          <c:h val="5.8349248785119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Pax Domésticos (en relacion al mismo mes de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67798101724962E-2"/>
          <c:y val="0.13763291441932141"/>
          <c:w val="0.93895551175536063"/>
          <c:h val="0.65701526314166825"/>
        </c:manualLayout>
      </c:layout>
      <c:lineChart>
        <c:grouping val="standard"/>
        <c:varyColors val="0"/>
        <c:ser>
          <c:idx val="0"/>
          <c:order val="0"/>
          <c:tx>
            <c:strRef>
              <c:f>Hoja3!$B$53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8D-4883-8132-C0351C79AA0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8D-4883-8132-C0351C79AA0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8D-4883-8132-C0351C79AA0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8D-4883-8132-C0351C79AA0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8D-4883-8132-C0351C79AA0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8D-4883-8132-C0351C79AA0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8D-4883-8132-C0351C79AA0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8D-4883-8132-C0351C79AA0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8D-4883-8132-C0351C79AA0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8D-4883-8132-C0351C79AA0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8D-4883-8132-C0351C79AA0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8D-4883-8132-C0351C79AA0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8D-4883-8132-C0351C79AA0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8D-4883-8132-C0351C79AA0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8D-4883-8132-C0351C79AA0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A8D-4883-8132-C0351C79AA0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8D-4883-8132-C0351C79AA0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A8D-4883-8132-C0351C79AA0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A8D-4883-8132-C0351C79AA0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A8D-4883-8132-C0351C79AA0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A8D-4883-8132-C0351C79AA0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A8D-4883-8132-C0351C79AA0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A8D-4883-8132-C0351C79AA0A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A8D-4883-8132-C0351C79AA0A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A8D-4883-8132-C0351C79AA0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A8D-4883-8132-C0351C79AA0A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A8D-4883-8132-C0351C79AA0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A8D-4883-8132-C0351C79AA0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A8D-4883-8132-C0351C79AA0A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A8D-4883-8132-C0351C79AA0A}"/>
                </c:ext>
              </c:extLst>
            </c:dLbl>
            <c:dLbl>
              <c:idx val="30"/>
              <c:layout>
                <c:manualLayout>
                  <c:x val="-1.1144754740151241E-16"/>
                  <c:y val="1.342281879194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A8D-4883-8132-C0351C79AA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Hoja3!$C$51:$AG$52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Hoja3!$C$53:$AG$53</c:f>
              <c:numCache>
                <c:formatCode>0%</c:formatCode>
                <c:ptCount val="31"/>
                <c:pt idx="0">
                  <c:v>1.0087528100017158</c:v>
                </c:pt>
                <c:pt idx="1">
                  <c:v>1.013485490395948</c:v>
                </c:pt>
                <c:pt idx="2">
                  <c:v>0.5057477823312756</c:v>
                </c:pt>
                <c:pt idx="3">
                  <c:v>3.0523666763658786E-3</c:v>
                </c:pt>
                <c:pt idx="4">
                  <c:v>5.6593218633665355E-3</c:v>
                </c:pt>
                <c:pt idx="5">
                  <c:v>4.6250918892428326E-3</c:v>
                </c:pt>
                <c:pt idx="6">
                  <c:v>2.6570157167574221E-3</c:v>
                </c:pt>
                <c:pt idx="7">
                  <c:v>2.9662235875836541E-3</c:v>
                </c:pt>
                <c:pt idx="8">
                  <c:v>3.5868186079801721E-3</c:v>
                </c:pt>
                <c:pt idx="9">
                  <c:v>9.431137184441149E-3</c:v>
                </c:pt>
                <c:pt idx="10">
                  <c:v>5.910286552294048E-2</c:v>
                </c:pt>
                <c:pt idx="11">
                  <c:v>0.15300598108918159</c:v>
                </c:pt>
                <c:pt idx="12">
                  <c:v>0.29946402761580987</c:v>
                </c:pt>
                <c:pt idx="13">
                  <c:v>0.31781049915586279</c:v>
                </c:pt>
                <c:pt idx="14">
                  <c:v>0.3362178465825299</c:v>
                </c:pt>
                <c:pt idx="15">
                  <c:v>0.29191522614138155</c:v>
                </c:pt>
                <c:pt idx="16">
                  <c:v>0.15866545930174061</c:v>
                </c:pt>
                <c:pt idx="17">
                  <c:v>0.15782101631158235</c:v>
                </c:pt>
                <c:pt idx="18">
                  <c:v>0.27902583928190033</c:v>
                </c:pt>
                <c:pt idx="19">
                  <c:v>0.37833666230643559</c:v>
                </c:pt>
                <c:pt idx="20">
                  <c:v>0.47819294141307789</c:v>
                </c:pt>
                <c:pt idx="21">
                  <c:v>0.54395581003510518</c:v>
                </c:pt>
                <c:pt idx="22">
                  <c:v>0.65457987323246691</c:v>
                </c:pt>
                <c:pt idx="23">
                  <c:v>0.67876203714508976</c:v>
                </c:pt>
                <c:pt idx="24">
                  <c:v>0.68546665658507366</c:v>
                </c:pt>
                <c:pt idx="25">
                  <c:v>0.77406507820214698</c:v>
                </c:pt>
                <c:pt idx="26">
                  <c:v>0.76973669584034266</c:v>
                </c:pt>
                <c:pt idx="27">
                  <c:v>0.85115529152450997</c:v>
                </c:pt>
                <c:pt idx="28">
                  <c:v>0.80926048898279501</c:v>
                </c:pt>
                <c:pt idx="29">
                  <c:v>0.82391537580216823</c:v>
                </c:pt>
                <c:pt idx="30">
                  <c:v>0.77858528935541238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8A8D-4883-8132-C0351C79AA0A}"/>
            </c:ext>
          </c:extLst>
        </c:ser>
        <c:ser>
          <c:idx val="1"/>
          <c:order val="1"/>
          <c:tx>
            <c:strRef>
              <c:f>Hoja3!$B$54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1.1144754740151241E-16"/>
                  <c:y val="-1.2402367489298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A8D-4883-8132-C0351C79AA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Hoja3!$C$51:$AG$52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Hoja3!$C$54:$AG$54</c:f>
              <c:numCache>
                <c:formatCode>0%</c:formatCode>
                <c:ptCount val="31"/>
                <c:pt idx="0">
                  <c:v>1.0418991066689658</c:v>
                </c:pt>
                <c:pt idx="1">
                  <c:v>1.0350477375939</c:v>
                </c:pt>
                <c:pt idx="2">
                  <c:v>0.6502975323513549</c:v>
                </c:pt>
                <c:pt idx="3">
                  <c:v>5.4469056310652082E-2</c:v>
                </c:pt>
                <c:pt idx="4">
                  <c:v>7.6094825269470687E-2</c:v>
                </c:pt>
                <c:pt idx="5">
                  <c:v>0.12781428460910402</c:v>
                </c:pt>
                <c:pt idx="6">
                  <c:v>0.1891917744608265</c:v>
                </c:pt>
                <c:pt idx="7">
                  <c:v>0.27873483094920648</c:v>
                </c:pt>
                <c:pt idx="8">
                  <c:v>0.39163335116362497</c:v>
                </c:pt>
                <c:pt idx="9">
                  <c:v>0.48947039050036706</c:v>
                </c:pt>
                <c:pt idx="10">
                  <c:v>0.59259921419445039</c:v>
                </c:pt>
                <c:pt idx="11">
                  <c:v>0.63580969396936349</c:v>
                </c:pt>
                <c:pt idx="12">
                  <c:v>0.68217615350334015</c:v>
                </c:pt>
                <c:pt idx="13">
                  <c:v>0.58366821147610382</c:v>
                </c:pt>
                <c:pt idx="14">
                  <c:v>0.41608864287398228</c:v>
                </c:pt>
                <c:pt idx="15">
                  <c:v>0.36017000100606833</c:v>
                </c:pt>
                <c:pt idx="16">
                  <c:v>0.51205876628954083</c:v>
                </c:pt>
                <c:pt idx="17">
                  <c:v>0.60732380496887228</c:v>
                </c:pt>
                <c:pt idx="18">
                  <c:v>0.6865599157861354</c:v>
                </c:pt>
                <c:pt idx="19">
                  <c:v>0.70429092117133829</c:v>
                </c:pt>
                <c:pt idx="20">
                  <c:v>0.76066443911783332</c:v>
                </c:pt>
                <c:pt idx="21">
                  <c:v>0.77224948947492533</c:v>
                </c:pt>
                <c:pt idx="22">
                  <c:v>0.84771635926086109</c:v>
                </c:pt>
                <c:pt idx="23">
                  <c:v>0.87354923940531648</c:v>
                </c:pt>
                <c:pt idx="24">
                  <c:v>0.83888778158739263</c:v>
                </c:pt>
                <c:pt idx="25">
                  <c:v>0.75188137439684488</c:v>
                </c:pt>
                <c:pt idx="26">
                  <c:v>0.83171391939854089</c:v>
                </c:pt>
                <c:pt idx="27">
                  <c:v>0.83764143234681387</c:v>
                </c:pt>
                <c:pt idx="28">
                  <c:v>0.90009851972388544</c:v>
                </c:pt>
                <c:pt idx="29">
                  <c:v>0.86806435312831542</c:v>
                </c:pt>
                <c:pt idx="30">
                  <c:v>0.89502454581099289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8A8D-4883-8132-C0351C79AA0A}"/>
            </c:ext>
          </c:extLst>
        </c:ser>
        <c:ser>
          <c:idx val="2"/>
          <c:order val="2"/>
          <c:tx>
            <c:strRef>
              <c:f>Hoja3!$B$55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1.1144754740151241E-16"/>
                  <c:y val="6.711409395973092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A8D-4883-8132-C0351C79AA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Hoja3!$C$51:$AG$52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Hoja3!$C$55:$AG$55</c:f>
              <c:numCache>
                <c:formatCode>0%</c:formatCode>
                <c:ptCount val="31"/>
                <c:pt idx="0">
                  <c:v>1.0408286543152558</c:v>
                </c:pt>
                <c:pt idx="1">
                  <c:v>1.1088301774417804</c:v>
                </c:pt>
                <c:pt idx="2">
                  <c:v>0.66347687025234592</c:v>
                </c:pt>
                <c:pt idx="3">
                  <c:v>8.8299235662959399E-2</c:v>
                </c:pt>
                <c:pt idx="4">
                  <c:v>8.775590823972565E-2</c:v>
                </c:pt>
                <c:pt idx="5">
                  <c:v>0.10864233421030955</c:v>
                </c:pt>
                <c:pt idx="6">
                  <c:v>9.3046640392879257E-2</c:v>
                </c:pt>
                <c:pt idx="7">
                  <c:v>0.14002177117280362</c:v>
                </c:pt>
                <c:pt idx="8">
                  <c:v>0.2116902209397839</c:v>
                </c:pt>
                <c:pt idx="9">
                  <c:v>0.32091332961709812</c:v>
                </c:pt>
                <c:pt idx="10">
                  <c:v>0.41284144316053573</c:v>
                </c:pt>
                <c:pt idx="11">
                  <c:v>0.42704391017749543</c:v>
                </c:pt>
                <c:pt idx="12">
                  <c:v>0.36744185748253866</c:v>
                </c:pt>
                <c:pt idx="13">
                  <c:v>0.41789017924783878</c:v>
                </c:pt>
                <c:pt idx="14">
                  <c:v>0.45971167187977707</c:v>
                </c:pt>
                <c:pt idx="15">
                  <c:v>0.29568947003383361</c:v>
                </c:pt>
                <c:pt idx="16">
                  <c:v>0.41229493371199338</c:v>
                </c:pt>
                <c:pt idx="17">
                  <c:v>0.51787335688087177</c:v>
                </c:pt>
                <c:pt idx="18">
                  <c:v>0.60498009764392169</c:v>
                </c:pt>
                <c:pt idx="19">
                  <c:v>0.71870562940325355</c:v>
                </c:pt>
                <c:pt idx="20">
                  <c:v>0.81436593020072034</c:v>
                </c:pt>
                <c:pt idx="21">
                  <c:v>0.94324185345069722</c:v>
                </c:pt>
                <c:pt idx="22">
                  <c:v>0.92397298943096851</c:v>
                </c:pt>
                <c:pt idx="23">
                  <c:v>0.87701228564983613</c:v>
                </c:pt>
                <c:pt idx="24">
                  <c:v>0.85513362454823638</c:v>
                </c:pt>
                <c:pt idx="25">
                  <c:v>0.87005065924574321</c:v>
                </c:pt>
                <c:pt idx="26">
                  <c:v>0.86194742989738404</c:v>
                </c:pt>
                <c:pt idx="27">
                  <c:v>0.87694208853071964</c:v>
                </c:pt>
                <c:pt idx="28">
                  <c:v>0.91880045388814946</c:v>
                </c:pt>
                <c:pt idx="29">
                  <c:v>0.8997621020296428</c:v>
                </c:pt>
                <c:pt idx="30">
                  <c:v>0.85703644711307858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8A8D-4883-8132-C0351C79AA0A}"/>
            </c:ext>
          </c:extLst>
        </c:ser>
        <c:ser>
          <c:idx val="3"/>
          <c:order val="3"/>
          <c:tx>
            <c:strRef>
              <c:f>Hoja3!$B$56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A8D-4883-8132-C0351C79AA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Hoja3!$C$51:$AG$52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Hoja3!$C$56:$AG$56</c:f>
              <c:numCache>
                <c:formatCode>0%</c:formatCode>
                <c:ptCount val="31"/>
                <c:pt idx="0">
                  <c:v>1.0759421892994625</c:v>
                </c:pt>
                <c:pt idx="1">
                  <c:v>1.1835783896074576</c:v>
                </c:pt>
                <c:pt idx="2">
                  <c:v>0.6247152704336818</c:v>
                </c:pt>
                <c:pt idx="3">
                  <c:v>1.7657570074330056E-3</c:v>
                </c:pt>
                <c:pt idx="4">
                  <c:v>2.6626457214037717E-3</c:v>
                </c:pt>
                <c:pt idx="5">
                  <c:v>2.5581359578287707E-3</c:v>
                </c:pt>
                <c:pt idx="6">
                  <c:v>3.336499179830448E-3</c:v>
                </c:pt>
                <c:pt idx="7">
                  <c:v>4.9242113723929849E-3</c:v>
                </c:pt>
                <c:pt idx="8">
                  <c:v>0.1357820293485873</c:v>
                </c:pt>
                <c:pt idx="9">
                  <c:v>0.28128422650603024</c:v>
                </c:pt>
                <c:pt idx="10">
                  <c:v>0.41508734498970162</c:v>
                </c:pt>
                <c:pt idx="11">
                  <c:v>0.52141818597401279</c:v>
                </c:pt>
                <c:pt idx="12">
                  <c:v>0.6068186864635603</c:v>
                </c:pt>
                <c:pt idx="13">
                  <c:v>0.67194875362646023</c:v>
                </c:pt>
                <c:pt idx="14">
                  <c:v>0.76142818670290724</c:v>
                </c:pt>
                <c:pt idx="15">
                  <c:v>0.62133540232101847</c:v>
                </c:pt>
                <c:pt idx="16">
                  <c:v>0.59386891036926814</c:v>
                </c:pt>
                <c:pt idx="17">
                  <c:v>0.81310270118238526</c:v>
                </c:pt>
                <c:pt idx="18">
                  <c:v>0.8345601985312705</c:v>
                </c:pt>
                <c:pt idx="19">
                  <c:v>0.8634017207147584</c:v>
                </c:pt>
                <c:pt idx="20">
                  <c:v>0.90362050901629909</c:v>
                </c:pt>
                <c:pt idx="21">
                  <c:v>0.94169627363882236</c:v>
                </c:pt>
                <c:pt idx="22">
                  <c:v>1.1197454419918744</c:v>
                </c:pt>
                <c:pt idx="23">
                  <c:v>1.1244238113529799</c:v>
                </c:pt>
                <c:pt idx="24">
                  <c:v>1.2261456995758644</c:v>
                </c:pt>
                <c:pt idx="25">
                  <c:v>1.2560223931544152</c:v>
                </c:pt>
                <c:pt idx="26">
                  <c:v>1.3144643339764401</c:v>
                </c:pt>
                <c:pt idx="27">
                  <c:v>1.301507559939308</c:v>
                </c:pt>
                <c:pt idx="28">
                  <c:v>1.2652219470916299</c:v>
                </c:pt>
                <c:pt idx="29">
                  <c:v>1.2214714665225215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8A8D-4883-8132-C0351C79AA0A}"/>
            </c:ext>
          </c:extLst>
        </c:ser>
        <c:ser>
          <c:idx val="4"/>
          <c:order val="4"/>
          <c:tx>
            <c:strRef>
              <c:f>Hoja3!$B$57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1.1144754740151241E-16"/>
                  <c:y val="-3.3733023304972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A8D-4883-8132-C0351C79AA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Hoja3!$C$51:$AG$52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Hoja3!$C$57:$AG$57</c:f>
              <c:numCache>
                <c:formatCode>0%</c:formatCode>
                <c:ptCount val="31"/>
                <c:pt idx="0">
                  <c:v>1.1113881551274922</c:v>
                </c:pt>
                <c:pt idx="1">
                  <c:v>1.1394933383311283</c:v>
                </c:pt>
                <c:pt idx="2">
                  <c:v>0.72885720151292144</c:v>
                </c:pt>
                <c:pt idx="3">
                  <c:v>9.310367047800841E-2</c:v>
                </c:pt>
                <c:pt idx="4">
                  <c:v>8.1974726154661101E-2</c:v>
                </c:pt>
                <c:pt idx="5">
                  <c:v>0.1944956738301957</c:v>
                </c:pt>
                <c:pt idx="6">
                  <c:v>0.33425546661669059</c:v>
                </c:pt>
                <c:pt idx="7">
                  <c:v>0.4449507794142552</c:v>
                </c:pt>
                <c:pt idx="8">
                  <c:v>0.55350047595143714</c:v>
                </c:pt>
                <c:pt idx="9">
                  <c:v>0.58669441037967762</c:v>
                </c:pt>
                <c:pt idx="10">
                  <c:v>0.63317761011662432</c:v>
                </c:pt>
                <c:pt idx="11">
                  <c:v>0.66120571833905795</c:v>
                </c:pt>
                <c:pt idx="12">
                  <c:v>0.67758234574257681</c:v>
                </c:pt>
                <c:pt idx="13">
                  <c:v>0.61876868777529526</c:v>
                </c:pt>
                <c:pt idx="14">
                  <c:v>0.73534917006215694</c:v>
                </c:pt>
                <c:pt idx="15">
                  <c:v>0.7837680912559043</c:v>
                </c:pt>
                <c:pt idx="16">
                  <c:v>0.81176237764351544</c:v>
                </c:pt>
                <c:pt idx="17">
                  <c:v>0.84162715260366983</c:v>
                </c:pt>
                <c:pt idx="18">
                  <c:v>0.872202956167767</c:v>
                </c:pt>
                <c:pt idx="19">
                  <c:v>0.83824664792376202</c:v>
                </c:pt>
                <c:pt idx="20">
                  <c:v>0.86041225561816137</c:v>
                </c:pt>
                <c:pt idx="21">
                  <c:v>0.89859026012871501</c:v>
                </c:pt>
                <c:pt idx="22">
                  <c:v>0.94067563421342792</c:v>
                </c:pt>
                <c:pt idx="23">
                  <c:v>0.98544632700876122</c:v>
                </c:pt>
                <c:pt idx="24">
                  <c:v>0.94998794286169785</c:v>
                </c:pt>
                <c:pt idx="25">
                  <c:v>0.99378208964451142</c:v>
                </c:pt>
                <c:pt idx="26">
                  <c:v>1.0387509235385475</c:v>
                </c:pt>
                <c:pt idx="27">
                  <c:v>1.0690049775456185</c:v>
                </c:pt>
                <c:pt idx="28">
                  <c:v>1.034029498836087</c:v>
                </c:pt>
                <c:pt idx="29">
                  <c:v>1.0230426874801626</c:v>
                </c:pt>
                <c:pt idx="30">
                  <c:v>1.0616615861425065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8A8D-4883-8132-C0351C79AA0A}"/>
            </c:ext>
          </c:extLst>
        </c:ser>
        <c:ser>
          <c:idx val="5"/>
          <c:order val="5"/>
          <c:tx>
            <c:strRef>
              <c:f>Hoja3!$B$58</c:f>
              <c:strCache>
                <c:ptCount val="1"/>
                <c:pt idx="0">
                  <c:v>Peru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layout>
                <c:manualLayout>
                  <c:x val="-2.32181748558026E-2"/>
                  <c:y val="3.9703799608941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A8D-4883-8132-C0351C79AA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Hoja3!$C$51:$AG$52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abril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Hoja3!$C$58:$AG$58</c:f>
              <c:numCache>
                <c:formatCode>0%</c:formatCode>
                <c:ptCount val="31"/>
                <c:pt idx="0">
                  <c:v>1.1803549532850162</c:v>
                </c:pt>
                <c:pt idx="1">
                  <c:v>1.2426320015246932</c:v>
                </c:pt>
                <c:pt idx="2">
                  <c:v>0.59621585560209034</c:v>
                </c:pt>
                <c:pt idx="3">
                  <c:v>1.2781758276240783E-2</c:v>
                </c:pt>
                <c:pt idx="4">
                  <c:v>7.4185503749265077E-3</c:v>
                </c:pt>
                <c:pt idx="5">
                  <c:v>7.8547543308717868E-3</c:v>
                </c:pt>
                <c:pt idx="6">
                  <c:v>6.3134846343277123E-2</c:v>
                </c:pt>
                <c:pt idx="7">
                  <c:v>7.9364973544268066E-2</c:v>
                </c:pt>
                <c:pt idx="8">
                  <c:v>0.13152966710432337</c:v>
                </c:pt>
                <c:pt idx="9">
                  <c:v>0.28017593184202599</c:v>
                </c:pt>
                <c:pt idx="10">
                  <c:v>0.39054069819541831</c:v>
                </c:pt>
                <c:pt idx="11">
                  <c:v>0.52521523386654512</c:v>
                </c:pt>
                <c:pt idx="12">
                  <c:v>0.60888553725589523</c:v>
                </c:pt>
                <c:pt idx="13">
                  <c:v>0.23992932074109818</c:v>
                </c:pt>
                <c:pt idx="14">
                  <c:v>0.41210188846342161</c:v>
                </c:pt>
                <c:pt idx="15">
                  <c:v>0.39868778259029813</c:v>
                </c:pt>
                <c:pt idx="16">
                  <c:v>0.47273412592731878</c:v>
                </c:pt>
                <c:pt idx="17">
                  <c:v>0.53174615119693813</c:v>
                </c:pt>
                <c:pt idx="18">
                  <c:v>0.61053181265173018</c:v>
                </c:pt>
                <c:pt idx="19">
                  <c:v>0.65438658479945422</c:v>
                </c:pt>
                <c:pt idx="20">
                  <c:v>0.69137067895359372</c:v>
                </c:pt>
                <c:pt idx="21">
                  <c:v>0.76368379872330405</c:v>
                </c:pt>
                <c:pt idx="22">
                  <c:v>0.78228693068938637</c:v>
                </c:pt>
                <c:pt idx="23">
                  <c:v>0.77076602113025039</c:v>
                </c:pt>
                <c:pt idx="24">
                  <c:v>0.85461748209210975</c:v>
                </c:pt>
                <c:pt idx="25">
                  <c:v>0.85651765764962062</c:v>
                </c:pt>
                <c:pt idx="26">
                  <c:v>0.88641031993274022</c:v>
                </c:pt>
                <c:pt idx="27">
                  <c:v>0.84535993267754161</c:v>
                </c:pt>
                <c:pt idx="28">
                  <c:v>0.81813362920181032</c:v>
                </c:pt>
                <c:pt idx="29">
                  <c:v>0.85186811591251754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8A8D-4883-8132-C0351C79A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7089839"/>
        <c:axId val="241261375"/>
      </c:lineChart>
      <c:catAx>
        <c:axId val="203708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261375"/>
        <c:crosses val="autoZero"/>
        <c:auto val="1"/>
        <c:lblAlgn val="ctr"/>
        <c:lblOffset val="100"/>
        <c:noMultiLvlLbl val="0"/>
      </c:catAx>
      <c:valAx>
        <c:axId val="24126137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08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ngXian" panose="02010600030101010101" pitchFamily="2" charset="-122"/>
                <a:cs typeface="+mn-cs"/>
              </a:defRPr>
            </a:pPr>
            <a:r>
              <a:rPr lang="en-US" sz="1800" dirty="0">
                <a:latin typeface="+mj-lt"/>
                <a:ea typeface="DengXian" panose="02010600030101010101" pitchFamily="2" charset="-122"/>
              </a:rPr>
              <a:t>Monthly inflation from 2018 to 2022</a:t>
            </a:r>
            <a:endParaRPr lang="es-MX" sz="1800" dirty="0">
              <a:latin typeface="+mj-lt"/>
              <a:ea typeface="DengXian" panose="02010600030101010101" pitchFamily="2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engXian" panose="02010600030101010101" pitchFamily="2" charset="-122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Hoja3!$B$4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5"/>
              <c:layout>
                <c:manualLayout>
                  <c:x val="-1.1307030641704613E-16"/>
                  <c:y val="-1.7562400973814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E-42B0-95B6-5FA05AF2A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Hoja3!$C$2:$BF$2</c:f>
              <c:strCache>
                <c:ptCount val="56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  <c:pt idx="3">
                  <c:v>Apr-2018</c:v>
                </c:pt>
                <c:pt idx="4">
                  <c:v>May-2018</c:v>
                </c:pt>
                <c:pt idx="5">
                  <c:v>Jun-2018</c:v>
                </c:pt>
                <c:pt idx="6">
                  <c:v>Jul-2018</c:v>
                </c:pt>
                <c:pt idx="7">
                  <c:v>Aug-2018</c:v>
                </c:pt>
                <c:pt idx="8">
                  <c:v>Sep-2018</c:v>
                </c:pt>
                <c:pt idx="9">
                  <c:v>Oct-2018</c:v>
                </c:pt>
                <c:pt idx="10">
                  <c:v>Nov-2018</c:v>
                </c:pt>
                <c:pt idx="11">
                  <c:v>Dec-2018</c:v>
                </c:pt>
                <c:pt idx="12">
                  <c:v>Jan-2019</c:v>
                </c:pt>
                <c:pt idx="13">
                  <c:v>Feb-2019</c:v>
                </c:pt>
                <c:pt idx="14">
                  <c:v>Mar-2019</c:v>
                </c:pt>
                <c:pt idx="15">
                  <c:v>Apr-2019</c:v>
                </c:pt>
                <c:pt idx="16">
                  <c:v>May-2019</c:v>
                </c:pt>
                <c:pt idx="17">
                  <c:v>Jun-2019</c:v>
                </c:pt>
                <c:pt idx="18">
                  <c:v>Jul-2019</c:v>
                </c:pt>
                <c:pt idx="19">
                  <c:v>Aug-2019</c:v>
                </c:pt>
                <c:pt idx="20">
                  <c:v>Sep-2019</c:v>
                </c:pt>
                <c:pt idx="21">
                  <c:v>Oct-2019</c:v>
                </c:pt>
                <c:pt idx="22">
                  <c:v>Nov-2019</c:v>
                </c:pt>
                <c:pt idx="23">
                  <c:v>Dec-2019</c:v>
                </c:pt>
                <c:pt idx="24">
                  <c:v>Jan-2020</c:v>
                </c:pt>
                <c:pt idx="25">
                  <c:v>Feb-2020</c:v>
                </c:pt>
                <c:pt idx="26">
                  <c:v>Mar-2020</c:v>
                </c:pt>
                <c:pt idx="27">
                  <c:v>Apr-2020</c:v>
                </c:pt>
                <c:pt idx="28">
                  <c:v>May-2020</c:v>
                </c:pt>
                <c:pt idx="29">
                  <c:v>Jun-2020</c:v>
                </c:pt>
                <c:pt idx="30">
                  <c:v>Jul-2020</c:v>
                </c:pt>
                <c:pt idx="31">
                  <c:v>Aug-2020</c:v>
                </c:pt>
                <c:pt idx="32">
                  <c:v>Sep-2020</c:v>
                </c:pt>
                <c:pt idx="33">
                  <c:v>Oct-2020</c:v>
                </c:pt>
                <c:pt idx="34">
                  <c:v>Nov-2020</c:v>
                </c:pt>
                <c:pt idx="35">
                  <c:v>Dec-2020</c:v>
                </c:pt>
                <c:pt idx="36">
                  <c:v>Jan-2021</c:v>
                </c:pt>
                <c:pt idx="37">
                  <c:v>Feb-2021</c:v>
                </c:pt>
                <c:pt idx="38">
                  <c:v>Mar-2021</c:v>
                </c:pt>
                <c:pt idx="39">
                  <c:v>Apr-2021</c:v>
                </c:pt>
                <c:pt idx="40">
                  <c:v>May-2021</c:v>
                </c:pt>
                <c:pt idx="41">
                  <c:v>Jun-2021</c:v>
                </c:pt>
                <c:pt idx="42">
                  <c:v>Jul-2021</c:v>
                </c:pt>
                <c:pt idx="43">
                  <c:v>Aug-2021</c:v>
                </c:pt>
                <c:pt idx="44">
                  <c:v>Sep-2021</c:v>
                </c:pt>
                <c:pt idx="45">
                  <c:v>Oct-2021</c:v>
                </c:pt>
                <c:pt idx="46">
                  <c:v>Nov-2021</c:v>
                </c:pt>
                <c:pt idx="47">
                  <c:v>Dec-2021</c:v>
                </c:pt>
                <c:pt idx="48">
                  <c:v>Jan-2022</c:v>
                </c:pt>
                <c:pt idx="49">
                  <c:v>Feb-2022</c:v>
                </c:pt>
                <c:pt idx="50">
                  <c:v>Mar-2022</c:v>
                </c:pt>
                <c:pt idx="51">
                  <c:v>Apr-2022</c:v>
                </c:pt>
                <c:pt idx="52">
                  <c:v>May-2022</c:v>
                </c:pt>
                <c:pt idx="53">
                  <c:v>Jun-2022</c:v>
                </c:pt>
                <c:pt idx="54">
                  <c:v>Jul-2022</c:v>
                </c:pt>
                <c:pt idx="55">
                  <c:v>Aug-2022</c:v>
                </c:pt>
              </c:strCache>
            </c:strRef>
          </c:cat>
          <c:val>
            <c:numRef>
              <c:f>Hoja3!$C$4:$BF$4</c:f>
              <c:numCache>
                <c:formatCode>General</c:formatCode>
                <c:ptCount val="56"/>
                <c:pt idx="0">
                  <c:v>2.8551160000000002</c:v>
                </c:pt>
                <c:pt idx="1">
                  <c:v>2.844894</c:v>
                </c:pt>
                <c:pt idx="2">
                  <c:v>2.680803</c:v>
                </c:pt>
                <c:pt idx="3">
                  <c:v>2.7627969999999999</c:v>
                </c:pt>
                <c:pt idx="4">
                  <c:v>2.855013</c:v>
                </c:pt>
                <c:pt idx="5">
                  <c:v>4.3911040000000003</c:v>
                </c:pt>
                <c:pt idx="6">
                  <c:v>4.4848439999999998</c:v>
                </c:pt>
                <c:pt idx="7">
                  <c:v>4.1930160000000001</c:v>
                </c:pt>
                <c:pt idx="8">
                  <c:v>4.525976</c:v>
                </c:pt>
                <c:pt idx="9">
                  <c:v>4.557029</c:v>
                </c:pt>
                <c:pt idx="10">
                  <c:v>4.0460310000000002</c:v>
                </c:pt>
                <c:pt idx="11">
                  <c:v>3.745581</c:v>
                </c:pt>
                <c:pt idx="12">
                  <c:v>3.7765279999999999</c:v>
                </c:pt>
                <c:pt idx="13">
                  <c:v>3.890225</c:v>
                </c:pt>
                <c:pt idx="14">
                  <c:v>4.5752839999999999</c:v>
                </c:pt>
                <c:pt idx="15">
                  <c:v>4.9405060000000001</c:v>
                </c:pt>
                <c:pt idx="16">
                  <c:v>4.658258</c:v>
                </c:pt>
                <c:pt idx="17">
                  <c:v>3.3662670000000001</c:v>
                </c:pt>
                <c:pt idx="18">
                  <c:v>3.2220200000000001</c:v>
                </c:pt>
                <c:pt idx="19">
                  <c:v>3.4286159999999999</c:v>
                </c:pt>
                <c:pt idx="20">
                  <c:v>2.8934250000000001</c:v>
                </c:pt>
                <c:pt idx="21">
                  <c:v>2.5350290000000002</c:v>
                </c:pt>
                <c:pt idx="22">
                  <c:v>3.2749060000000001</c:v>
                </c:pt>
                <c:pt idx="23">
                  <c:v>4.3061509999999998</c:v>
                </c:pt>
                <c:pt idx="24">
                  <c:v>4.1917710000000001</c:v>
                </c:pt>
                <c:pt idx="25">
                  <c:v>4.0051139999999998</c:v>
                </c:pt>
                <c:pt idx="26">
                  <c:v>3.3031579999999998</c:v>
                </c:pt>
                <c:pt idx="27">
                  <c:v>2.3992789999999999</c:v>
                </c:pt>
                <c:pt idx="28">
                  <c:v>1.8777269999999999</c:v>
                </c:pt>
                <c:pt idx="29">
                  <c:v>2.1324169999999998</c:v>
                </c:pt>
                <c:pt idx="30">
                  <c:v>2.305625</c:v>
                </c:pt>
                <c:pt idx="31">
                  <c:v>2.4384649999999999</c:v>
                </c:pt>
                <c:pt idx="32">
                  <c:v>3.135329</c:v>
                </c:pt>
                <c:pt idx="33">
                  <c:v>3.9183500000000002</c:v>
                </c:pt>
                <c:pt idx="34">
                  <c:v>4.3112240000000002</c:v>
                </c:pt>
                <c:pt idx="35">
                  <c:v>4.5174570000000003</c:v>
                </c:pt>
                <c:pt idx="36">
                  <c:v>4.5591980000000003</c:v>
                </c:pt>
                <c:pt idx="37">
                  <c:v>5.195379</c:v>
                </c:pt>
                <c:pt idx="38">
                  <c:v>6.0994789999999997</c:v>
                </c:pt>
                <c:pt idx="39">
                  <c:v>6.7593040000000002</c:v>
                </c:pt>
                <c:pt idx="40">
                  <c:v>8.0560659999999995</c:v>
                </c:pt>
                <c:pt idx="41">
                  <c:v>8.347073</c:v>
                </c:pt>
                <c:pt idx="42">
                  <c:v>8.9948230000000002</c:v>
                </c:pt>
                <c:pt idx="43">
                  <c:v>9.6797730000000008</c:v>
                </c:pt>
                <c:pt idx="44">
                  <c:v>10.2464</c:v>
                </c:pt>
                <c:pt idx="45">
                  <c:v>10.67262</c:v>
                </c:pt>
                <c:pt idx="46">
                  <c:v>10.7385</c:v>
                </c:pt>
                <c:pt idx="47">
                  <c:v>10.060980000000001</c:v>
                </c:pt>
                <c:pt idx="48">
                  <c:v>10.379429999999999</c:v>
                </c:pt>
                <c:pt idx="49">
                  <c:v>10.543659999999999</c:v>
                </c:pt>
                <c:pt idx="50">
                  <c:v>11.29941</c:v>
                </c:pt>
                <c:pt idx="51">
                  <c:v>12.131629999999999</c:v>
                </c:pt>
                <c:pt idx="52">
                  <c:v>11.731210000000001</c:v>
                </c:pt>
                <c:pt idx="53">
                  <c:v>11.88687</c:v>
                </c:pt>
                <c:pt idx="54">
                  <c:v>10.0694</c:v>
                </c:pt>
                <c:pt idx="55" formatCode="0.0">
                  <c:v>8.83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8E-42B0-95B6-5FA05AF2A9C7}"/>
            </c:ext>
          </c:extLst>
        </c:ser>
        <c:ser>
          <c:idx val="2"/>
          <c:order val="1"/>
          <c:tx>
            <c:strRef>
              <c:f>Hoja3!$B$5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5"/>
              <c:layout>
                <c:manualLayout>
                  <c:x val="-2.2581214805369424E-16"/>
                  <c:y val="-3.46204107084746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8E-42B0-95B6-5FA05AF2A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Hoja3!$C$2:$BF$2</c:f>
              <c:strCache>
                <c:ptCount val="56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  <c:pt idx="3">
                  <c:v>Apr-2018</c:v>
                </c:pt>
                <c:pt idx="4">
                  <c:v>May-2018</c:v>
                </c:pt>
                <c:pt idx="5">
                  <c:v>Jun-2018</c:v>
                </c:pt>
                <c:pt idx="6">
                  <c:v>Jul-2018</c:v>
                </c:pt>
                <c:pt idx="7">
                  <c:v>Aug-2018</c:v>
                </c:pt>
                <c:pt idx="8">
                  <c:v>Sep-2018</c:v>
                </c:pt>
                <c:pt idx="9">
                  <c:v>Oct-2018</c:v>
                </c:pt>
                <c:pt idx="10">
                  <c:v>Nov-2018</c:v>
                </c:pt>
                <c:pt idx="11">
                  <c:v>Dec-2018</c:v>
                </c:pt>
                <c:pt idx="12">
                  <c:v>Jan-2019</c:v>
                </c:pt>
                <c:pt idx="13">
                  <c:v>Feb-2019</c:v>
                </c:pt>
                <c:pt idx="14">
                  <c:v>Mar-2019</c:v>
                </c:pt>
                <c:pt idx="15">
                  <c:v>Apr-2019</c:v>
                </c:pt>
                <c:pt idx="16">
                  <c:v>May-2019</c:v>
                </c:pt>
                <c:pt idx="17">
                  <c:v>Jun-2019</c:v>
                </c:pt>
                <c:pt idx="18">
                  <c:v>Jul-2019</c:v>
                </c:pt>
                <c:pt idx="19">
                  <c:v>Aug-2019</c:v>
                </c:pt>
                <c:pt idx="20">
                  <c:v>Sep-2019</c:v>
                </c:pt>
                <c:pt idx="21">
                  <c:v>Oct-2019</c:v>
                </c:pt>
                <c:pt idx="22">
                  <c:v>Nov-2019</c:v>
                </c:pt>
                <c:pt idx="23">
                  <c:v>Dec-2019</c:v>
                </c:pt>
                <c:pt idx="24">
                  <c:v>Jan-2020</c:v>
                </c:pt>
                <c:pt idx="25">
                  <c:v>Feb-2020</c:v>
                </c:pt>
                <c:pt idx="26">
                  <c:v>Mar-2020</c:v>
                </c:pt>
                <c:pt idx="27">
                  <c:v>Apr-2020</c:v>
                </c:pt>
                <c:pt idx="28">
                  <c:v>May-2020</c:v>
                </c:pt>
                <c:pt idx="29">
                  <c:v>Jun-2020</c:v>
                </c:pt>
                <c:pt idx="30">
                  <c:v>Jul-2020</c:v>
                </c:pt>
                <c:pt idx="31">
                  <c:v>Aug-2020</c:v>
                </c:pt>
                <c:pt idx="32">
                  <c:v>Sep-2020</c:v>
                </c:pt>
                <c:pt idx="33">
                  <c:v>Oct-2020</c:v>
                </c:pt>
                <c:pt idx="34">
                  <c:v>Nov-2020</c:v>
                </c:pt>
                <c:pt idx="35">
                  <c:v>Dec-2020</c:v>
                </c:pt>
                <c:pt idx="36">
                  <c:v>Jan-2021</c:v>
                </c:pt>
                <c:pt idx="37">
                  <c:v>Feb-2021</c:v>
                </c:pt>
                <c:pt idx="38">
                  <c:v>Mar-2021</c:v>
                </c:pt>
                <c:pt idx="39">
                  <c:v>Apr-2021</c:v>
                </c:pt>
                <c:pt idx="40">
                  <c:v>May-2021</c:v>
                </c:pt>
                <c:pt idx="41">
                  <c:v>Jun-2021</c:v>
                </c:pt>
                <c:pt idx="42">
                  <c:v>Jul-2021</c:v>
                </c:pt>
                <c:pt idx="43">
                  <c:v>Aug-2021</c:v>
                </c:pt>
                <c:pt idx="44">
                  <c:v>Sep-2021</c:v>
                </c:pt>
                <c:pt idx="45">
                  <c:v>Oct-2021</c:v>
                </c:pt>
                <c:pt idx="46">
                  <c:v>Nov-2021</c:v>
                </c:pt>
                <c:pt idx="47">
                  <c:v>Dec-2021</c:v>
                </c:pt>
                <c:pt idx="48">
                  <c:v>Jan-2022</c:v>
                </c:pt>
                <c:pt idx="49">
                  <c:v>Feb-2022</c:v>
                </c:pt>
                <c:pt idx="50">
                  <c:v>Mar-2022</c:v>
                </c:pt>
                <c:pt idx="51">
                  <c:v>Apr-2022</c:v>
                </c:pt>
                <c:pt idx="52">
                  <c:v>May-2022</c:v>
                </c:pt>
                <c:pt idx="53">
                  <c:v>Jun-2022</c:v>
                </c:pt>
                <c:pt idx="54">
                  <c:v>Jul-2022</c:v>
                </c:pt>
                <c:pt idx="55">
                  <c:v>Aug-2022</c:v>
                </c:pt>
              </c:strCache>
            </c:strRef>
          </c:cat>
          <c:val>
            <c:numRef>
              <c:f>Hoja3!$C$5:$BF$5</c:f>
              <c:numCache>
                <c:formatCode>General</c:formatCode>
                <c:ptCount val="56"/>
                <c:pt idx="0">
                  <c:v>2.1874349999999998</c:v>
                </c:pt>
                <c:pt idx="1">
                  <c:v>1.99607</c:v>
                </c:pt>
                <c:pt idx="2">
                  <c:v>1.8133109999999999</c:v>
                </c:pt>
                <c:pt idx="3">
                  <c:v>1.880781</c:v>
                </c:pt>
                <c:pt idx="4">
                  <c:v>2.0427019999999998</c:v>
                </c:pt>
                <c:pt idx="5">
                  <c:v>2.5453420000000002</c:v>
                </c:pt>
                <c:pt idx="6">
                  <c:v>2.6626919999999998</c:v>
                </c:pt>
                <c:pt idx="7">
                  <c:v>2.6367090000000002</c:v>
                </c:pt>
                <c:pt idx="8">
                  <c:v>3.144266</c:v>
                </c:pt>
                <c:pt idx="9">
                  <c:v>2.9114309999999999</c:v>
                </c:pt>
                <c:pt idx="10">
                  <c:v>2.8169010000000001</c:v>
                </c:pt>
                <c:pt idx="11">
                  <c:v>2.5682839999999998</c:v>
                </c:pt>
                <c:pt idx="12">
                  <c:v>2.2116259999999999</c:v>
                </c:pt>
                <c:pt idx="13">
                  <c:v>2.2003650000000001</c:v>
                </c:pt>
                <c:pt idx="14">
                  <c:v>2.4792550000000002</c:v>
                </c:pt>
                <c:pt idx="15">
                  <c:v>2.4311509999999998</c:v>
                </c:pt>
                <c:pt idx="16">
                  <c:v>2.756262</c:v>
                </c:pt>
                <c:pt idx="17">
                  <c:v>2.703246</c:v>
                </c:pt>
                <c:pt idx="18">
                  <c:v>2.5736029999999999</c:v>
                </c:pt>
                <c:pt idx="19">
                  <c:v>2.5789689999999998</c:v>
                </c:pt>
                <c:pt idx="20">
                  <c:v>2.241482</c:v>
                </c:pt>
                <c:pt idx="21">
                  <c:v>2.709946</c:v>
                </c:pt>
                <c:pt idx="22">
                  <c:v>2.7893590000000001</c:v>
                </c:pt>
                <c:pt idx="23">
                  <c:v>3.0007950000000001</c:v>
                </c:pt>
                <c:pt idx="24">
                  <c:v>3.4640200000000001</c:v>
                </c:pt>
                <c:pt idx="25">
                  <c:v>3.889275</c:v>
                </c:pt>
                <c:pt idx="26">
                  <c:v>3.7424710000000001</c:v>
                </c:pt>
                <c:pt idx="27">
                  <c:v>3.4173719999999999</c:v>
                </c:pt>
                <c:pt idx="28">
                  <c:v>2.7508569999999999</c:v>
                </c:pt>
                <c:pt idx="29">
                  <c:v>2.6320939999999999</c:v>
                </c:pt>
                <c:pt idx="30">
                  <c:v>2.4992679999999998</c:v>
                </c:pt>
                <c:pt idx="31">
                  <c:v>2.4459170000000001</c:v>
                </c:pt>
                <c:pt idx="32">
                  <c:v>3.088765</c:v>
                </c:pt>
                <c:pt idx="33">
                  <c:v>2.9477139999999999</c:v>
                </c:pt>
                <c:pt idx="34">
                  <c:v>2.7329789999999998</c:v>
                </c:pt>
                <c:pt idx="35">
                  <c:v>2.9712519999999998</c:v>
                </c:pt>
                <c:pt idx="36">
                  <c:v>3.1178050000000002</c:v>
                </c:pt>
                <c:pt idx="37">
                  <c:v>2.8459560000000002</c:v>
                </c:pt>
                <c:pt idx="38">
                  <c:v>2.8840659999999998</c:v>
                </c:pt>
                <c:pt idx="39">
                  <c:v>3.323493</c:v>
                </c:pt>
                <c:pt idx="40">
                  <c:v>3.6490089999999999</c:v>
                </c:pt>
                <c:pt idx="41">
                  <c:v>3.8039849999999999</c:v>
                </c:pt>
                <c:pt idx="42">
                  <c:v>4.5432899999999998</c:v>
                </c:pt>
                <c:pt idx="43">
                  <c:v>4.7750409999999999</c:v>
                </c:pt>
                <c:pt idx="44">
                  <c:v>5.3402649999999996</c:v>
                </c:pt>
                <c:pt idx="45">
                  <c:v>6.027037</c:v>
                </c:pt>
                <c:pt idx="46">
                  <c:v>6.702388</c:v>
                </c:pt>
                <c:pt idx="47">
                  <c:v>7.1669479999999997</c:v>
                </c:pt>
                <c:pt idx="48">
                  <c:v>7.7030419999999999</c:v>
                </c:pt>
                <c:pt idx="49">
                  <c:v>7.8094530000000004</c:v>
                </c:pt>
                <c:pt idx="50">
                  <c:v>9.4088259999999995</c:v>
                </c:pt>
                <c:pt idx="51">
                  <c:v>10.51613</c:v>
                </c:pt>
                <c:pt idx="52">
                  <c:v>11.54518</c:v>
                </c:pt>
                <c:pt idx="53">
                  <c:v>12.490819999999999</c:v>
                </c:pt>
                <c:pt idx="54">
                  <c:v>13.119529999999999</c:v>
                </c:pt>
                <c:pt idx="55" formatCode="0.0">
                  <c:v>14.089880000000001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8E-42B0-95B6-5FA05AF2A9C7}"/>
            </c:ext>
          </c:extLst>
        </c:ser>
        <c:ser>
          <c:idx val="3"/>
          <c:order val="2"/>
          <c:tx>
            <c:strRef>
              <c:f>Hoja3!$B$6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55"/>
              <c:layout>
                <c:manualLayout>
                  <c:x val="-2.2581214805369424E-16"/>
                  <c:y val="-2.163775669279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8E-42B0-95B6-5FA05AF2A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Hoja3!$C$2:$BF$2</c:f>
              <c:strCache>
                <c:ptCount val="56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  <c:pt idx="3">
                  <c:v>Apr-2018</c:v>
                </c:pt>
                <c:pt idx="4">
                  <c:v>May-2018</c:v>
                </c:pt>
                <c:pt idx="5">
                  <c:v>Jun-2018</c:v>
                </c:pt>
                <c:pt idx="6">
                  <c:v>Jul-2018</c:v>
                </c:pt>
                <c:pt idx="7">
                  <c:v>Aug-2018</c:v>
                </c:pt>
                <c:pt idx="8">
                  <c:v>Sep-2018</c:v>
                </c:pt>
                <c:pt idx="9">
                  <c:v>Oct-2018</c:v>
                </c:pt>
                <c:pt idx="10">
                  <c:v>Nov-2018</c:v>
                </c:pt>
                <c:pt idx="11">
                  <c:v>Dec-2018</c:v>
                </c:pt>
                <c:pt idx="12">
                  <c:v>Jan-2019</c:v>
                </c:pt>
                <c:pt idx="13">
                  <c:v>Feb-2019</c:v>
                </c:pt>
                <c:pt idx="14">
                  <c:v>Mar-2019</c:v>
                </c:pt>
                <c:pt idx="15">
                  <c:v>Apr-2019</c:v>
                </c:pt>
                <c:pt idx="16">
                  <c:v>May-2019</c:v>
                </c:pt>
                <c:pt idx="17">
                  <c:v>Jun-2019</c:v>
                </c:pt>
                <c:pt idx="18">
                  <c:v>Jul-2019</c:v>
                </c:pt>
                <c:pt idx="19">
                  <c:v>Aug-2019</c:v>
                </c:pt>
                <c:pt idx="20">
                  <c:v>Sep-2019</c:v>
                </c:pt>
                <c:pt idx="21">
                  <c:v>Oct-2019</c:v>
                </c:pt>
                <c:pt idx="22">
                  <c:v>Nov-2019</c:v>
                </c:pt>
                <c:pt idx="23">
                  <c:v>Dec-2019</c:v>
                </c:pt>
                <c:pt idx="24">
                  <c:v>Jan-2020</c:v>
                </c:pt>
                <c:pt idx="25">
                  <c:v>Feb-2020</c:v>
                </c:pt>
                <c:pt idx="26">
                  <c:v>Mar-2020</c:v>
                </c:pt>
                <c:pt idx="27">
                  <c:v>Apr-2020</c:v>
                </c:pt>
                <c:pt idx="28">
                  <c:v>May-2020</c:v>
                </c:pt>
                <c:pt idx="29">
                  <c:v>Jun-2020</c:v>
                </c:pt>
                <c:pt idx="30">
                  <c:v>Jul-2020</c:v>
                </c:pt>
                <c:pt idx="31">
                  <c:v>Aug-2020</c:v>
                </c:pt>
                <c:pt idx="32">
                  <c:v>Sep-2020</c:v>
                </c:pt>
                <c:pt idx="33">
                  <c:v>Oct-2020</c:v>
                </c:pt>
                <c:pt idx="34">
                  <c:v>Nov-2020</c:v>
                </c:pt>
                <c:pt idx="35">
                  <c:v>Dec-2020</c:v>
                </c:pt>
                <c:pt idx="36">
                  <c:v>Jan-2021</c:v>
                </c:pt>
                <c:pt idx="37">
                  <c:v>Feb-2021</c:v>
                </c:pt>
                <c:pt idx="38">
                  <c:v>Mar-2021</c:v>
                </c:pt>
                <c:pt idx="39">
                  <c:v>Apr-2021</c:v>
                </c:pt>
                <c:pt idx="40">
                  <c:v>May-2021</c:v>
                </c:pt>
                <c:pt idx="41">
                  <c:v>Jun-2021</c:v>
                </c:pt>
                <c:pt idx="42">
                  <c:v>Jul-2021</c:v>
                </c:pt>
                <c:pt idx="43">
                  <c:v>Aug-2021</c:v>
                </c:pt>
                <c:pt idx="44">
                  <c:v>Sep-2021</c:v>
                </c:pt>
                <c:pt idx="45">
                  <c:v>Oct-2021</c:v>
                </c:pt>
                <c:pt idx="46">
                  <c:v>Nov-2021</c:v>
                </c:pt>
                <c:pt idx="47">
                  <c:v>Dec-2021</c:v>
                </c:pt>
                <c:pt idx="48">
                  <c:v>Jan-2022</c:v>
                </c:pt>
                <c:pt idx="49">
                  <c:v>Feb-2022</c:v>
                </c:pt>
                <c:pt idx="50">
                  <c:v>Mar-2022</c:v>
                </c:pt>
                <c:pt idx="51">
                  <c:v>Apr-2022</c:v>
                </c:pt>
                <c:pt idx="52">
                  <c:v>May-2022</c:v>
                </c:pt>
                <c:pt idx="53">
                  <c:v>Jun-2022</c:v>
                </c:pt>
                <c:pt idx="54">
                  <c:v>Jul-2022</c:v>
                </c:pt>
                <c:pt idx="55">
                  <c:v>Aug-2022</c:v>
                </c:pt>
              </c:strCache>
            </c:strRef>
          </c:cat>
          <c:val>
            <c:numRef>
              <c:f>Hoja3!$C$6:$BF$6</c:f>
              <c:numCache>
                <c:formatCode>General</c:formatCode>
                <c:ptCount val="56"/>
                <c:pt idx="0">
                  <c:v>3.6729240000000001</c:v>
                </c:pt>
                <c:pt idx="1">
                  <c:v>3.3720249999999998</c:v>
                </c:pt>
                <c:pt idx="2">
                  <c:v>3.1368819999999999</c:v>
                </c:pt>
                <c:pt idx="3">
                  <c:v>3.1295489999999999</c:v>
                </c:pt>
                <c:pt idx="4">
                  <c:v>3.1588120000000002</c:v>
                </c:pt>
                <c:pt idx="5">
                  <c:v>3.1986650000000001</c:v>
                </c:pt>
                <c:pt idx="6">
                  <c:v>3.1204640000000001</c:v>
                </c:pt>
                <c:pt idx="7">
                  <c:v>3.101674</c:v>
                </c:pt>
                <c:pt idx="8">
                  <c:v>3.2234699999999998</c:v>
                </c:pt>
                <c:pt idx="9">
                  <c:v>3.3316430000000001</c:v>
                </c:pt>
                <c:pt idx="10">
                  <c:v>3.2677849999999999</c:v>
                </c:pt>
                <c:pt idx="11">
                  <c:v>3.1832910000000001</c:v>
                </c:pt>
                <c:pt idx="12">
                  <c:v>3.154547</c:v>
                </c:pt>
                <c:pt idx="13">
                  <c:v>3.0175049999999999</c:v>
                </c:pt>
                <c:pt idx="14">
                  <c:v>3.215506</c:v>
                </c:pt>
                <c:pt idx="15">
                  <c:v>3.2515610000000001</c:v>
                </c:pt>
                <c:pt idx="16">
                  <c:v>3.3139859999999999</c:v>
                </c:pt>
                <c:pt idx="17">
                  <c:v>3.4299819999999999</c:v>
                </c:pt>
                <c:pt idx="18">
                  <c:v>3.7878210000000001</c:v>
                </c:pt>
                <c:pt idx="19">
                  <c:v>3.7515239999999999</c:v>
                </c:pt>
                <c:pt idx="20">
                  <c:v>3.8207260000000001</c:v>
                </c:pt>
                <c:pt idx="21">
                  <c:v>3.8614790000000001</c:v>
                </c:pt>
                <c:pt idx="22">
                  <c:v>3.8467370000000001</c:v>
                </c:pt>
                <c:pt idx="23">
                  <c:v>3.8043019999999999</c:v>
                </c:pt>
                <c:pt idx="24">
                  <c:v>3.6222840000000001</c:v>
                </c:pt>
                <c:pt idx="25">
                  <c:v>3.7200519999999999</c:v>
                </c:pt>
                <c:pt idx="26">
                  <c:v>3.8554819999999999</c:v>
                </c:pt>
                <c:pt idx="27">
                  <c:v>3.505172</c:v>
                </c:pt>
                <c:pt idx="28">
                  <c:v>2.8518949999999998</c:v>
                </c:pt>
                <c:pt idx="29">
                  <c:v>2.191811</c:v>
                </c:pt>
                <c:pt idx="30">
                  <c:v>1.969922</c:v>
                </c:pt>
                <c:pt idx="31">
                  <c:v>1.8781030000000001</c:v>
                </c:pt>
                <c:pt idx="32">
                  <c:v>1.967422</c:v>
                </c:pt>
                <c:pt idx="33">
                  <c:v>1.7481370000000001</c:v>
                </c:pt>
                <c:pt idx="34">
                  <c:v>1.489473</c:v>
                </c:pt>
                <c:pt idx="35">
                  <c:v>1.610449</c:v>
                </c:pt>
                <c:pt idx="36">
                  <c:v>1.597207</c:v>
                </c:pt>
                <c:pt idx="37">
                  <c:v>1.5631010000000001</c:v>
                </c:pt>
                <c:pt idx="38">
                  <c:v>1.5065500000000001</c:v>
                </c:pt>
                <c:pt idx="39">
                  <c:v>1.9477770000000001</c:v>
                </c:pt>
                <c:pt idx="40">
                  <c:v>3.2956639999999999</c:v>
                </c:pt>
                <c:pt idx="41">
                  <c:v>3.6347619999999998</c:v>
                </c:pt>
                <c:pt idx="42">
                  <c:v>3.9700920000000002</c:v>
                </c:pt>
                <c:pt idx="43">
                  <c:v>4.4410220000000002</c:v>
                </c:pt>
                <c:pt idx="44">
                  <c:v>4.510173</c:v>
                </c:pt>
                <c:pt idx="45">
                  <c:v>4.5835410000000003</c:v>
                </c:pt>
                <c:pt idx="46">
                  <c:v>5.2589449999999998</c:v>
                </c:pt>
                <c:pt idx="47">
                  <c:v>5.6226700000000003</c:v>
                </c:pt>
                <c:pt idx="48">
                  <c:v>6.9446019999999997</c:v>
                </c:pt>
                <c:pt idx="49">
                  <c:v>8.0051950000000005</c:v>
                </c:pt>
                <c:pt idx="50">
                  <c:v>8.5278740000000006</c:v>
                </c:pt>
                <c:pt idx="51">
                  <c:v>9.2340999999999998</c:v>
                </c:pt>
                <c:pt idx="52">
                  <c:v>9.0667760000000008</c:v>
                </c:pt>
                <c:pt idx="53">
                  <c:v>9.6738330000000001</c:v>
                </c:pt>
                <c:pt idx="54">
                  <c:v>10.205819999999999</c:v>
                </c:pt>
                <c:pt idx="55" formatCode="0.0">
                  <c:v>10.83597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8E-42B0-95B6-5FA05AF2A9C7}"/>
            </c:ext>
          </c:extLst>
        </c:ser>
        <c:ser>
          <c:idx val="0"/>
          <c:order val="3"/>
          <c:tx>
            <c:strRef>
              <c:f>Hoja3!$B$7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5"/>
              <c:layout>
                <c:manualLayout>
                  <c:x val="-1.1307030641704613E-16"/>
                  <c:y val="2.1953001217267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8E-42B0-95B6-5FA05AF2A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Hoja3!$C$2:$BF$2</c:f>
              <c:strCache>
                <c:ptCount val="56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  <c:pt idx="3">
                  <c:v>Apr-2018</c:v>
                </c:pt>
                <c:pt idx="4">
                  <c:v>May-2018</c:v>
                </c:pt>
                <c:pt idx="5">
                  <c:v>Jun-2018</c:v>
                </c:pt>
                <c:pt idx="6">
                  <c:v>Jul-2018</c:v>
                </c:pt>
                <c:pt idx="7">
                  <c:v>Aug-2018</c:v>
                </c:pt>
                <c:pt idx="8">
                  <c:v>Sep-2018</c:v>
                </c:pt>
                <c:pt idx="9">
                  <c:v>Oct-2018</c:v>
                </c:pt>
                <c:pt idx="10">
                  <c:v>Nov-2018</c:v>
                </c:pt>
                <c:pt idx="11">
                  <c:v>Dec-2018</c:v>
                </c:pt>
                <c:pt idx="12">
                  <c:v>Jan-2019</c:v>
                </c:pt>
                <c:pt idx="13">
                  <c:v>Feb-2019</c:v>
                </c:pt>
                <c:pt idx="14">
                  <c:v>Mar-2019</c:v>
                </c:pt>
                <c:pt idx="15">
                  <c:v>Apr-2019</c:v>
                </c:pt>
                <c:pt idx="16">
                  <c:v>May-2019</c:v>
                </c:pt>
                <c:pt idx="17">
                  <c:v>Jun-2019</c:v>
                </c:pt>
                <c:pt idx="18">
                  <c:v>Jul-2019</c:v>
                </c:pt>
                <c:pt idx="19">
                  <c:v>Aug-2019</c:v>
                </c:pt>
                <c:pt idx="20">
                  <c:v>Sep-2019</c:v>
                </c:pt>
                <c:pt idx="21">
                  <c:v>Oct-2019</c:v>
                </c:pt>
                <c:pt idx="22">
                  <c:v>Nov-2019</c:v>
                </c:pt>
                <c:pt idx="23">
                  <c:v>Dec-2019</c:v>
                </c:pt>
                <c:pt idx="24">
                  <c:v>Jan-2020</c:v>
                </c:pt>
                <c:pt idx="25">
                  <c:v>Feb-2020</c:v>
                </c:pt>
                <c:pt idx="26">
                  <c:v>Mar-2020</c:v>
                </c:pt>
                <c:pt idx="27">
                  <c:v>Apr-2020</c:v>
                </c:pt>
                <c:pt idx="28">
                  <c:v>May-2020</c:v>
                </c:pt>
                <c:pt idx="29">
                  <c:v>Jun-2020</c:v>
                </c:pt>
                <c:pt idx="30">
                  <c:v>Jul-2020</c:v>
                </c:pt>
                <c:pt idx="31">
                  <c:v>Aug-2020</c:v>
                </c:pt>
                <c:pt idx="32">
                  <c:v>Sep-2020</c:v>
                </c:pt>
                <c:pt idx="33">
                  <c:v>Oct-2020</c:v>
                </c:pt>
                <c:pt idx="34">
                  <c:v>Nov-2020</c:v>
                </c:pt>
                <c:pt idx="35">
                  <c:v>Dec-2020</c:v>
                </c:pt>
                <c:pt idx="36">
                  <c:v>Jan-2021</c:v>
                </c:pt>
                <c:pt idx="37">
                  <c:v>Feb-2021</c:v>
                </c:pt>
                <c:pt idx="38">
                  <c:v>Mar-2021</c:v>
                </c:pt>
                <c:pt idx="39">
                  <c:v>Apr-2021</c:v>
                </c:pt>
                <c:pt idx="40">
                  <c:v>May-2021</c:v>
                </c:pt>
                <c:pt idx="41">
                  <c:v>Jun-2021</c:v>
                </c:pt>
                <c:pt idx="42">
                  <c:v>Jul-2021</c:v>
                </c:pt>
                <c:pt idx="43">
                  <c:v>Aug-2021</c:v>
                </c:pt>
                <c:pt idx="44">
                  <c:v>Sep-2021</c:v>
                </c:pt>
                <c:pt idx="45">
                  <c:v>Oct-2021</c:v>
                </c:pt>
                <c:pt idx="46">
                  <c:v>Nov-2021</c:v>
                </c:pt>
                <c:pt idx="47">
                  <c:v>Dec-2021</c:v>
                </c:pt>
                <c:pt idx="48">
                  <c:v>Jan-2022</c:v>
                </c:pt>
                <c:pt idx="49">
                  <c:v>Feb-2022</c:v>
                </c:pt>
                <c:pt idx="50">
                  <c:v>Mar-2022</c:v>
                </c:pt>
                <c:pt idx="51">
                  <c:v>Apr-2022</c:v>
                </c:pt>
                <c:pt idx="52">
                  <c:v>May-2022</c:v>
                </c:pt>
                <c:pt idx="53">
                  <c:v>Jun-2022</c:v>
                </c:pt>
                <c:pt idx="54">
                  <c:v>Jul-2022</c:v>
                </c:pt>
                <c:pt idx="55">
                  <c:v>Aug-2022</c:v>
                </c:pt>
              </c:strCache>
            </c:strRef>
          </c:cat>
          <c:val>
            <c:numRef>
              <c:f>Hoja3!$C$7:$BF$7</c:f>
              <c:numCache>
                <c:formatCode>General</c:formatCode>
                <c:ptCount val="56"/>
                <c:pt idx="0">
                  <c:v>5.5458350000000003</c:v>
                </c:pt>
                <c:pt idx="1">
                  <c:v>5.3392169999999997</c:v>
                </c:pt>
                <c:pt idx="2">
                  <c:v>5.035412</c:v>
                </c:pt>
                <c:pt idx="3">
                  <c:v>4.5507840000000002</c:v>
                </c:pt>
                <c:pt idx="4">
                  <c:v>4.5062689999999996</c:v>
                </c:pt>
                <c:pt idx="5">
                  <c:v>4.6468579999999999</c:v>
                </c:pt>
                <c:pt idx="6">
                  <c:v>4.8114059999999998</c:v>
                </c:pt>
                <c:pt idx="7">
                  <c:v>4.904528</c:v>
                </c:pt>
                <c:pt idx="8">
                  <c:v>5.0195740000000004</c:v>
                </c:pt>
                <c:pt idx="9">
                  <c:v>4.9036359999999997</c:v>
                </c:pt>
                <c:pt idx="10">
                  <c:v>4.7165340000000002</c:v>
                </c:pt>
                <c:pt idx="11">
                  <c:v>4.830546</c:v>
                </c:pt>
                <c:pt idx="12">
                  <c:v>4.3656059999999997</c:v>
                </c:pt>
                <c:pt idx="13">
                  <c:v>3.9402759999999999</c:v>
                </c:pt>
                <c:pt idx="14">
                  <c:v>4.0041779999999996</c:v>
                </c:pt>
                <c:pt idx="15">
                  <c:v>4.4134539999999998</c:v>
                </c:pt>
                <c:pt idx="16">
                  <c:v>4.2819929999999999</c:v>
                </c:pt>
                <c:pt idx="17">
                  <c:v>3.9471470000000002</c:v>
                </c:pt>
                <c:pt idx="18">
                  <c:v>3.7813379999999999</c:v>
                </c:pt>
                <c:pt idx="19">
                  <c:v>3.1624409999999998</c:v>
                </c:pt>
                <c:pt idx="20">
                  <c:v>2.9975130000000001</c:v>
                </c:pt>
                <c:pt idx="21">
                  <c:v>3.0195189999999998</c:v>
                </c:pt>
                <c:pt idx="22">
                  <c:v>2.9744969999999999</c:v>
                </c:pt>
                <c:pt idx="23">
                  <c:v>2.8285770000000001</c:v>
                </c:pt>
                <c:pt idx="24">
                  <c:v>3.2383519999999999</c:v>
                </c:pt>
                <c:pt idx="25">
                  <c:v>3.6961940000000002</c:v>
                </c:pt>
                <c:pt idx="26">
                  <c:v>3.249063</c:v>
                </c:pt>
                <c:pt idx="27">
                  <c:v>2.1481490000000001</c:v>
                </c:pt>
                <c:pt idx="28">
                  <c:v>2.8372709999999999</c:v>
                </c:pt>
                <c:pt idx="29">
                  <c:v>3.3340109999999998</c:v>
                </c:pt>
                <c:pt idx="30">
                  <c:v>3.623405</c:v>
                </c:pt>
                <c:pt idx="31">
                  <c:v>4.0484229999999997</c:v>
                </c:pt>
                <c:pt idx="32">
                  <c:v>4.0137770000000002</c:v>
                </c:pt>
                <c:pt idx="33">
                  <c:v>4.086964</c:v>
                </c:pt>
                <c:pt idx="34">
                  <c:v>3.3318780000000001</c:v>
                </c:pt>
                <c:pt idx="35">
                  <c:v>3.150074</c:v>
                </c:pt>
                <c:pt idx="36">
                  <c:v>3.5350929999999998</c:v>
                </c:pt>
                <c:pt idx="37">
                  <c:v>3.7590400000000002</c:v>
                </c:pt>
                <c:pt idx="38">
                  <c:v>4.6668789999999998</c:v>
                </c:pt>
                <c:pt idx="39">
                  <c:v>6.0848190000000004</c:v>
                </c:pt>
                <c:pt idx="40">
                  <c:v>5.8938230000000003</c:v>
                </c:pt>
                <c:pt idx="41">
                  <c:v>5.8786060000000004</c:v>
                </c:pt>
                <c:pt idx="42">
                  <c:v>5.8058149999999999</c:v>
                </c:pt>
                <c:pt idx="43">
                  <c:v>5.5920719999999999</c:v>
                </c:pt>
                <c:pt idx="44">
                  <c:v>6.0001480000000003</c:v>
                </c:pt>
                <c:pt idx="45">
                  <c:v>6.2395420000000001</c:v>
                </c:pt>
                <c:pt idx="46">
                  <c:v>7.3748810000000002</c:v>
                </c:pt>
                <c:pt idx="47">
                  <c:v>7.3551080000000004</c:v>
                </c:pt>
                <c:pt idx="48">
                  <c:v>7.0701390000000002</c:v>
                </c:pt>
                <c:pt idx="49">
                  <c:v>7.2799740000000002</c:v>
                </c:pt>
                <c:pt idx="50">
                  <c:v>7.4536769999999999</c:v>
                </c:pt>
                <c:pt idx="51">
                  <c:v>7.6825029999999996</c:v>
                </c:pt>
                <c:pt idx="52">
                  <c:v>7.6526209999999999</c:v>
                </c:pt>
                <c:pt idx="53">
                  <c:v>7.9863390000000001</c:v>
                </c:pt>
                <c:pt idx="54">
                  <c:v>8.1508059999999993</c:v>
                </c:pt>
                <c:pt idx="55" formatCode="0.0">
                  <c:v>8.6954229999999999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8E-42B0-95B6-5FA05AF2A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4121040"/>
        <c:axId val="604124880"/>
      </c:lineChart>
      <c:catAx>
        <c:axId val="60412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124880"/>
        <c:crosses val="autoZero"/>
        <c:auto val="1"/>
        <c:lblAlgn val="ctr"/>
        <c:lblOffset val="100"/>
        <c:noMultiLvlLbl val="0"/>
      </c:catAx>
      <c:valAx>
        <c:axId val="60412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12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pPr>
            <a:r>
              <a:rPr lang="es-MX" sz="1400">
                <a:latin typeface="DengXian" panose="02010600030101010101" pitchFamily="2" charset="-122"/>
                <a:ea typeface="DengXian" panose="02010600030101010101" pitchFamily="2" charset="-122"/>
              </a:rPr>
              <a:t>Tasa</a:t>
            </a:r>
            <a:r>
              <a:rPr lang="es-MX" sz="1400" baseline="0">
                <a:latin typeface="DengXian" panose="02010600030101010101" pitchFamily="2" charset="-122"/>
                <a:ea typeface="DengXian" panose="02010600030101010101" pitchFamily="2" charset="-122"/>
              </a:rPr>
              <a:t> de interés Bancos Centrales</a:t>
            </a:r>
            <a:endParaRPr lang="es-MX" sz="1400">
              <a:latin typeface="DengXian" panose="02010600030101010101" pitchFamily="2" charset="-122"/>
              <a:ea typeface="DengXian" panose="02010600030101010101" pitchFamily="2" charset="-122"/>
            </a:endParaRPr>
          </a:p>
        </c:rich>
      </c:tx>
      <c:layout>
        <c:manualLayout>
          <c:xMode val="edge"/>
          <c:yMode val="edge"/>
          <c:x val="0.12204553588848734"/>
          <c:y val="4.2015311426204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84122209442918"/>
          <c:y val="0.16004314994606259"/>
          <c:w val="0.78031358439745591"/>
          <c:h val="0.739856449982587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IPC_Agosto!$A$5:$A$17</c:f>
              <c:strCache>
                <c:ptCount val="13"/>
                <c:pt idx="0">
                  <c:v>Panama</c:v>
                </c:pt>
                <c:pt idx="1">
                  <c:v>Ecuador</c:v>
                </c:pt>
                <c:pt idx="2">
                  <c:v>Mexico</c:v>
                </c:pt>
                <c:pt idx="3">
                  <c:v>Peru</c:v>
                </c:pt>
                <c:pt idx="4">
                  <c:v>Dominican Rep.</c:v>
                </c:pt>
                <c:pt idx="5">
                  <c:v>Brazil</c:v>
                </c:pt>
                <c:pt idx="6">
                  <c:v>Guatemala</c:v>
                </c:pt>
                <c:pt idx="7">
                  <c:v>Uruguay</c:v>
                </c:pt>
                <c:pt idx="8">
                  <c:v>Paraguay</c:v>
                </c:pt>
                <c:pt idx="9">
                  <c:v>Colombia</c:v>
                </c:pt>
                <c:pt idx="10">
                  <c:v>Costa Rica</c:v>
                </c:pt>
                <c:pt idx="11">
                  <c:v>Chile</c:v>
                </c:pt>
                <c:pt idx="12">
                  <c:v>Argentina</c:v>
                </c:pt>
              </c:strCache>
            </c:strRef>
          </c:cat>
          <c:val>
            <c:numRef>
              <c:f>IPC_Agosto!$B$5:$B$17</c:f>
              <c:numCache>
                <c:formatCode>General</c:formatCode>
                <c:ptCount val="13"/>
                <c:pt idx="1">
                  <c:v>8.4499999999999993</c:v>
                </c:pt>
                <c:pt idx="2">
                  <c:v>8.5</c:v>
                </c:pt>
                <c:pt idx="3">
                  <c:v>6.75</c:v>
                </c:pt>
                <c:pt idx="4">
                  <c:v>8</c:v>
                </c:pt>
                <c:pt idx="5">
                  <c:v>13.75</c:v>
                </c:pt>
                <c:pt idx="6">
                  <c:v>2.75</c:v>
                </c:pt>
                <c:pt idx="7">
                  <c:v>10.25</c:v>
                </c:pt>
                <c:pt idx="8">
                  <c:v>8.25</c:v>
                </c:pt>
                <c:pt idx="9">
                  <c:v>9</c:v>
                </c:pt>
                <c:pt idx="10">
                  <c:v>8.5</c:v>
                </c:pt>
                <c:pt idx="11">
                  <c:v>10.75</c:v>
                </c:pt>
                <c:pt idx="12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6-4B2D-BB4E-9ABC896393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5533432"/>
        <c:axId val="735536952"/>
      </c:barChart>
      <c:catAx>
        <c:axId val="735533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pPr>
            <a:endParaRPr lang="en-US"/>
          </a:p>
        </c:txPr>
        <c:crossAx val="735536952"/>
        <c:crosses val="autoZero"/>
        <c:auto val="1"/>
        <c:lblAlgn val="ctr"/>
        <c:lblOffset val="100"/>
        <c:noMultiLvlLbl val="0"/>
      </c:catAx>
      <c:valAx>
        <c:axId val="735536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553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Indice</a:t>
            </a:r>
            <a:r>
              <a:rPr lang="en-US" dirty="0"/>
              <a:t> de </a:t>
            </a:r>
            <a:r>
              <a:rPr lang="en-US" dirty="0" err="1"/>
              <a:t>Confianza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  <a:p>
            <a:pPr>
              <a:defRPr/>
            </a:pPr>
            <a:r>
              <a:rPr lang="en-US" dirty="0"/>
              <a:t>Si &gt;100 </a:t>
            </a:r>
            <a:r>
              <a:rPr lang="en-US" dirty="0" err="1"/>
              <a:t>optimista</a:t>
            </a:r>
            <a:r>
              <a:rPr lang="en-US" baseline="0" dirty="0"/>
              <a:t>. Si &lt;100 </a:t>
            </a:r>
            <a:r>
              <a:rPr lang="en-US" baseline="0" dirty="0" err="1"/>
              <a:t>Pesimista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359379679443526E-2"/>
          <c:y val="0.17295745431801415"/>
          <c:w val="0.86458755042148783"/>
          <c:h val="0.52789738652590468"/>
        </c:manualLayout>
      </c:layout>
      <c:lineChart>
        <c:grouping val="standard"/>
        <c:varyColors val="0"/>
        <c:ser>
          <c:idx val="0"/>
          <c:order val="0"/>
          <c:tx>
            <c:strRef>
              <c:f>CCI!$A$38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482135672061006E-2"/>
                  <c:y val="4.6902877436134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53-4E4C-9286-21A1F2D25FE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53-4E4C-9286-21A1F2D25FE0}"/>
                </c:ext>
              </c:extLst>
            </c:dLbl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53-4E4C-9286-21A1F2D25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CCI!$B$37:$AG$37</c:f>
              <c:strCache>
                <c:ptCount val="32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  <c:pt idx="21">
                  <c:v>2021-10</c:v>
                </c:pt>
                <c:pt idx="22">
                  <c:v>2021-11</c:v>
                </c:pt>
                <c:pt idx="23">
                  <c:v>2021-12</c:v>
                </c:pt>
                <c:pt idx="24">
                  <c:v>2022-01</c:v>
                </c:pt>
                <c:pt idx="25">
                  <c:v>2022-02</c:v>
                </c:pt>
                <c:pt idx="26">
                  <c:v>2022-03</c:v>
                </c:pt>
                <c:pt idx="27">
                  <c:v>2022-04</c:v>
                </c:pt>
                <c:pt idx="28">
                  <c:v>2022-05</c:v>
                </c:pt>
                <c:pt idx="29">
                  <c:v>2022-06</c:v>
                </c:pt>
                <c:pt idx="30">
                  <c:v>2022-07</c:v>
                </c:pt>
                <c:pt idx="31">
                  <c:v>2022-08</c:v>
                </c:pt>
              </c:strCache>
            </c:strRef>
          </c:cat>
          <c:val>
            <c:numRef>
              <c:f>CCI!$B$38:$AG$38</c:f>
              <c:numCache>
                <c:formatCode>0.0</c:formatCode>
                <c:ptCount val="32"/>
                <c:pt idx="0">
                  <c:v>100.4366</c:v>
                </c:pt>
                <c:pt idx="1">
                  <c:v>99.613759999999999</c:v>
                </c:pt>
                <c:pt idx="2">
                  <c:v>98.214939999999999</c:v>
                </c:pt>
                <c:pt idx="3">
                  <c:v>96.764390000000006</c:v>
                </c:pt>
                <c:pt idx="4">
                  <c:v>96.503309999999999</c:v>
                </c:pt>
                <c:pt idx="5">
                  <c:v>97.233220000000003</c:v>
                </c:pt>
                <c:pt idx="6">
                  <c:v>98.216459999999998</c:v>
                </c:pt>
                <c:pt idx="7">
                  <c:v>98.921989999999994</c:v>
                </c:pt>
                <c:pt idx="8">
                  <c:v>99.304590000000005</c:v>
                </c:pt>
                <c:pt idx="9">
                  <c:v>99.328869999999995</c:v>
                </c:pt>
                <c:pt idx="10">
                  <c:v>99.111400000000003</c:v>
                </c:pt>
                <c:pt idx="11">
                  <c:v>98.732420000000005</c:v>
                </c:pt>
                <c:pt idx="12">
                  <c:v>98.338509999999999</c:v>
                </c:pt>
                <c:pt idx="13">
                  <c:v>97.996970000000005</c:v>
                </c:pt>
                <c:pt idx="14">
                  <c:v>97.646990000000002</c:v>
                </c:pt>
                <c:pt idx="15">
                  <c:v>97.801910000000007</c:v>
                </c:pt>
                <c:pt idx="16">
                  <c:v>98.292410000000004</c:v>
                </c:pt>
                <c:pt idx="17">
                  <c:v>98.816599999999994</c:v>
                </c:pt>
                <c:pt idx="18">
                  <c:v>99.056160000000006</c:v>
                </c:pt>
                <c:pt idx="19">
                  <c:v>98.922820000000002</c:v>
                </c:pt>
                <c:pt idx="20">
                  <c:v>98.531869999999998</c:v>
                </c:pt>
                <c:pt idx="21">
                  <c:v>98.269970000000001</c:v>
                </c:pt>
                <c:pt idx="22">
                  <c:v>98.120350000000002</c:v>
                </c:pt>
                <c:pt idx="23">
                  <c:v>98.088650000000001</c:v>
                </c:pt>
                <c:pt idx="24">
                  <c:v>98.123009999999994</c:v>
                </c:pt>
                <c:pt idx="25">
                  <c:v>98.244129999999998</c:v>
                </c:pt>
                <c:pt idx="26">
                  <c:v>98.281390000000002</c:v>
                </c:pt>
                <c:pt idx="27">
                  <c:v>98.374809999999997</c:v>
                </c:pt>
                <c:pt idx="28">
                  <c:v>98.429410000000004</c:v>
                </c:pt>
                <c:pt idx="29">
                  <c:v>98.644940000000005</c:v>
                </c:pt>
                <c:pt idx="30">
                  <c:v>98.952939999999998</c:v>
                </c:pt>
                <c:pt idx="31">
                  <c:v>99.375119999999995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53-4E4C-9286-21A1F2D25FE0}"/>
            </c:ext>
          </c:extLst>
        </c:ser>
        <c:ser>
          <c:idx val="1"/>
          <c:order val="1"/>
          <c:tx>
            <c:strRef>
              <c:f>CCI!$A$39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53-4E4C-9286-21A1F2D25FE0}"/>
                </c:ext>
              </c:extLst>
            </c:dLbl>
            <c:dLbl>
              <c:idx val="4"/>
              <c:layout>
                <c:manualLayout>
                  <c:x val="-2.1780456690399613E-2"/>
                  <c:y val="3.2832014205293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53-4E4C-9286-21A1F2D25FE0}"/>
                </c:ext>
              </c:extLst>
            </c:dLbl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53-4E4C-9286-21A1F2D25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CCI!$B$37:$AG$37</c:f>
              <c:strCache>
                <c:ptCount val="32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  <c:pt idx="21">
                  <c:v>2021-10</c:v>
                </c:pt>
                <c:pt idx="22">
                  <c:v>2021-11</c:v>
                </c:pt>
                <c:pt idx="23">
                  <c:v>2021-12</c:v>
                </c:pt>
                <c:pt idx="24">
                  <c:v>2022-01</c:v>
                </c:pt>
                <c:pt idx="25">
                  <c:v>2022-02</c:v>
                </c:pt>
                <c:pt idx="26">
                  <c:v>2022-03</c:v>
                </c:pt>
                <c:pt idx="27">
                  <c:v>2022-04</c:v>
                </c:pt>
                <c:pt idx="28">
                  <c:v>2022-05</c:v>
                </c:pt>
                <c:pt idx="29">
                  <c:v>2022-06</c:v>
                </c:pt>
                <c:pt idx="30">
                  <c:v>2022-07</c:v>
                </c:pt>
                <c:pt idx="31">
                  <c:v>2022-08</c:v>
                </c:pt>
              </c:strCache>
            </c:strRef>
          </c:cat>
          <c:val>
            <c:numRef>
              <c:f>CCI!$B$39:$AG$39</c:f>
              <c:numCache>
                <c:formatCode>0.0</c:formatCode>
                <c:ptCount val="32"/>
                <c:pt idx="0">
                  <c:v>96.121939999999995</c:v>
                </c:pt>
                <c:pt idx="1">
                  <c:v>95.948719999999994</c:v>
                </c:pt>
                <c:pt idx="2">
                  <c:v>95.129239999999996</c:v>
                </c:pt>
                <c:pt idx="3">
                  <c:v>94.072739999999996</c:v>
                </c:pt>
                <c:pt idx="4">
                  <c:v>93.430139999999994</c:v>
                </c:pt>
                <c:pt idx="5">
                  <c:v>93.275999999999996</c:v>
                </c:pt>
                <c:pt idx="6">
                  <c:v>93.635919999999999</c:v>
                </c:pt>
                <c:pt idx="7">
                  <c:v>94.369829999999993</c:v>
                </c:pt>
                <c:pt idx="8">
                  <c:v>95.082130000000006</c:v>
                </c:pt>
                <c:pt idx="9">
                  <c:v>95.674490000000006</c:v>
                </c:pt>
                <c:pt idx="10">
                  <c:v>95.953540000000004</c:v>
                </c:pt>
                <c:pt idx="11">
                  <c:v>96.058509999999998</c:v>
                </c:pt>
                <c:pt idx="12">
                  <c:v>96.06944</c:v>
                </c:pt>
                <c:pt idx="13">
                  <c:v>95.992379999999997</c:v>
                </c:pt>
                <c:pt idx="14">
                  <c:v>95.640889999999999</c:v>
                </c:pt>
                <c:pt idx="15">
                  <c:v>95.463260000000005</c:v>
                </c:pt>
                <c:pt idx="16">
                  <c:v>96.053240000000002</c:v>
                </c:pt>
                <c:pt idx="17">
                  <c:v>97.033079999999998</c:v>
                </c:pt>
                <c:pt idx="18">
                  <c:v>97.952029999999993</c:v>
                </c:pt>
                <c:pt idx="19">
                  <c:v>98.381200000000007</c:v>
                </c:pt>
                <c:pt idx="20">
                  <c:v>98.207880000000003</c:v>
                </c:pt>
                <c:pt idx="21">
                  <c:v>97.785880000000006</c:v>
                </c:pt>
                <c:pt idx="22">
                  <c:v>97.665559999999999</c:v>
                </c:pt>
                <c:pt idx="23">
                  <c:v>97.920370000000005</c:v>
                </c:pt>
                <c:pt idx="24">
                  <c:v>97.883470000000003</c:v>
                </c:pt>
                <c:pt idx="25">
                  <c:v>97.286770000000004</c:v>
                </c:pt>
                <c:pt idx="26">
                  <c:v>96.394769999999994</c:v>
                </c:pt>
                <c:pt idx="27">
                  <c:v>95.303049999999999</c:v>
                </c:pt>
                <c:pt idx="28">
                  <c:v>94.588899999999995</c:v>
                </c:pt>
                <c:pt idx="29">
                  <c:v>94.229479999999995</c:v>
                </c:pt>
                <c:pt idx="30">
                  <c:v>93.923540000000003</c:v>
                </c:pt>
                <c:pt idx="31">
                  <c:v>93.873490000000004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E53-4E4C-9286-21A1F2D25FE0}"/>
            </c:ext>
          </c:extLst>
        </c:ser>
        <c:ser>
          <c:idx val="2"/>
          <c:order val="2"/>
          <c:tx>
            <c:strRef>
              <c:f>CCI!$A$40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53-4E4C-9286-21A1F2D25FE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53-4E4C-9286-21A1F2D25FE0}"/>
                </c:ext>
              </c:extLst>
            </c:dLbl>
            <c:dLbl>
              <c:idx val="31"/>
              <c:layout>
                <c:manualLayout>
                  <c:x val="-1.6754197454153523E-3"/>
                  <c:y val="4.6902877436133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53-4E4C-9286-21A1F2D25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CCI!$B$37:$AG$37</c:f>
              <c:strCache>
                <c:ptCount val="32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  <c:pt idx="21">
                  <c:v>2021-10</c:v>
                </c:pt>
                <c:pt idx="22">
                  <c:v>2021-11</c:v>
                </c:pt>
                <c:pt idx="23">
                  <c:v>2021-12</c:v>
                </c:pt>
                <c:pt idx="24">
                  <c:v>2022-01</c:v>
                </c:pt>
                <c:pt idx="25">
                  <c:v>2022-02</c:v>
                </c:pt>
                <c:pt idx="26">
                  <c:v>2022-03</c:v>
                </c:pt>
                <c:pt idx="27">
                  <c:v>2022-04</c:v>
                </c:pt>
                <c:pt idx="28">
                  <c:v>2022-05</c:v>
                </c:pt>
                <c:pt idx="29">
                  <c:v>2022-06</c:v>
                </c:pt>
                <c:pt idx="30">
                  <c:v>2022-07</c:v>
                </c:pt>
                <c:pt idx="31">
                  <c:v>2022-08</c:v>
                </c:pt>
              </c:strCache>
            </c:strRef>
          </c:cat>
          <c:val>
            <c:numRef>
              <c:f>CCI!$B$40:$AG$40</c:f>
              <c:numCache>
                <c:formatCode>0.0</c:formatCode>
                <c:ptCount val="32"/>
                <c:pt idx="0">
                  <c:v>97.792140000000003</c:v>
                </c:pt>
                <c:pt idx="1">
                  <c:v>96.910669999999996</c:v>
                </c:pt>
                <c:pt idx="2">
                  <c:v>95.445059999999998</c:v>
                </c:pt>
                <c:pt idx="3">
                  <c:v>94.140720000000002</c:v>
                </c:pt>
                <c:pt idx="4">
                  <c:v>93.783280000000005</c:v>
                </c:pt>
                <c:pt idx="5">
                  <c:v>93.940640000000002</c:v>
                </c:pt>
                <c:pt idx="6">
                  <c:v>94.388040000000004</c:v>
                </c:pt>
                <c:pt idx="7">
                  <c:v>95.082400000000007</c:v>
                </c:pt>
                <c:pt idx="8">
                  <c:v>95.773319999999998</c:v>
                </c:pt>
                <c:pt idx="9">
                  <c:v>96.376450000000006</c:v>
                </c:pt>
                <c:pt idx="10">
                  <c:v>96.838250000000002</c:v>
                </c:pt>
                <c:pt idx="11">
                  <c:v>96.971630000000005</c:v>
                </c:pt>
                <c:pt idx="12">
                  <c:v>96.725430000000003</c:v>
                </c:pt>
                <c:pt idx="13">
                  <c:v>96.519019999999998</c:v>
                </c:pt>
                <c:pt idx="14">
                  <c:v>95.967510000000004</c:v>
                </c:pt>
                <c:pt idx="15">
                  <c:v>94.994879999999995</c:v>
                </c:pt>
                <c:pt idx="16">
                  <c:v>94.853570000000005</c:v>
                </c:pt>
                <c:pt idx="17">
                  <c:v>95.762469999999993</c:v>
                </c:pt>
                <c:pt idx="18">
                  <c:v>97.033720000000002</c:v>
                </c:pt>
                <c:pt idx="19">
                  <c:v>97.918729999999996</c:v>
                </c:pt>
                <c:pt idx="20">
                  <c:v>98.501490000000004</c:v>
                </c:pt>
                <c:pt idx="21">
                  <c:v>98.711169999999996</c:v>
                </c:pt>
                <c:pt idx="22">
                  <c:v>98.499920000000003</c:v>
                </c:pt>
                <c:pt idx="23">
                  <c:v>97.881720000000001</c:v>
                </c:pt>
                <c:pt idx="24">
                  <c:v>97.129069999999999</c:v>
                </c:pt>
                <c:pt idx="25">
                  <c:v>96.57217</c:v>
                </c:pt>
                <c:pt idx="26">
                  <c:v>96.400959999999998</c:v>
                </c:pt>
                <c:pt idx="27">
                  <c:v>96.636960000000002</c:v>
                </c:pt>
                <c:pt idx="28">
                  <c:v>97.260649999999998</c:v>
                </c:pt>
                <c:pt idx="29">
                  <c:v>98.019329999999997</c:v>
                </c:pt>
                <c:pt idx="30">
                  <c:v>98.212909999999994</c:v>
                </c:pt>
                <c:pt idx="31">
                  <c:v>98.509339999999995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E53-4E4C-9286-21A1F2D25FE0}"/>
            </c:ext>
          </c:extLst>
        </c:ser>
        <c:ser>
          <c:idx val="3"/>
          <c:order val="3"/>
          <c:tx>
            <c:strRef>
              <c:f>CCI!$A$41</c:f>
              <c:strCache>
                <c:ptCount val="1"/>
                <c:pt idx="0">
                  <c:v>Costa Rica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E53-4E4C-9286-21A1F2D25FE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53-4E4C-9286-21A1F2D25FE0}"/>
                </c:ext>
              </c:extLst>
            </c:dLbl>
            <c:dLbl>
              <c:idx val="31"/>
              <c:layout>
                <c:manualLayout>
                  <c:x val="-1.6754197454153523E-3"/>
                  <c:y val="-1.8761150974453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E53-4E4C-9286-21A1F2D25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CCI!$B$37:$AG$37</c:f>
              <c:strCache>
                <c:ptCount val="32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  <c:pt idx="21">
                  <c:v>2021-10</c:v>
                </c:pt>
                <c:pt idx="22">
                  <c:v>2021-11</c:v>
                </c:pt>
                <c:pt idx="23">
                  <c:v>2021-12</c:v>
                </c:pt>
                <c:pt idx="24">
                  <c:v>2022-01</c:v>
                </c:pt>
                <c:pt idx="25">
                  <c:v>2022-02</c:v>
                </c:pt>
                <c:pt idx="26">
                  <c:v>2022-03</c:v>
                </c:pt>
                <c:pt idx="27">
                  <c:v>2022-04</c:v>
                </c:pt>
                <c:pt idx="28">
                  <c:v>2022-05</c:v>
                </c:pt>
                <c:pt idx="29">
                  <c:v>2022-06</c:v>
                </c:pt>
                <c:pt idx="30">
                  <c:v>2022-07</c:v>
                </c:pt>
                <c:pt idx="31">
                  <c:v>2022-08</c:v>
                </c:pt>
              </c:strCache>
            </c:strRef>
          </c:cat>
          <c:val>
            <c:numRef>
              <c:f>CCI!$B$41:$AG$41</c:f>
              <c:numCache>
                <c:formatCode>0.0</c:formatCode>
                <c:ptCount val="32"/>
                <c:pt idx="0">
                  <c:v>98.476529999999997</c:v>
                </c:pt>
                <c:pt idx="1">
                  <c:v>98.806880000000007</c:v>
                </c:pt>
                <c:pt idx="2">
                  <c:v>98.942170000000004</c:v>
                </c:pt>
                <c:pt idx="3">
                  <c:v>98.881730000000005</c:v>
                </c:pt>
                <c:pt idx="4">
                  <c:v>98.573279999999997</c:v>
                </c:pt>
                <c:pt idx="5">
                  <c:v>97.964669999999998</c:v>
                </c:pt>
                <c:pt idx="6">
                  <c:v>97.303529999999995</c:v>
                </c:pt>
                <c:pt idx="7">
                  <c:v>96.928049999999999</c:v>
                </c:pt>
                <c:pt idx="8">
                  <c:v>97.110320000000002</c:v>
                </c:pt>
                <c:pt idx="9">
                  <c:v>97.613900000000001</c:v>
                </c:pt>
                <c:pt idx="10">
                  <c:v>98.15204</c:v>
                </c:pt>
                <c:pt idx="11">
                  <c:v>98.524640000000005</c:v>
                </c:pt>
                <c:pt idx="12">
                  <c:v>98.720519999999993</c:v>
                </c:pt>
                <c:pt idx="13">
                  <c:v>98.732089999999999</c:v>
                </c:pt>
                <c:pt idx="14">
                  <c:v>98.546679999999995</c:v>
                </c:pt>
                <c:pt idx="15">
                  <c:v>98.322140000000005</c:v>
                </c:pt>
                <c:pt idx="16">
                  <c:v>98.257000000000005</c:v>
                </c:pt>
                <c:pt idx="17">
                  <c:v>98.499660000000006</c:v>
                </c:pt>
                <c:pt idx="18">
                  <c:v>98.898219999999995</c:v>
                </c:pt>
                <c:pt idx="19">
                  <c:v>99.260329999999996</c:v>
                </c:pt>
                <c:pt idx="20">
                  <c:v>99.457210000000003</c:v>
                </c:pt>
                <c:pt idx="21">
                  <c:v>99.564049999999995</c:v>
                </c:pt>
                <c:pt idx="22">
                  <c:v>99.69265</c:v>
                </c:pt>
                <c:pt idx="23">
                  <c:v>99.914230000000003</c:v>
                </c:pt>
                <c:pt idx="24">
                  <c:v>100.16030000000001</c:v>
                </c:pt>
                <c:pt idx="25">
                  <c:v>100.31659999999999</c:v>
                </c:pt>
                <c:pt idx="26">
                  <c:v>100.29179999999999</c:v>
                </c:pt>
                <c:pt idx="27">
                  <c:v>100.1772</c:v>
                </c:pt>
                <c:pt idx="28">
                  <c:v>100.09399999999999</c:v>
                </c:pt>
                <c:pt idx="29">
                  <c:v>100.1301</c:v>
                </c:pt>
                <c:pt idx="30">
                  <c:v>100.24639999999999</c:v>
                </c:pt>
                <c:pt idx="31">
                  <c:v>100.3913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E53-4E4C-9286-21A1F2D25FE0}"/>
            </c:ext>
          </c:extLst>
        </c:ser>
        <c:ser>
          <c:idx val="4"/>
          <c:order val="4"/>
          <c:tx>
            <c:strRef>
              <c:f>CCI!$A$42</c:f>
              <c:strCache>
                <c:ptCount val="1"/>
                <c:pt idx="0">
                  <c:v>*Mexico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4553587089984227E-2"/>
                  <c:y val="-6.03611505252078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E53-4E4C-9286-21A1F2D25FE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53-4E4C-9286-21A1F2D25FE0}"/>
                </c:ext>
              </c:extLst>
            </c:dLbl>
            <c:dLbl>
              <c:idx val="30"/>
              <c:layout>
                <c:manualLayout>
                  <c:x val="-8.3770987270767611E-3"/>
                  <c:y val="-3.7522301948906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E53-4E4C-9286-21A1F2D25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CCI!$B$37:$AG$37</c:f>
              <c:strCache>
                <c:ptCount val="32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  <c:pt idx="21">
                  <c:v>2021-10</c:v>
                </c:pt>
                <c:pt idx="22">
                  <c:v>2021-11</c:v>
                </c:pt>
                <c:pt idx="23">
                  <c:v>2021-12</c:v>
                </c:pt>
                <c:pt idx="24">
                  <c:v>2022-01</c:v>
                </c:pt>
                <c:pt idx="25">
                  <c:v>2022-02</c:v>
                </c:pt>
                <c:pt idx="26">
                  <c:v>2022-03</c:v>
                </c:pt>
                <c:pt idx="27">
                  <c:v>2022-04</c:v>
                </c:pt>
                <c:pt idx="28">
                  <c:v>2022-05</c:v>
                </c:pt>
                <c:pt idx="29">
                  <c:v>2022-06</c:v>
                </c:pt>
                <c:pt idx="30">
                  <c:v>2022-07</c:v>
                </c:pt>
                <c:pt idx="31">
                  <c:v>2022-08</c:v>
                </c:pt>
              </c:strCache>
            </c:strRef>
          </c:cat>
          <c:val>
            <c:numRef>
              <c:f>CCI!$B$42:$AG$42</c:f>
              <c:numCache>
                <c:formatCode>0.0</c:formatCode>
                <c:ptCount val="32"/>
                <c:pt idx="0">
                  <c:v>103.0016</c:v>
                </c:pt>
                <c:pt idx="1">
                  <c:v>102.13509999999999</c:v>
                </c:pt>
                <c:pt idx="2">
                  <c:v>99.922139999999999</c:v>
                </c:pt>
                <c:pt idx="3">
                  <c:v>96.698430000000002</c:v>
                </c:pt>
                <c:pt idx="4">
                  <c:v>94.852099999999993</c:v>
                </c:pt>
                <c:pt idx="5">
                  <c:v>94.702960000000004</c:v>
                </c:pt>
                <c:pt idx="6">
                  <c:v>95.624170000000007</c:v>
                </c:pt>
                <c:pt idx="7">
                  <c:v>96.697190000000006</c:v>
                </c:pt>
                <c:pt idx="8">
                  <c:v>97.608090000000004</c:v>
                </c:pt>
                <c:pt idx="9">
                  <c:v>98.237750000000005</c:v>
                </c:pt>
                <c:pt idx="10">
                  <c:v>98.574969999999993</c:v>
                </c:pt>
                <c:pt idx="11">
                  <c:v>98.987399999999994</c:v>
                </c:pt>
                <c:pt idx="12">
                  <c:v>99.456310000000002</c:v>
                </c:pt>
                <c:pt idx="13">
                  <c:v>100.02290000000001</c:v>
                </c:pt>
                <c:pt idx="14">
                  <c:v>100.8381</c:v>
                </c:pt>
                <c:pt idx="15">
                  <c:v>101.6786</c:v>
                </c:pt>
                <c:pt idx="16">
                  <c:v>102.3416</c:v>
                </c:pt>
                <c:pt idx="17">
                  <c:v>102.86020000000001</c:v>
                </c:pt>
                <c:pt idx="18">
                  <c:v>102.9833</c:v>
                </c:pt>
                <c:pt idx="19">
                  <c:v>102.83920000000001</c:v>
                </c:pt>
                <c:pt idx="20">
                  <c:v>102.9239</c:v>
                </c:pt>
                <c:pt idx="21">
                  <c:v>103.2236</c:v>
                </c:pt>
                <c:pt idx="22">
                  <c:v>103.5802</c:v>
                </c:pt>
                <c:pt idx="23">
                  <c:v>103.408</c:v>
                </c:pt>
                <c:pt idx="24">
                  <c:v>103.0779</c:v>
                </c:pt>
                <c:pt idx="25">
                  <c:v>102.9465</c:v>
                </c:pt>
                <c:pt idx="26">
                  <c:v>102.99809999999999</c:v>
                </c:pt>
                <c:pt idx="27">
                  <c:v>103.0312</c:v>
                </c:pt>
                <c:pt idx="28">
                  <c:v>102.8229</c:v>
                </c:pt>
                <c:pt idx="29">
                  <c:v>102.26819999999999</c:v>
                </c:pt>
                <c:pt idx="30">
                  <c:v>101.4688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E53-4E4C-9286-21A1F2D25FE0}"/>
            </c:ext>
          </c:extLst>
        </c:ser>
        <c:ser>
          <c:idx val="5"/>
          <c:order val="5"/>
          <c:tx>
            <c:strRef>
              <c:f>CCI!$A$43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340335796332285E-2"/>
                  <c:y val="-5.159316517974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E53-4E4C-9286-21A1F2D25FE0}"/>
                </c:ext>
              </c:extLst>
            </c:dLbl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53-4E4C-9286-21A1F2D25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CCI!$B$37:$AG$37</c:f>
              <c:strCache>
                <c:ptCount val="32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  <c:pt idx="21">
                  <c:v>2021-10</c:v>
                </c:pt>
                <c:pt idx="22">
                  <c:v>2021-11</c:v>
                </c:pt>
                <c:pt idx="23">
                  <c:v>2021-12</c:v>
                </c:pt>
                <c:pt idx="24">
                  <c:v>2022-01</c:v>
                </c:pt>
                <c:pt idx="25">
                  <c:v>2022-02</c:v>
                </c:pt>
                <c:pt idx="26">
                  <c:v>2022-03</c:v>
                </c:pt>
                <c:pt idx="27">
                  <c:v>2022-04</c:v>
                </c:pt>
                <c:pt idx="28">
                  <c:v>2022-05</c:v>
                </c:pt>
                <c:pt idx="29">
                  <c:v>2022-06</c:v>
                </c:pt>
                <c:pt idx="30">
                  <c:v>2022-07</c:v>
                </c:pt>
                <c:pt idx="31">
                  <c:v>2022-08</c:v>
                </c:pt>
              </c:strCache>
            </c:strRef>
          </c:cat>
          <c:val>
            <c:numRef>
              <c:f>CCI!$B$43:$AG$43</c:f>
              <c:numCache>
                <c:formatCode>0.0</c:formatCode>
                <c:ptCount val="32"/>
                <c:pt idx="0">
                  <c:v>101.62350000000001</c:v>
                </c:pt>
                <c:pt idx="1">
                  <c:v>101.1806</c:v>
                </c:pt>
                <c:pt idx="2">
                  <c:v>100.148</c:v>
                </c:pt>
                <c:pt idx="3">
                  <c:v>99.024789999999996</c:v>
                </c:pt>
                <c:pt idx="4">
                  <c:v>98.507409999999993</c:v>
                </c:pt>
                <c:pt idx="5">
                  <c:v>98.455889999999997</c:v>
                </c:pt>
                <c:pt idx="6">
                  <c:v>98.473789999999994</c:v>
                </c:pt>
                <c:pt idx="7">
                  <c:v>98.682590000000005</c:v>
                </c:pt>
                <c:pt idx="8">
                  <c:v>99.005849999999995</c:v>
                </c:pt>
                <c:pt idx="9">
                  <c:v>99.159739999999999</c:v>
                </c:pt>
                <c:pt idx="10">
                  <c:v>99.115139999999997</c:v>
                </c:pt>
                <c:pt idx="11">
                  <c:v>99.118319999999997</c:v>
                </c:pt>
                <c:pt idx="12">
                  <c:v>99.124610000000004</c:v>
                </c:pt>
                <c:pt idx="13">
                  <c:v>99.269040000000004</c:v>
                </c:pt>
                <c:pt idx="14">
                  <c:v>99.648049999999998</c:v>
                </c:pt>
                <c:pt idx="15">
                  <c:v>99.900840000000002</c:v>
                </c:pt>
                <c:pt idx="16">
                  <c:v>99.840090000000004</c:v>
                </c:pt>
                <c:pt idx="17">
                  <c:v>99.622910000000005</c:v>
                </c:pt>
                <c:pt idx="18">
                  <c:v>99.138549999999995</c:v>
                </c:pt>
                <c:pt idx="19">
                  <c:v>98.549610000000001</c:v>
                </c:pt>
                <c:pt idx="20">
                  <c:v>98.240409999999997</c:v>
                </c:pt>
                <c:pt idx="21">
                  <c:v>98.047259999999994</c:v>
                </c:pt>
                <c:pt idx="22">
                  <c:v>97.879289999999997</c:v>
                </c:pt>
                <c:pt idx="23">
                  <c:v>97.7744</c:v>
                </c:pt>
                <c:pt idx="24">
                  <c:v>97.531329999999997</c:v>
                </c:pt>
                <c:pt idx="25">
                  <c:v>97.213390000000004</c:v>
                </c:pt>
                <c:pt idx="26">
                  <c:v>96.967699999999994</c:v>
                </c:pt>
                <c:pt idx="27">
                  <c:v>96.794669999999996</c:v>
                </c:pt>
                <c:pt idx="28">
                  <c:v>96.369900000000001</c:v>
                </c:pt>
                <c:pt idx="29">
                  <c:v>95.940119999999993</c:v>
                </c:pt>
                <c:pt idx="30">
                  <c:v>95.900469999999999</c:v>
                </c:pt>
                <c:pt idx="31">
                  <c:v>96.177059999999997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E53-4E4C-9286-21A1F2D25FE0}"/>
            </c:ext>
          </c:extLst>
        </c:ser>
        <c:ser>
          <c:idx val="6"/>
          <c:order val="6"/>
          <c:tx>
            <c:strRef>
              <c:f>CCI!$A$44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CCI!$B$37:$AG$37</c:f>
              <c:strCache>
                <c:ptCount val="32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  <c:pt idx="21">
                  <c:v>2021-10</c:v>
                </c:pt>
                <c:pt idx="22">
                  <c:v>2021-11</c:v>
                </c:pt>
                <c:pt idx="23">
                  <c:v>2021-12</c:v>
                </c:pt>
                <c:pt idx="24">
                  <c:v>2022-01</c:v>
                </c:pt>
                <c:pt idx="25">
                  <c:v>2022-02</c:v>
                </c:pt>
                <c:pt idx="26">
                  <c:v>2022-03</c:v>
                </c:pt>
                <c:pt idx="27">
                  <c:v>2022-04</c:v>
                </c:pt>
                <c:pt idx="28">
                  <c:v>2022-05</c:v>
                </c:pt>
                <c:pt idx="29">
                  <c:v>2022-06</c:v>
                </c:pt>
                <c:pt idx="30">
                  <c:v>2022-07</c:v>
                </c:pt>
                <c:pt idx="31">
                  <c:v>2022-08</c:v>
                </c:pt>
              </c:strCache>
            </c:strRef>
          </c:cat>
          <c:val>
            <c:numRef>
              <c:f>CCI!$B$44:$AG$44</c:f>
              <c:numCache>
                <c:formatCode>0.0</c:formatCode>
                <c:ptCount val="3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E53-4E4C-9286-21A1F2D25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0551791"/>
        <c:axId val="780545967"/>
      </c:lineChart>
      <c:catAx>
        <c:axId val="78055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545967"/>
        <c:crosses val="autoZero"/>
        <c:auto val="1"/>
        <c:lblAlgn val="ctr"/>
        <c:lblOffset val="100"/>
        <c:noMultiLvlLbl val="0"/>
      </c:catAx>
      <c:valAx>
        <c:axId val="780545967"/>
        <c:scaling>
          <c:orientation val="minMax"/>
          <c:min val="92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55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pPr>
            <a:r>
              <a:rPr lang="en-US" sz="1600">
                <a:solidFill>
                  <a:srgbClr val="00206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U.S. Gulf Coast Kerosene-Type Jet Fuel Spot Price FOB </a:t>
            </a:r>
          </a:p>
          <a:p>
            <a:pPr>
              <a:defRPr sz="1600">
                <a:solidFill>
                  <a:srgbClr val="002060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pPr>
            <a:r>
              <a:rPr lang="en-US" sz="1600">
                <a:solidFill>
                  <a:srgbClr val="00206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(Dollars per Gallon)</a:t>
            </a:r>
            <a:r>
              <a:rPr lang="en-US" sz="1600" baseline="0">
                <a:solidFill>
                  <a:srgbClr val="00206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600">
                <a:solidFill>
                  <a:srgbClr val="00206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January 4, 2021- September</a:t>
            </a:r>
            <a:r>
              <a:rPr lang="en-US" sz="1600" baseline="0">
                <a:solidFill>
                  <a:srgbClr val="00206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12, 2022</a:t>
            </a:r>
            <a:endParaRPr lang="en-US" sz="1600">
              <a:solidFill>
                <a:srgbClr val="00206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DengXian" panose="02010600030101010101" pitchFamily="2" charset="-122"/>
              <a:ea typeface="DengXian" panose="02010600030101010101" pitchFamily="2" charset="-122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PRECIOS_COMBUSTIBLE!$B$1</c:f>
              <c:strCache>
                <c:ptCount val="1"/>
                <c:pt idx="0">
                  <c:v>U.S. Gulf Coast Kerosene-Type Jet Fuel Spot Price FOB (Dollars per Gallon)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331"/>
            <c:marker>
              <c:symbol val="square"/>
              <c:size val="5"/>
              <c:spPr>
                <a:solidFill>
                  <a:schemeClr val="accent3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4A-47E4-ADD2-DF9947661A1E}"/>
              </c:ext>
            </c:extLst>
          </c:dPt>
          <c:dPt>
            <c:idx val="58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94A-47E4-ADD2-DF9947661A1E}"/>
              </c:ext>
            </c:extLst>
          </c:dPt>
          <c:dLbls>
            <c:dLbl>
              <c:idx val="0"/>
              <c:layout>
                <c:manualLayout>
                  <c:x val="-2.4748818974666118E-3"/>
                  <c:y val="1.236619015451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4A-47E4-ADD2-DF9947661A1E}"/>
                </c:ext>
              </c:extLst>
            </c:dLbl>
            <c:dLbl>
              <c:idx val="4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4A-47E4-ADD2-DF9947661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PRECIOS_COMBUSTIBLE!$A$254:$A$678</c:f>
              <c:numCache>
                <c:formatCode>mmm\ dd\,\ yyyy</c:formatCode>
                <c:ptCount val="425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44207</c:v>
                </c:pt>
                <c:pt idx="6">
                  <c:v>44208</c:v>
                </c:pt>
                <c:pt idx="7">
                  <c:v>44209</c:v>
                </c:pt>
                <c:pt idx="8">
                  <c:v>44210</c:v>
                </c:pt>
                <c:pt idx="9">
                  <c:v>44211</c:v>
                </c:pt>
                <c:pt idx="10">
                  <c:v>44215</c:v>
                </c:pt>
                <c:pt idx="11">
                  <c:v>44216</c:v>
                </c:pt>
                <c:pt idx="12">
                  <c:v>44217</c:v>
                </c:pt>
                <c:pt idx="13">
                  <c:v>44218</c:v>
                </c:pt>
                <c:pt idx="14">
                  <c:v>44221</c:v>
                </c:pt>
                <c:pt idx="15">
                  <c:v>44222</c:v>
                </c:pt>
                <c:pt idx="16">
                  <c:v>44223</c:v>
                </c:pt>
                <c:pt idx="17">
                  <c:v>44224</c:v>
                </c:pt>
                <c:pt idx="18">
                  <c:v>44225</c:v>
                </c:pt>
                <c:pt idx="19">
                  <c:v>44228</c:v>
                </c:pt>
                <c:pt idx="20">
                  <c:v>44229</c:v>
                </c:pt>
                <c:pt idx="21">
                  <c:v>44230</c:v>
                </c:pt>
                <c:pt idx="22">
                  <c:v>44231</c:v>
                </c:pt>
                <c:pt idx="23">
                  <c:v>44232</c:v>
                </c:pt>
                <c:pt idx="24">
                  <c:v>44235</c:v>
                </c:pt>
                <c:pt idx="25">
                  <c:v>44236</c:v>
                </c:pt>
                <c:pt idx="26">
                  <c:v>44237</c:v>
                </c:pt>
                <c:pt idx="27">
                  <c:v>44238</c:v>
                </c:pt>
                <c:pt idx="28">
                  <c:v>44239</c:v>
                </c:pt>
                <c:pt idx="29">
                  <c:v>44243</c:v>
                </c:pt>
                <c:pt idx="30">
                  <c:v>44244</c:v>
                </c:pt>
                <c:pt idx="31">
                  <c:v>44245</c:v>
                </c:pt>
                <c:pt idx="32">
                  <c:v>44246</c:v>
                </c:pt>
                <c:pt idx="33">
                  <c:v>44249</c:v>
                </c:pt>
                <c:pt idx="34">
                  <c:v>44250</c:v>
                </c:pt>
                <c:pt idx="35">
                  <c:v>44251</c:v>
                </c:pt>
                <c:pt idx="36">
                  <c:v>44252</c:v>
                </c:pt>
                <c:pt idx="37">
                  <c:v>44253</c:v>
                </c:pt>
                <c:pt idx="38">
                  <c:v>44256</c:v>
                </c:pt>
                <c:pt idx="39">
                  <c:v>44257</c:v>
                </c:pt>
                <c:pt idx="40">
                  <c:v>44258</c:v>
                </c:pt>
                <c:pt idx="41">
                  <c:v>44259</c:v>
                </c:pt>
                <c:pt idx="42">
                  <c:v>44260</c:v>
                </c:pt>
                <c:pt idx="43">
                  <c:v>44263</c:v>
                </c:pt>
                <c:pt idx="44">
                  <c:v>44264</c:v>
                </c:pt>
                <c:pt idx="45">
                  <c:v>44265</c:v>
                </c:pt>
                <c:pt idx="46">
                  <c:v>44266</c:v>
                </c:pt>
                <c:pt idx="47">
                  <c:v>44267</c:v>
                </c:pt>
                <c:pt idx="48">
                  <c:v>44270</c:v>
                </c:pt>
                <c:pt idx="49">
                  <c:v>44271</c:v>
                </c:pt>
                <c:pt idx="50">
                  <c:v>44272</c:v>
                </c:pt>
                <c:pt idx="51">
                  <c:v>44273</c:v>
                </c:pt>
                <c:pt idx="52">
                  <c:v>44274</c:v>
                </c:pt>
                <c:pt idx="53">
                  <c:v>44277</c:v>
                </c:pt>
                <c:pt idx="54">
                  <c:v>44278</c:v>
                </c:pt>
                <c:pt idx="55">
                  <c:v>44279</c:v>
                </c:pt>
                <c:pt idx="56">
                  <c:v>44280</c:v>
                </c:pt>
                <c:pt idx="57">
                  <c:v>44281</c:v>
                </c:pt>
                <c:pt idx="58">
                  <c:v>44284</c:v>
                </c:pt>
                <c:pt idx="59">
                  <c:v>44285</c:v>
                </c:pt>
                <c:pt idx="60">
                  <c:v>44286</c:v>
                </c:pt>
                <c:pt idx="61">
                  <c:v>44287</c:v>
                </c:pt>
                <c:pt idx="62">
                  <c:v>44291</c:v>
                </c:pt>
                <c:pt idx="63">
                  <c:v>44292</c:v>
                </c:pt>
                <c:pt idx="64">
                  <c:v>44293</c:v>
                </c:pt>
                <c:pt idx="65">
                  <c:v>44294</c:v>
                </c:pt>
                <c:pt idx="66">
                  <c:v>44295</c:v>
                </c:pt>
                <c:pt idx="67">
                  <c:v>44298</c:v>
                </c:pt>
                <c:pt idx="68">
                  <c:v>44299</c:v>
                </c:pt>
                <c:pt idx="69">
                  <c:v>44300</c:v>
                </c:pt>
                <c:pt idx="70">
                  <c:v>44301</c:v>
                </c:pt>
                <c:pt idx="71">
                  <c:v>44302</c:v>
                </c:pt>
                <c:pt idx="72">
                  <c:v>44305</c:v>
                </c:pt>
                <c:pt idx="73">
                  <c:v>44306</c:v>
                </c:pt>
                <c:pt idx="74">
                  <c:v>44307</c:v>
                </c:pt>
                <c:pt idx="75">
                  <c:v>44308</c:v>
                </c:pt>
                <c:pt idx="76">
                  <c:v>44309</c:v>
                </c:pt>
                <c:pt idx="77">
                  <c:v>44312</c:v>
                </c:pt>
                <c:pt idx="78">
                  <c:v>44313</c:v>
                </c:pt>
                <c:pt idx="79">
                  <c:v>44314</c:v>
                </c:pt>
                <c:pt idx="80">
                  <c:v>44315</c:v>
                </c:pt>
                <c:pt idx="81">
                  <c:v>44316</c:v>
                </c:pt>
                <c:pt idx="82">
                  <c:v>44319</c:v>
                </c:pt>
                <c:pt idx="83">
                  <c:v>44320</c:v>
                </c:pt>
                <c:pt idx="84">
                  <c:v>44321</c:v>
                </c:pt>
                <c:pt idx="85">
                  <c:v>44322</c:v>
                </c:pt>
                <c:pt idx="86">
                  <c:v>44323</c:v>
                </c:pt>
                <c:pt idx="87">
                  <c:v>44326</c:v>
                </c:pt>
                <c:pt idx="88">
                  <c:v>44327</c:v>
                </c:pt>
                <c:pt idx="89">
                  <c:v>44328</c:v>
                </c:pt>
                <c:pt idx="90">
                  <c:v>44329</c:v>
                </c:pt>
                <c:pt idx="91">
                  <c:v>44330</c:v>
                </c:pt>
                <c:pt idx="92">
                  <c:v>44333</c:v>
                </c:pt>
                <c:pt idx="93">
                  <c:v>44334</c:v>
                </c:pt>
                <c:pt idx="94">
                  <c:v>44335</c:v>
                </c:pt>
                <c:pt idx="95">
                  <c:v>44336</c:v>
                </c:pt>
                <c:pt idx="96">
                  <c:v>44337</c:v>
                </c:pt>
                <c:pt idx="97">
                  <c:v>44340</c:v>
                </c:pt>
                <c:pt idx="98">
                  <c:v>44341</c:v>
                </c:pt>
                <c:pt idx="99">
                  <c:v>44342</c:v>
                </c:pt>
                <c:pt idx="100">
                  <c:v>44343</c:v>
                </c:pt>
                <c:pt idx="101">
                  <c:v>44344</c:v>
                </c:pt>
                <c:pt idx="102">
                  <c:v>44348</c:v>
                </c:pt>
                <c:pt idx="103">
                  <c:v>44349</c:v>
                </c:pt>
                <c:pt idx="104">
                  <c:v>44350</c:v>
                </c:pt>
                <c:pt idx="105">
                  <c:v>44351</c:v>
                </c:pt>
                <c:pt idx="106">
                  <c:v>44354</c:v>
                </c:pt>
                <c:pt idx="107">
                  <c:v>44355</c:v>
                </c:pt>
                <c:pt idx="108">
                  <c:v>44356</c:v>
                </c:pt>
                <c:pt idx="109">
                  <c:v>44357</c:v>
                </c:pt>
                <c:pt idx="110">
                  <c:v>44358</c:v>
                </c:pt>
                <c:pt idx="111">
                  <c:v>44361</c:v>
                </c:pt>
                <c:pt idx="112">
                  <c:v>44362</c:v>
                </c:pt>
                <c:pt idx="113">
                  <c:v>44363</c:v>
                </c:pt>
                <c:pt idx="114">
                  <c:v>44364</c:v>
                </c:pt>
                <c:pt idx="115">
                  <c:v>44365</c:v>
                </c:pt>
                <c:pt idx="116">
                  <c:v>44368</c:v>
                </c:pt>
                <c:pt idx="117">
                  <c:v>44369</c:v>
                </c:pt>
                <c:pt idx="118">
                  <c:v>44370</c:v>
                </c:pt>
                <c:pt idx="119">
                  <c:v>44371</c:v>
                </c:pt>
                <c:pt idx="120">
                  <c:v>44372</c:v>
                </c:pt>
                <c:pt idx="121">
                  <c:v>44375</c:v>
                </c:pt>
                <c:pt idx="122">
                  <c:v>44376</c:v>
                </c:pt>
                <c:pt idx="123">
                  <c:v>44377</c:v>
                </c:pt>
                <c:pt idx="124">
                  <c:v>44378</c:v>
                </c:pt>
                <c:pt idx="125">
                  <c:v>44379</c:v>
                </c:pt>
                <c:pt idx="126">
                  <c:v>44383</c:v>
                </c:pt>
                <c:pt idx="127">
                  <c:v>44384</c:v>
                </c:pt>
                <c:pt idx="128">
                  <c:v>44385</c:v>
                </c:pt>
                <c:pt idx="129">
                  <c:v>44386</c:v>
                </c:pt>
                <c:pt idx="130">
                  <c:v>44389</c:v>
                </c:pt>
                <c:pt idx="131">
                  <c:v>44390</c:v>
                </c:pt>
                <c:pt idx="132">
                  <c:v>44391</c:v>
                </c:pt>
                <c:pt idx="133">
                  <c:v>44392</c:v>
                </c:pt>
                <c:pt idx="134">
                  <c:v>44393</c:v>
                </c:pt>
                <c:pt idx="135">
                  <c:v>44396</c:v>
                </c:pt>
                <c:pt idx="136">
                  <c:v>44397</c:v>
                </c:pt>
                <c:pt idx="137">
                  <c:v>44398</c:v>
                </c:pt>
                <c:pt idx="138">
                  <c:v>44399</c:v>
                </c:pt>
                <c:pt idx="139">
                  <c:v>44400</c:v>
                </c:pt>
                <c:pt idx="140">
                  <c:v>44403</c:v>
                </c:pt>
                <c:pt idx="141">
                  <c:v>44404</c:v>
                </c:pt>
                <c:pt idx="142">
                  <c:v>44405</c:v>
                </c:pt>
                <c:pt idx="143">
                  <c:v>44406</c:v>
                </c:pt>
                <c:pt idx="144">
                  <c:v>44407</c:v>
                </c:pt>
                <c:pt idx="145">
                  <c:v>44410</c:v>
                </c:pt>
                <c:pt idx="146">
                  <c:v>44411</c:v>
                </c:pt>
                <c:pt idx="147">
                  <c:v>44412</c:v>
                </c:pt>
                <c:pt idx="148">
                  <c:v>44413</c:v>
                </c:pt>
                <c:pt idx="149">
                  <c:v>44414</c:v>
                </c:pt>
                <c:pt idx="150">
                  <c:v>44417</c:v>
                </c:pt>
                <c:pt idx="151">
                  <c:v>44418</c:v>
                </c:pt>
                <c:pt idx="152">
                  <c:v>44419</c:v>
                </c:pt>
                <c:pt idx="153">
                  <c:v>44420</c:v>
                </c:pt>
                <c:pt idx="154">
                  <c:v>44421</c:v>
                </c:pt>
                <c:pt idx="155">
                  <c:v>44424</c:v>
                </c:pt>
                <c:pt idx="156">
                  <c:v>44425</c:v>
                </c:pt>
                <c:pt idx="157">
                  <c:v>44426</c:v>
                </c:pt>
                <c:pt idx="158">
                  <c:v>44427</c:v>
                </c:pt>
                <c:pt idx="159">
                  <c:v>44428</c:v>
                </c:pt>
                <c:pt idx="160">
                  <c:v>44431</c:v>
                </c:pt>
                <c:pt idx="161">
                  <c:v>44432</c:v>
                </c:pt>
                <c:pt idx="162">
                  <c:v>44433</c:v>
                </c:pt>
                <c:pt idx="163">
                  <c:v>44434</c:v>
                </c:pt>
                <c:pt idx="164">
                  <c:v>44435</c:v>
                </c:pt>
                <c:pt idx="165">
                  <c:v>44438</c:v>
                </c:pt>
                <c:pt idx="166">
                  <c:v>44439</c:v>
                </c:pt>
                <c:pt idx="167">
                  <c:v>44440</c:v>
                </c:pt>
                <c:pt idx="168">
                  <c:v>44441</c:v>
                </c:pt>
                <c:pt idx="169">
                  <c:v>44442</c:v>
                </c:pt>
                <c:pt idx="170">
                  <c:v>44446</c:v>
                </c:pt>
                <c:pt idx="171">
                  <c:v>44447</c:v>
                </c:pt>
                <c:pt idx="172">
                  <c:v>44448</c:v>
                </c:pt>
                <c:pt idx="173">
                  <c:v>44449</c:v>
                </c:pt>
                <c:pt idx="174">
                  <c:v>44452</c:v>
                </c:pt>
                <c:pt idx="175">
                  <c:v>44453</c:v>
                </c:pt>
                <c:pt idx="176">
                  <c:v>44454</c:v>
                </c:pt>
                <c:pt idx="177">
                  <c:v>44455</c:v>
                </c:pt>
                <c:pt idx="178">
                  <c:v>44456</c:v>
                </c:pt>
                <c:pt idx="179">
                  <c:v>44459</c:v>
                </c:pt>
                <c:pt idx="180">
                  <c:v>44460</c:v>
                </c:pt>
                <c:pt idx="181">
                  <c:v>44461</c:v>
                </c:pt>
                <c:pt idx="182">
                  <c:v>44462</c:v>
                </c:pt>
                <c:pt idx="183">
                  <c:v>44463</c:v>
                </c:pt>
                <c:pt idx="184">
                  <c:v>44466</c:v>
                </c:pt>
                <c:pt idx="185">
                  <c:v>44467</c:v>
                </c:pt>
                <c:pt idx="186">
                  <c:v>44468</c:v>
                </c:pt>
                <c:pt idx="187">
                  <c:v>44469</c:v>
                </c:pt>
                <c:pt idx="188">
                  <c:v>44470</c:v>
                </c:pt>
                <c:pt idx="189">
                  <c:v>44473</c:v>
                </c:pt>
                <c:pt idx="190">
                  <c:v>44474</c:v>
                </c:pt>
                <c:pt idx="191">
                  <c:v>44475</c:v>
                </c:pt>
                <c:pt idx="192">
                  <c:v>44476</c:v>
                </c:pt>
                <c:pt idx="193">
                  <c:v>44477</c:v>
                </c:pt>
                <c:pt idx="194">
                  <c:v>44480</c:v>
                </c:pt>
                <c:pt idx="195">
                  <c:v>44481</c:v>
                </c:pt>
                <c:pt idx="196">
                  <c:v>44482</c:v>
                </c:pt>
                <c:pt idx="197">
                  <c:v>44483</c:v>
                </c:pt>
                <c:pt idx="198">
                  <c:v>44484</c:v>
                </c:pt>
                <c:pt idx="199">
                  <c:v>44487</c:v>
                </c:pt>
                <c:pt idx="200">
                  <c:v>44488</c:v>
                </c:pt>
                <c:pt idx="201">
                  <c:v>44489</c:v>
                </c:pt>
                <c:pt idx="202">
                  <c:v>44490</c:v>
                </c:pt>
                <c:pt idx="203">
                  <c:v>44491</c:v>
                </c:pt>
                <c:pt idx="204">
                  <c:v>44494</c:v>
                </c:pt>
                <c:pt idx="205">
                  <c:v>44495</c:v>
                </c:pt>
                <c:pt idx="206">
                  <c:v>44496</c:v>
                </c:pt>
                <c:pt idx="207">
                  <c:v>44497</c:v>
                </c:pt>
                <c:pt idx="208">
                  <c:v>44498</c:v>
                </c:pt>
                <c:pt idx="209">
                  <c:v>44501</c:v>
                </c:pt>
                <c:pt idx="210">
                  <c:v>44502</c:v>
                </c:pt>
                <c:pt idx="211">
                  <c:v>44503</c:v>
                </c:pt>
                <c:pt idx="212">
                  <c:v>44504</c:v>
                </c:pt>
                <c:pt idx="213">
                  <c:v>44505</c:v>
                </c:pt>
                <c:pt idx="214">
                  <c:v>44508</c:v>
                </c:pt>
                <c:pt idx="215">
                  <c:v>44509</c:v>
                </c:pt>
                <c:pt idx="216">
                  <c:v>44510</c:v>
                </c:pt>
                <c:pt idx="217">
                  <c:v>44511</c:v>
                </c:pt>
                <c:pt idx="218">
                  <c:v>44512</c:v>
                </c:pt>
                <c:pt idx="219">
                  <c:v>44515</c:v>
                </c:pt>
                <c:pt idx="220">
                  <c:v>44516</c:v>
                </c:pt>
                <c:pt idx="221">
                  <c:v>44517</c:v>
                </c:pt>
                <c:pt idx="222">
                  <c:v>44518</c:v>
                </c:pt>
                <c:pt idx="223">
                  <c:v>44519</c:v>
                </c:pt>
                <c:pt idx="224">
                  <c:v>44522</c:v>
                </c:pt>
                <c:pt idx="225">
                  <c:v>44523</c:v>
                </c:pt>
                <c:pt idx="226">
                  <c:v>44524</c:v>
                </c:pt>
                <c:pt idx="227">
                  <c:v>44529</c:v>
                </c:pt>
                <c:pt idx="228">
                  <c:v>44530</c:v>
                </c:pt>
                <c:pt idx="229">
                  <c:v>44531</c:v>
                </c:pt>
                <c:pt idx="230">
                  <c:v>44532</c:v>
                </c:pt>
                <c:pt idx="231">
                  <c:v>44533</c:v>
                </c:pt>
                <c:pt idx="232">
                  <c:v>44536</c:v>
                </c:pt>
                <c:pt idx="233">
                  <c:v>44537</c:v>
                </c:pt>
                <c:pt idx="234">
                  <c:v>44538</c:v>
                </c:pt>
                <c:pt idx="235">
                  <c:v>44539</c:v>
                </c:pt>
                <c:pt idx="236">
                  <c:v>44540</c:v>
                </c:pt>
                <c:pt idx="237">
                  <c:v>44543</c:v>
                </c:pt>
                <c:pt idx="238">
                  <c:v>44544</c:v>
                </c:pt>
                <c:pt idx="239">
                  <c:v>44545</c:v>
                </c:pt>
                <c:pt idx="240">
                  <c:v>44546</c:v>
                </c:pt>
                <c:pt idx="241">
                  <c:v>44547</c:v>
                </c:pt>
                <c:pt idx="242">
                  <c:v>44550</c:v>
                </c:pt>
                <c:pt idx="243">
                  <c:v>44551</c:v>
                </c:pt>
                <c:pt idx="244">
                  <c:v>44552</c:v>
                </c:pt>
                <c:pt idx="245">
                  <c:v>44553</c:v>
                </c:pt>
                <c:pt idx="246">
                  <c:v>44557</c:v>
                </c:pt>
                <c:pt idx="247">
                  <c:v>44558</c:v>
                </c:pt>
                <c:pt idx="248">
                  <c:v>44559</c:v>
                </c:pt>
                <c:pt idx="249">
                  <c:v>44560</c:v>
                </c:pt>
                <c:pt idx="250">
                  <c:v>44561</c:v>
                </c:pt>
                <c:pt idx="251">
                  <c:v>44564</c:v>
                </c:pt>
                <c:pt idx="252">
                  <c:v>44565</c:v>
                </c:pt>
                <c:pt idx="253">
                  <c:v>44566</c:v>
                </c:pt>
                <c:pt idx="254">
                  <c:v>44567</c:v>
                </c:pt>
                <c:pt idx="255">
                  <c:v>44568</c:v>
                </c:pt>
                <c:pt idx="256">
                  <c:v>44571</c:v>
                </c:pt>
                <c:pt idx="257">
                  <c:v>44572</c:v>
                </c:pt>
                <c:pt idx="258">
                  <c:v>44573</c:v>
                </c:pt>
                <c:pt idx="259">
                  <c:v>44574</c:v>
                </c:pt>
                <c:pt idx="260">
                  <c:v>44575</c:v>
                </c:pt>
                <c:pt idx="261">
                  <c:v>44579</c:v>
                </c:pt>
                <c:pt idx="262">
                  <c:v>44580</c:v>
                </c:pt>
                <c:pt idx="263">
                  <c:v>44581</c:v>
                </c:pt>
                <c:pt idx="264">
                  <c:v>44582</c:v>
                </c:pt>
                <c:pt idx="265">
                  <c:v>44585</c:v>
                </c:pt>
                <c:pt idx="266">
                  <c:v>44586</c:v>
                </c:pt>
                <c:pt idx="267">
                  <c:v>44587</c:v>
                </c:pt>
                <c:pt idx="268">
                  <c:v>44588</c:v>
                </c:pt>
                <c:pt idx="269">
                  <c:v>44589</c:v>
                </c:pt>
                <c:pt idx="270">
                  <c:v>44592</c:v>
                </c:pt>
                <c:pt idx="271">
                  <c:v>44593</c:v>
                </c:pt>
                <c:pt idx="272">
                  <c:v>44594</c:v>
                </c:pt>
                <c:pt idx="273">
                  <c:v>44595</c:v>
                </c:pt>
                <c:pt idx="274">
                  <c:v>44596</c:v>
                </c:pt>
                <c:pt idx="275">
                  <c:v>44599</c:v>
                </c:pt>
                <c:pt idx="276">
                  <c:v>44600</c:v>
                </c:pt>
                <c:pt idx="277">
                  <c:v>44601</c:v>
                </c:pt>
                <c:pt idx="278">
                  <c:v>44602</c:v>
                </c:pt>
                <c:pt idx="279">
                  <c:v>44603</c:v>
                </c:pt>
                <c:pt idx="280">
                  <c:v>44606</c:v>
                </c:pt>
                <c:pt idx="281">
                  <c:v>44607</c:v>
                </c:pt>
                <c:pt idx="282">
                  <c:v>44608</c:v>
                </c:pt>
                <c:pt idx="283">
                  <c:v>44609</c:v>
                </c:pt>
                <c:pt idx="284">
                  <c:v>44610</c:v>
                </c:pt>
                <c:pt idx="285">
                  <c:v>44614</c:v>
                </c:pt>
                <c:pt idx="286">
                  <c:v>44615</c:v>
                </c:pt>
                <c:pt idx="287">
                  <c:v>44616</c:v>
                </c:pt>
                <c:pt idx="288">
                  <c:v>44617</c:v>
                </c:pt>
                <c:pt idx="289">
                  <c:v>44620</c:v>
                </c:pt>
                <c:pt idx="290">
                  <c:v>44621</c:v>
                </c:pt>
                <c:pt idx="291">
                  <c:v>44622</c:v>
                </c:pt>
                <c:pt idx="292">
                  <c:v>44623</c:v>
                </c:pt>
                <c:pt idx="293">
                  <c:v>44624</c:v>
                </c:pt>
                <c:pt idx="294">
                  <c:v>44627</c:v>
                </c:pt>
                <c:pt idx="295">
                  <c:v>44628</c:v>
                </c:pt>
                <c:pt idx="296">
                  <c:v>44629</c:v>
                </c:pt>
                <c:pt idx="297">
                  <c:v>44630</c:v>
                </c:pt>
                <c:pt idx="298">
                  <c:v>44631</c:v>
                </c:pt>
                <c:pt idx="299">
                  <c:v>44634</c:v>
                </c:pt>
                <c:pt idx="300">
                  <c:v>44635</c:v>
                </c:pt>
                <c:pt idx="301">
                  <c:v>44636</c:v>
                </c:pt>
                <c:pt idx="302">
                  <c:v>44637</c:v>
                </c:pt>
                <c:pt idx="303">
                  <c:v>44638</c:v>
                </c:pt>
                <c:pt idx="304">
                  <c:v>44641</c:v>
                </c:pt>
                <c:pt idx="305">
                  <c:v>44642</c:v>
                </c:pt>
                <c:pt idx="306">
                  <c:v>44643</c:v>
                </c:pt>
                <c:pt idx="307">
                  <c:v>44644</c:v>
                </c:pt>
                <c:pt idx="308">
                  <c:v>44645</c:v>
                </c:pt>
                <c:pt idx="309">
                  <c:v>44648</c:v>
                </c:pt>
                <c:pt idx="310">
                  <c:v>44649</c:v>
                </c:pt>
                <c:pt idx="311">
                  <c:v>44650</c:v>
                </c:pt>
                <c:pt idx="312">
                  <c:v>44651</c:v>
                </c:pt>
                <c:pt idx="313">
                  <c:v>44652</c:v>
                </c:pt>
                <c:pt idx="314">
                  <c:v>44655</c:v>
                </c:pt>
                <c:pt idx="315">
                  <c:v>44656</c:v>
                </c:pt>
                <c:pt idx="316">
                  <c:v>44657</c:v>
                </c:pt>
                <c:pt idx="317">
                  <c:v>44658</c:v>
                </c:pt>
                <c:pt idx="318">
                  <c:v>44659</c:v>
                </c:pt>
                <c:pt idx="319">
                  <c:v>44662</c:v>
                </c:pt>
                <c:pt idx="320">
                  <c:v>44663</c:v>
                </c:pt>
                <c:pt idx="321">
                  <c:v>44664</c:v>
                </c:pt>
                <c:pt idx="322">
                  <c:v>44665</c:v>
                </c:pt>
                <c:pt idx="323">
                  <c:v>44669</c:v>
                </c:pt>
                <c:pt idx="324">
                  <c:v>44670</c:v>
                </c:pt>
                <c:pt idx="325">
                  <c:v>44671</c:v>
                </c:pt>
                <c:pt idx="326">
                  <c:v>44672</c:v>
                </c:pt>
                <c:pt idx="327">
                  <c:v>44673</c:v>
                </c:pt>
                <c:pt idx="328">
                  <c:v>44676</c:v>
                </c:pt>
                <c:pt idx="329">
                  <c:v>44677</c:v>
                </c:pt>
                <c:pt idx="330">
                  <c:v>44678</c:v>
                </c:pt>
                <c:pt idx="331">
                  <c:v>44679</c:v>
                </c:pt>
                <c:pt idx="332">
                  <c:v>44680</c:v>
                </c:pt>
                <c:pt idx="333">
                  <c:v>44683</c:v>
                </c:pt>
                <c:pt idx="334">
                  <c:v>44684</c:v>
                </c:pt>
                <c:pt idx="335">
                  <c:v>44685</c:v>
                </c:pt>
                <c:pt idx="336">
                  <c:v>44686</c:v>
                </c:pt>
                <c:pt idx="337">
                  <c:v>44687</c:v>
                </c:pt>
                <c:pt idx="338">
                  <c:v>44690</c:v>
                </c:pt>
                <c:pt idx="339">
                  <c:v>44691</c:v>
                </c:pt>
                <c:pt idx="340">
                  <c:v>44692</c:v>
                </c:pt>
                <c:pt idx="341">
                  <c:v>44693</c:v>
                </c:pt>
                <c:pt idx="342">
                  <c:v>44694</c:v>
                </c:pt>
                <c:pt idx="343">
                  <c:v>44697</c:v>
                </c:pt>
                <c:pt idx="344">
                  <c:v>44698</c:v>
                </c:pt>
                <c:pt idx="345">
                  <c:v>44699</c:v>
                </c:pt>
                <c:pt idx="346">
                  <c:v>44700</c:v>
                </c:pt>
                <c:pt idx="347">
                  <c:v>44701</c:v>
                </c:pt>
                <c:pt idx="348">
                  <c:v>44704</c:v>
                </c:pt>
                <c:pt idx="349">
                  <c:v>44705</c:v>
                </c:pt>
                <c:pt idx="350">
                  <c:v>44706</c:v>
                </c:pt>
                <c:pt idx="351">
                  <c:v>44707</c:v>
                </c:pt>
                <c:pt idx="352">
                  <c:v>44708</c:v>
                </c:pt>
                <c:pt idx="353">
                  <c:v>44712</c:v>
                </c:pt>
                <c:pt idx="354">
                  <c:v>44713</c:v>
                </c:pt>
                <c:pt idx="355">
                  <c:v>44714</c:v>
                </c:pt>
                <c:pt idx="356">
                  <c:v>44715</c:v>
                </c:pt>
                <c:pt idx="357">
                  <c:v>44718</c:v>
                </c:pt>
                <c:pt idx="358">
                  <c:v>44719</c:v>
                </c:pt>
                <c:pt idx="359">
                  <c:v>44720</c:v>
                </c:pt>
                <c:pt idx="360">
                  <c:v>44721</c:v>
                </c:pt>
                <c:pt idx="361">
                  <c:v>44722</c:v>
                </c:pt>
                <c:pt idx="362">
                  <c:v>44725</c:v>
                </c:pt>
                <c:pt idx="363">
                  <c:v>44726</c:v>
                </c:pt>
                <c:pt idx="364">
                  <c:v>44727</c:v>
                </c:pt>
                <c:pt idx="365">
                  <c:v>44728</c:v>
                </c:pt>
                <c:pt idx="366">
                  <c:v>44729</c:v>
                </c:pt>
                <c:pt idx="367">
                  <c:v>44733</c:v>
                </c:pt>
                <c:pt idx="368">
                  <c:v>44734</c:v>
                </c:pt>
                <c:pt idx="369">
                  <c:v>44735</c:v>
                </c:pt>
                <c:pt idx="370">
                  <c:v>44736</c:v>
                </c:pt>
                <c:pt idx="371">
                  <c:v>44739</c:v>
                </c:pt>
                <c:pt idx="372">
                  <c:v>44740</c:v>
                </c:pt>
                <c:pt idx="373">
                  <c:v>44741</c:v>
                </c:pt>
                <c:pt idx="374">
                  <c:v>44742</c:v>
                </c:pt>
                <c:pt idx="375">
                  <c:v>44743</c:v>
                </c:pt>
                <c:pt idx="376">
                  <c:v>44747</c:v>
                </c:pt>
                <c:pt idx="377">
                  <c:v>44748</c:v>
                </c:pt>
                <c:pt idx="378">
                  <c:v>44749</c:v>
                </c:pt>
                <c:pt idx="379">
                  <c:v>44750</c:v>
                </c:pt>
                <c:pt idx="380">
                  <c:v>44753</c:v>
                </c:pt>
                <c:pt idx="381">
                  <c:v>44754</c:v>
                </c:pt>
                <c:pt idx="382">
                  <c:v>44755</c:v>
                </c:pt>
                <c:pt idx="383">
                  <c:v>44756</c:v>
                </c:pt>
                <c:pt idx="384">
                  <c:v>44757</c:v>
                </c:pt>
                <c:pt idx="385">
                  <c:v>44760</c:v>
                </c:pt>
                <c:pt idx="386">
                  <c:v>44761</c:v>
                </c:pt>
                <c:pt idx="387">
                  <c:v>44762</c:v>
                </c:pt>
                <c:pt idx="388">
                  <c:v>44763</c:v>
                </c:pt>
                <c:pt idx="389">
                  <c:v>44764</c:v>
                </c:pt>
                <c:pt idx="390">
                  <c:v>44767</c:v>
                </c:pt>
                <c:pt idx="391">
                  <c:v>44768</c:v>
                </c:pt>
                <c:pt idx="392">
                  <c:v>44769</c:v>
                </c:pt>
                <c:pt idx="393">
                  <c:v>44770</c:v>
                </c:pt>
                <c:pt idx="394">
                  <c:v>44771</c:v>
                </c:pt>
                <c:pt idx="395">
                  <c:v>44774</c:v>
                </c:pt>
                <c:pt idx="396">
                  <c:v>44775</c:v>
                </c:pt>
                <c:pt idx="397">
                  <c:v>44776</c:v>
                </c:pt>
                <c:pt idx="398">
                  <c:v>44777</c:v>
                </c:pt>
                <c:pt idx="399">
                  <c:v>44778</c:v>
                </c:pt>
                <c:pt idx="400">
                  <c:v>44781</c:v>
                </c:pt>
                <c:pt idx="401">
                  <c:v>44782</c:v>
                </c:pt>
                <c:pt idx="402">
                  <c:v>44783</c:v>
                </c:pt>
                <c:pt idx="403">
                  <c:v>44784</c:v>
                </c:pt>
                <c:pt idx="404">
                  <c:v>44785</c:v>
                </c:pt>
                <c:pt idx="405">
                  <c:v>44788</c:v>
                </c:pt>
                <c:pt idx="406">
                  <c:v>44789</c:v>
                </c:pt>
                <c:pt idx="407">
                  <c:v>44790</c:v>
                </c:pt>
                <c:pt idx="408">
                  <c:v>44791</c:v>
                </c:pt>
                <c:pt idx="409">
                  <c:v>44792</c:v>
                </c:pt>
                <c:pt idx="410">
                  <c:v>44795</c:v>
                </c:pt>
                <c:pt idx="411">
                  <c:v>44796</c:v>
                </c:pt>
                <c:pt idx="412">
                  <c:v>44797</c:v>
                </c:pt>
                <c:pt idx="413">
                  <c:v>44798</c:v>
                </c:pt>
                <c:pt idx="414">
                  <c:v>44799</c:v>
                </c:pt>
                <c:pt idx="415">
                  <c:v>44802</c:v>
                </c:pt>
                <c:pt idx="416">
                  <c:v>44803</c:v>
                </c:pt>
                <c:pt idx="417">
                  <c:v>44804</c:v>
                </c:pt>
                <c:pt idx="418">
                  <c:v>44805</c:v>
                </c:pt>
                <c:pt idx="419">
                  <c:v>44806</c:v>
                </c:pt>
                <c:pt idx="420">
                  <c:v>44810</c:v>
                </c:pt>
                <c:pt idx="421">
                  <c:v>44811</c:v>
                </c:pt>
                <c:pt idx="422">
                  <c:v>44812</c:v>
                </c:pt>
                <c:pt idx="423">
                  <c:v>44813</c:v>
                </c:pt>
                <c:pt idx="424">
                  <c:v>44816</c:v>
                </c:pt>
              </c:numCache>
            </c:numRef>
          </c:cat>
          <c:val>
            <c:numRef>
              <c:f>PRECIOS_COMBUSTIBLE!$B$254:$B$678</c:f>
              <c:numCache>
                <c:formatCode>General</c:formatCode>
                <c:ptCount val="425"/>
                <c:pt idx="0">
                  <c:v>1.3120000000000001</c:v>
                </c:pt>
                <c:pt idx="1">
                  <c:v>1.3759999999999999</c:v>
                </c:pt>
                <c:pt idx="2">
                  <c:v>1.371</c:v>
                </c:pt>
                <c:pt idx="3">
                  <c:v>1.38</c:v>
                </c:pt>
                <c:pt idx="4">
                  <c:v>1.4239999999999999</c:v>
                </c:pt>
                <c:pt idx="5">
                  <c:v>1.4119999999999999</c:v>
                </c:pt>
                <c:pt idx="6">
                  <c:v>1.4630000000000001</c:v>
                </c:pt>
                <c:pt idx="7">
                  <c:v>1.462</c:v>
                </c:pt>
                <c:pt idx="8">
                  <c:v>1.4730000000000001</c:v>
                </c:pt>
                <c:pt idx="9">
                  <c:v>1.4330000000000001</c:v>
                </c:pt>
                <c:pt idx="10">
                  <c:v>1.4430000000000001</c:v>
                </c:pt>
                <c:pt idx="11">
                  <c:v>1.4419999999999999</c:v>
                </c:pt>
                <c:pt idx="12">
                  <c:v>1.444</c:v>
                </c:pt>
                <c:pt idx="13">
                  <c:v>1.421</c:v>
                </c:pt>
                <c:pt idx="14">
                  <c:v>1.464</c:v>
                </c:pt>
                <c:pt idx="15">
                  <c:v>1.409</c:v>
                </c:pt>
                <c:pt idx="16">
                  <c:v>1.4239999999999999</c:v>
                </c:pt>
                <c:pt idx="17">
                  <c:v>1.4179999999999999</c:v>
                </c:pt>
                <c:pt idx="18">
                  <c:v>1.417</c:v>
                </c:pt>
                <c:pt idx="19">
                  <c:v>1.454</c:v>
                </c:pt>
                <c:pt idx="20">
                  <c:v>1.484</c:v>
                </c:pt>
                <c:pt idx="21">
                  <c:v>1.5049999999999999</c:v>
                </c:pt>
                <c:pt idx="22">
                  <c:v>1.5209999999999999</c:v>
                </c:pt>
                <c:pt idx="23">
                  <c:v>1.5269999999999999</c:v>
                </c:pt>
                <c:pt idx="24">
                  <c:v>1.5669999999999999</c:v>
                </c:pt>
                <c:pt idx="25">
                  <c:v>1.569</c:v>
                </c:pt>
                <c:pt idx="26">
                  <c:v>1.569</c:v>
                </c:pt>
                <c:pt idx="27">
                  <c:v>1.554</c:v>
                </c:pt>
                <c:pt idx="28">
                  <c:v>1.581</c:v>
                </c:pt>
                <c:pt idx="29">
                  <c:v>1.6319999999999999</c:v>
                </c:pt>
                <c:pt idx="30">
                  <c:v>1.659</c:v>
                </c:pt>
                <c:pt idx="31">
                  <c:v>1.6240000000000001</c:v>
                </c:pt>
                <c:pt idx="32">
                  <c:v>1.6180000000000001</c:v>
                </c:pt>
                <c:pt idx="33">
                  <c:v>1.671</c:v>
                </c:pt>
                <c:pt idx="34">
                  <c:v>1.7170000000000001</c:v>
                </c:pt>
                <c:pt idx="35">
                  <c:v>1.754</c:v>
                </c:pt>
                <c:pt idx="36">
                  <c:v>1.7290000000000001</c:v>
                </c:pt>
                <c:pt idx="37">
                  <c:v>1.6819999999999999</c:v>
                </c:pt>
                <c:pt idx="38">
                  <c:v>1.645</c:v>
                </c:pt>
                <c:pt idx="39">
                  <c:v>1.6359999999999999</c:v>
                </c:pt>
                <c:pt idx="40">
                  <c:v>1.655</c:v>
                </c:pt>
                <c:pt idx="41">
                  <c:v>1.7190000000000001</c:v>
                </c:pt>
                <c:pt idx="42">
                  <c:v>1.7689999999999999</c:v>
                </c:pt>
                <c:pt idx="43">
                  <c:v>1.71</c:v>
                </c:pt>
                <c:pt idx="44">
                  <c:v>1.702</c:v>
                </c:pt>
                <c:pt idx="45">
                  <c:v>1.722</c:v>
                </c:pt>
                <c:pt idx="46">
                  <c:v>1.76</c:v>
                </c:pt>
                <c:pt idx="47">
                  <c:v>1.76</c:v>
                </c:pt>
                <c:pt idx="48">
                  <c:v>1.748</c:v>
                </c:pt>
                <c:pt idx="49">
                  <c:v>1.728</c:v>
                </c:pt>
                <c:pt idx="50">
                  <c:v>1.6859999999999999</c:v>
                </c:pt>
                <c:pt idx="51">
                  <c:v>1.579</c:v>
                </c:pt>
                <c:pt idx="52">
                  <c:v>1.6220000000000001</c:v>
                </c:pt>
                <c:pt idx="53">
                  <c:v>1.633</c:v>
                </c:pt>
                <c:pt idx="54">
                  <c:v>1.54</c:v>
                </c:pt>
                <c:pt idx="55">
                  <c:v>1.645</c:v>
                </c:pt>
                <c:pt idx="56">
                  <c:v>1.573</c:v>
                </c:pt>
                <c:pt idx="57">
                  <c:v>1.6040000000000001</c:v>
                </c:pt>
                <c:pt idx="58">
                  <c:v>1.61</c:v>
                </c:pt>
                <c:pt idx="59">
                  <c:v>1.5880000000000001</c:v>
                </c:pt>
                <c:pt idx="60">
                  <c:v>1.571</c:v>
                </c:pt>
                <c:pt idx="61">
                  <c:v>1.6240000000000001</c:v>
                </c:pt>
                <c:pt idx="62">
                  <c:v>1.5820000000000001</c:v>
                </c:pt>
                <c:pt idx="63">
                  <c:v>1.5960000000000001</c:v>
                </c:pt>
                <c:pt idx="64">
                  <c:v>1.6040000000000001</c:v>
                </c:pt>
                <c:pt idx="65">
                  <c:v>1.61</c:v>
                </c:pt>
                <c:pt idx="66">
                  <c:v>1.8049999999999999</c:v>
                </c:pt>
                <c:pt idx="67">
                  <c:v>1.623</c:v>
                </c:pt>
                <c:pt idx="68">
                  <c:v>1.6319999999999999</c:v>
                </c:pt>
                <c:pt idx="69">
                  <c:v>1.696</c:v>
                </c:pt>
                <c:pt idx="70">
                  <c:v>1.71</c:v>
                </c:pt>
                <c:pt idx="71">
                  <c:v>1.6990000000000001</c:v>
                </c:pt>
                <c:pt idx="72">
                  <c:v>1.7010000000000001</c:v>
                </c:pt>
                <c:pt idx="73">
                  <c:v>1.6819999999999999</c:v>
                </c:pt>
                <c:pt idx="74">
                  <c:v>1.6439999999999999</c:v>
                </c:pt>
                <c:pt idx="75">
                  <c:v>1.661</c:v>
                </c:pt>
                <c:pt idx="76">
                  <c:v>1.67</c:v>
                </c:pt>
                <c:pt idx="77">
                  <c:v>1.673</c:v>
                </c:pt>
                <c:pt idx="78">
                  <c:v>1.7030000000000001</c:v>
                </c:pt>
                <c:pt idx="79">
                  <c:v>1.724</c:v>
                </c:pt>
                <c:pt idx="80">
                  <c:v>1.7290000000000001</c:v>
                </c:pt>
                <c:pt idx="81">
                  <c:v>1.6890000000000001</c:v>
                </c:pt>
                <c:pt idx="82">
                  <c:v>1.722</c:v>
                </c:pt>
                <c:pt idx="83">
                  <c:v>1.762</c:v>
                </c:pt>
                <c:pt idx="84">
                  <c:v>1.7549999999999999</c:v>
                </c:pt>
                <c:pt idx="85">
                  <c:v>1.7490000000000001</c:v>
                </c:pt>
                <c:pt idx="86">
                  <c:v>1.75</c:v>
                </c:pt>
                <c:pt idx="87">
                  <c:v>1.7490000000000001</c:v>
                </c:pt>
                <c:pt idx="88">
                  <c:v>1.77</c:v>
                </c:pt>
                <c:pt idx="89">
                  <c:v>1.81</c:v>
                </c:pt>
                <c:pt idx="90">
                  <c:v>1.736</c:v>
                </c:pt>
                <c:pt idx="91">
                  <c:v>1.7749999999999999</c:v>
                </c:pt>
                <c:pt idx="92">
                  <c:v>1.7769999999999999</c:v>
                </c:pt>
                <c:pt idx="93">
                  <c:v>1.772</c:v>
                </c:pt>
                <c:pt idx="94">
                  <c:v>1.738</c:v>
                </c:pt>
                <c:pt idx="95">
                  <c:v>1.6719999999999999</c:v>
                </c:pt>
                <c:pt idx="96">
                  <c:v>1.6990000000000001</c:v>
                </c:pt>
                <c:pt idx="97">
                  <c:v>1.7649999999999999</c:v>
                </c:pt>
                <c:pt idx="98">
                  <c:v>1.75</c:v>
                </c:pt>
                <c:pt idx="99">
                  <c:v>1.7629999999999999</c:v>
                </c:pt>
                <c:pt idx="100">
                  <c:v>1.7729999999999999</c:v>
                </c:pt>
                <c:pt idx="101">
                  <c:v>1.7589999999999999</c:v>
                </c:pt>
                <c:pt idx="102">
                  <c:v>1.7969999999999999</c:v>
                </c:pt>
                <c:pt idx="103">
                  <c:v>1.823</c:v>
                </c:pt>
                <c:pt idx="104">
                  <c:v>1.8180000000000001</c:v>
                </c:pt>
                <c:pt idx="105">
                  <c:v>1.8280000000000001</c:v>
                </c:pt>
                <c:pt idx="106">
                  <c:v>1.829</c:v>
                </c:pt>
                <c:pt idx="107">
                  <c:v>1.8540000000000001</c:v>
                </c:pt>
                <c:pt idx="108">
                  <c:v>1.819</c:v>
                </c:pt>
                <c:pt idx="109">
                  <c:v>1.841</c:v>
                </c:pt>
                <c:pt idx="110">
                  <c:v>1.8220000000000001</c:v>
                </c:pt>
                <c:pt idx="111">
                  <c:v>1.847</c:v>
                </c:pt>
                <c:pt idx="112">
                  <c:v>1.855</c:v>
                </c:pt>
                <c:pt idx="113">
                  <c:v>1.8340000000000001</c:v>
                </c:pt>
                <c:pt idx="114">
                  <c:v>1.8260000000000001</c:v>
                </c:pt>
                <c:pt idx="115">
                  <c:v>1.863</c:v>
                </c:pt>
                <c:pt idx="116">
                  <c:v>1.899</c:v>
                </c:pt>
                <c:pt idx="117">
                  <c:v>1.9330000000000001</c:v>
                </c:pt>
                <c:pt idx="118">
                  <c:v>1.9390000000000001</c:v>
                </c:pt>
                <c:pt idx="119">
                  <c:v>1.903</c:v>
                </c:pt>
                <c:pt idx="120">
                  <c:v>1.8819999999999999</c:v>
                </c:pt>
                <c:pt idx="121">
                  <c:v>1.8759999999999999</c:v>
                </c:pt>
                <c:pt idx="122">
                  <c:v>1.8839999999999999</c:v>
                </c:pt>
                <c:pt idx="123">
                  <c:v>1.883</c:v>
                </c:pt>
                <c:pt idx="124">
                  <c:v>1.897</c:v>
                </c:pt>
                <c:pt idx="125">
                  <c:v>1.9339999999999999</c:v>
                </c:pt>
                <c:pt idx="126">
                  <c:v>1.87</c:v>
                </c:pt>
                <c:pt idx="127">
                  <c:v>1.837</c:v>
                </c:pt>
                <c:pt idx="128">
                  <c:v>1.8779999999999999</c:v>
                </c:pt>
                <c:pt idx="129">
                  <c:v>1.9019999999999999</c:v>
                </c:pt>
                <c:pt idx="130">
                  <c:v>1.923</c:v>
                </c:pt>
                <c:pt idx="131">
                  <c:v>1.954</c:v>
                </c:pt>
                <c:pt idx="132">
                  <c:v>1.9039999999999999</c:v>
                </c:pt>
                <c:pt idx="133">
                  <c:v>1.8640000000000001</c:v>
                </c:pt>
                <c:pt idx="134">
                  <c:v>1.865</c:v>
                </c:pt>
                <c:pt idx="135">
                  <c:v>1.7470000000000001</c:v>
                </c:pt>
                <c:pt idx="136">
                  <c:v>1.8460000000000001</c:v>
                </c:pt>
                <c:pt idx="137">
                  <c:v>1.839</c:v>
                </c:pt>
                <c:pt idx="138">
                  <c:v>1.8859999999999999</c:v>
                </c:pt>
                <c:pt idx="139">
                  <c:v>1.89</c:v>
                </c:pt>
                <c:pt idx="140">
                  <c:v>1.913</c:v>
                </c:pt>
                <c:pt idx="141">
                  <c:v>1.899</c:v>
                </c:pt>
                <c:pt idx="142">
                  <c:v>1.901</c:v>
                </c:pt>
                <c:pt idx="143">
                  <c:v>1.94</c:v>
                </c:pt>
                <c:pt idx="144">
                  <c:v>1.9359999999999999</c:v>
                </c:pt>
                <c:pt idx="145">
                  <c:v>1.887</c:v>
                </c:pt>
                <c:pt idx="146">
                  <c:v>1.8580000000000001</c:v>
                </c:pt>
                <c:pt idx="147">
                  <c:v>1.7889999999999999</c:v>
                </c:pt>
                <c:pt idx="148">
                  <c:v>1.821</c:v>
                </c:pt>
                <c:pt idx="149">
                  <c:v>1.804</c:v>
                </c:pt>
                <c:pt idx="150">
                  <c:v>1.7909999999999999</c:v>
                </c:pt>
                <c:pt idx="151">
                  <c:v>1.8160000000000001</c:v>
                </c:pt>
                <c:pt idx="152">
                  <c:v>1.843</c:v>
                </c:pt>
                <c:pt idx="153">
                  <c:v>1.8380000000000001</c:v>
                </c:pt>
                <c:pt idx="154">
                  <c:v>1.806</c:v>
                </c:pt>
                <c:pt idx="155">
                  <c:v>1.7949999999999999</c:v>
                </c:pt>
                <c:pt idx="156">
                  <c:v>1.782</c:v>
                </c:pt>
                <c:pt idx="157">
                  <c:v>1.742</c:v>
                </c:pt>
                <c:pt idx="158">
                  <c:v>1.71</c:v>
                </c:pt>
                <c:pt idx="159">
                  <c:v>1.645</c:v>
                </c:pt>
                <c:pt idx="160">
                  <c:v>1.7689999999999999</c:v>
                </c:pt>
                <c:pt idx="161">
                  <c:v>1.8420000000000001</c:v>
                </c:pt>
                <c:pt idx="162">
                  <c:v>1.88</c:v>
                </c:pt>
                <c:pt idx="163">
                  <c:v>1.8420000000000001</c:v>
                </c:pt>
                <c:pt idx="164">
                  <c:v>1.879</c:v>
                </c:pt>
                <c:pt idx="165">
                  <c:v>1.9179999999999999</c:v>
                </c:pt>
                <c:pt idx="166">
                  <c:v>1.921</c:v>
                </c:pt>
                <c:pt idx="167">
                  <c:v>1.907</c:v>
                </c:pt>
                <c:pt idx="168">
                  <c:v>1.9419999999999999</c:v>
                </c:pt>
                <c:pt idx="169">
                  <c:v>1.9490000000000001</c:v>
                </c:pt>
                <c:pt idx="170">
                  <c:v>1.907</c:v>
                </c:pt>
                <c:pt idx="171">
                  <c:v>1.9159999999999999</c:v>
                </c:pt>
                <c:pt idx="172">
                  <c:v>1.893</c:v>
                </c:pt>
                <c:pt idx="173">
                  <c:v>1.9219999999999999</c:v>
                </c:pt>
                <c:pt idx="174">
                  <c:v>1.9550000000000001</c:v>
                </c:pt>
                <c:pt idx="175">
                  <c:v>1.9650000000000001</c:v>
                </c:pt>
                <c:pt idx="176">
                  <c:v>2.0150000000000001</c:v>
                </c:pt>
                <c:pt idx="177">
                  <c:v>2.0219999999999998</c:v>
                </c:pt>
                <c:pt idx="178">
                  <c:v>2.0209999999999999</c:v>
                </c:pt>
                <c:pt idx="179">
                  <c:v>1.972</c:v>
                </c:pt>
                <c:pt idx="180">
                  <c:v>1.9890000000000001</c:v>
                </c:pt>
                <c:pt idx="181">
                  <c:v>2.0150000000000001</c:v>
                </c:pt>
                <c:pt idx="182">
                  <c:v>2.0529999999999999</c:v>
                </c:pt>
                <c:pt idx="183">
                  <c:v>2.08</c:v>
                </c:pt>
                <c:pt idx="184">
                  <c:v>2.1150000000000002</c:v>
                </c:pt>
                <c:pt idx="185">
                  <c:v>2.105</c:v>
                </c:pt>
                <c:pt idx="186">
                  <c:v>2.1240000000000001</c:v>
                </c:pt>
                <c:pt idx="187">
                  <c:v>2.2010000000000001</c:v>
                </c:pt>
                <c:pt idx="188">
                  <c:v>2.1680000000000001</c:v>
                </c:pt>
                <c:pt idx="189">
                  <c:v>2.2839999999999998</c:v>
                </c:pt>
                <c:pt idx="190">
                  <c:v>2.278</c:v>
                </c:pt>
                <c:pt idx="191">
                  <c:v>2.2200000000000002</c:v>
                </c:pt>
                <c:pt idx="192">
                  <c:v>2.2570000000000001</c:v>
                </c:pt>
                <c:pt idx="193">
                  <c:v>2.2629999999999999</c:v>
                </c:pt>
                <c:pt idx="194">
                  <c:v>2.3090000000000002</c:v>
                </c:pt>
                <c:pt idx="195">
                  <c:v>2.2989999999999999</c:v>
                </c:pt>
                <c:pt idx="196">
                  <c:v>2.3140000000000001</c:v>
                </c:pt>
                <c:pt idx="197">
                  <c:v>2.3610000000000002</c:v>
                </c:pt>
                <c:pt idx="198">
                  <c:v>2.36</c:v>
                </c:pt>
                <c:pt idx="199">
                  <c:v>2.3050000000000002</c:v>
                </c:pt>
                <c:pt idx="200">
                  <c:v>2.3220000000000001</c:v>
                </c:pt>
                <c:pt idx="201">
                  <c:v>2.3530000000000002</c:v>
                </c:pt>
                <c:pt idx="202">
                  <c:v>2.3140000000000001</c:v>
                </c:pt>
                <c:pt idx="203">
                  <c:v>2.3119999999999998</c:v>
                </c:pt>
                <c:pt idx="204">
                  <c:v>2.3260000000000001</c:v>
                </c:pt>
                <c:pt idx="205">
                  <c:v>2.339</c:v>
                </c:pt>
                <c:pt idx="206">
                  <c:v>2.2709999999999999</c:v>
                </c:pt>
                <c:pt idx="207">
                  <c:v>2.278</c:v>
                </c:pt>
                <c:pt idx="208">
                  <c:v>2.2850000000000001</c:v>
                </c:pt>
                <c:pt idx="209">
                  <c:v>2.3010000000000002</c:v>
                </c:pt>
                <c:pt idx="210">
                  <c:v>2.2999999999999998</c:v>
                </c:pt>
                <c:pt idx="211">
                  <c:v>2.2210000000000001</c:v>
                </c:pt>
                <c:pt idx="212">
                  <c:v>2.2120000000000002</c:v>
                </c:pt>
                <c:pt idx="213">
                  <c:v>2.2530000000000001</c:v>
                </c:pt>
                <c:pt idx="214">
                  <c:v>2.2730000000000001</c:v>
                </c:pt>
                <c:pt idx="215">
                  <c:v>2.319</c:v>
                </c:pt>
                <c:pt idx="216">
                  <c:v>2.258</c:v>
                </c:pt>
                <c:pt idx="217">
                  <c:v>2.2450000000000001</c:v>
                </c:pt>
                <c:pt idx="218">
                  <c:v>2.214</c:v>
                </c:pt>
                <c:pt idx="219">
                  <c:v>2.21</c:v>
                </c:pt>
                <c:pt idx="220">
                  <c:v>2.2389999999999999</c:v>
                </c:pt>
                <c:pt idx="221">
                  <c:v>2.1749999999999998</c:v>
                </c:pt>
                <c:pt idx="222">
                  <c:v>2.1869999999999998</c:v>
                </c:pt>
                <c:pt idx="223">
                  <c:v>2.09</c:v>
                </c:pt>
                <c:pt idx="224">
                  <c:v>2.1230000000000002</c:v>
                </c:pt>
                <c:pt idx="225">
                  <c:v>2.1949999999999998</c:v>
                </c:pt>
                <c:pt idx="226">
                  <c:v>2.198</c:v>
                </c:pt>
                <c:pt idx="227">
                  <c:v>1.9650000000000001</c:v>
                </c:pt>
                <c:pt idx="228">
                  <c:v>1.8819999999999999</c:v>
                </c:pt>
                <c:pt idx="229">
                  <c:v>1.88</c:v>
                </c:pt>
                <c:pt idx="230">
                  <c:v>1.93</c:v>
                </c:pt>
                <c:pt idx="231">
                  <c:v>1.9350000000000001</c:v>
                </c:pt>
                <c:pt idx="232">
                  <c:v>2.0350000000000001</c:v>
                </c:pt>
                <c:pt idx="233">
                  <c:v>2.0880000000000001</c:v>
                </c:pt>
                <c:pt idx="234">
                  <c:v>2.1269999999999998</c:v>
                </c:pt>
                <c:pt idx="235">
                  <c:v>2.1030000000000002</c:v>
                </c:pt>
                <c:pt idx="236">
                  <c:v>2.125</c:v>
                </c:pt>
                <c:pt idx="237">
                  <c:v>2.1030000000000002</c:v>
                </c:pt>
                <c:pt idx="238">
                  <c:v>2.0760000000000001</c:v>
                </c:pt>
                <c:pt idx="239">
                  <c:v>2.0979999999999999</c:v>
                </c:pt>
                <c:pt idx="240">
                  <c:v>2.1120000000000001</c:v>
                </c:pt>
                <c:pt idx="241">
                  <c:v>2.0750000000000002</c:v>
                </c:pt>
                <c:pt idx="242">
                  <c:v>2.02</c:v>
                </c:pt>
                <c:pt idx="243">
                  <c:v>2.0939999999999999</c:v>
                </c:pt>
                <c:pt idx="244">
                  <c:v>2.1419999999999999</c:v>
                </c:pt>
                <c:pt idx="245">
                  <c:v>2.1720000000000002</c:v>
                </c:pt>
                <c:pt idx="246">
                  <c:v>2.1920000000000002</c:v>
                </c:pt>
                <c:pt idx="247">
                  <c:v>2.2050000000000001</c:v>
                </c:pt>
                <c:pt idx="248">
                  <c:v>2.2090000000000001</c:v>
                </c:pt>
                <c:pt idx="249">
                  <c:v>2.2130000000000001</c:v>
                </c:pt>
                <c:pt idx="250">
                  <c:v>2.161</c:v>
                </c:pt>
                <c:pt idx="251">
                  <c:v>2.1949999999999998</c:v>
                </c:pt>
                <c:pt idx="252">
                  <c:v>2.2469999999999999</c:v>
                </c:pt>
                <c:pt idx="253">
                  <c:v>2.2629999999999999</c:v>
                </c:pt>
                <c:pt idx="254">
                  <c:v>2.3149999999999999</c:v>
                </c:pt>
                <c:pt idx="255">
                  <c:v>2.3290000000000002</c:v>
                </c:pt>
                <c:pt idx="256">
                  <c:v>2.351</c:v>
                </c:pt>
                <c:pt idx="257">
                  <c:v>2.4289999999999998</c:v>
                </c:pt>
                <c:pt idx="258">
                  <c:v>2.444</c:v>
                </c:pt>
                <c:pt idx="259">
                  <c:v>2.444</c:v>
                </c:pt>
                <c:pt idx="260">
                  <c:v>2.4860000000000002</c:v>
                </c:pt>
                <c:pt idx="261">
                  <c:v>2.5579999999999998</c:v>
                </c:pt>
                <c:pt idx="262">
                  <c:v>2.54</c:v>
                </c:pt>
                <c:pt idx="263">
                  <c:v>2.484</c:v>
                </c:pt>
                <c:pt idx="264">
                  <c:v>2.5190000000000001</c:v>
                </c:pt>
                <c:pt idx="265">
                  <c:v>2.4670000000000001</c:v>
                </c:pt>
                <c:pt idx="266">
                  <c:v>2.4590000000000001</c:v>
                </c:pt>
                <c:pt idx="267">
                  <c:v>2.5640000000000001</c:v>
                </c:pt>
                <c:pt idx="268">
                  <c:v>2.653</c:v>
                </c:pt>
                <c:pt idx="269">
                  <c:v>2.593</c:v>
                </c:pt>
                <c:pt idx="270">
                  <c:v>2.58</c:v>
                </c:pt>
                <c:pt idx="271">
                  <c:v>2.5779999999999998</c:v>
                </c:pt>
                <c:pt idx="272">
                  <c:v>2.5950000000000002</c:v>
                </c:pt>
                <c:pt idx="273">
                  <c:v>2.6520000000000001</c:v>
                </c:pt>
                <c:pt idx="274">
                  <c:v>2.681</c:v>
                </c:pt>
                <c:pt idx="275">
                  <c:v>2.7320000000000002</c:v>
                </c:pt>
                <c:pt idx="276">
                  <c:v>2.6840000000000002</c:v>
                </c:pt>
                <c:pt idx="277">
                  <c:v>2.7069999999999999</c:v>
                </c:pt>
                <c:pt idx="278">
                  <c:v>2.6869999999999998</c:v>
                </c:pt>
                <c:pt idx="279">
                  <c:v>2.8</c:v>
                </c:pt>
                <c:pt idx="280">
                  <c:v>2.7890000000000001</c:v>
                </c:pt>
                <c:pt idx="281">
                  <c:v>2.6850000000000001</c:v>
                </c:pt>
                <c:pt idx="282">
                  <c:v>2.61</c:v>
                </c:pt>
                <c:pt idx="283">
                  <c:v>2.5840000000000001</c:v>
                </c:pt>
                <c:pt idx="284">
                  <c:v>2.5990000000000002</c:v>
                </c:pt>
                <c:pt idx="285">
                  <c:v>2.6269999999999998</c:v>
                </c:pt>
                <c:pt idx="286">
                  <c:v>2.6709999999999998</c:v>
                </c:pt>
                <c:pt idx="287">
                  <c:v>2.7210000000000001</c:v>
                </c:pt>
                <c:pt idx="288">
                  <c:v>2.6920000000000002</c:v>
                </c:pt>
                <c:pt idx="289">
                  <c:v>2.8559999999999999</c:v>
                </c:pt>
                <c:pt idx="290">
                  <c:v>3.04</c:v>
                </c:pt>
                <c:pt idx="291">
                  <c:v>3.383</c:v>
                </c:pt>
                <c:pt idx="292">
                  <c:v>3.3170000000000002</c:v>
                </c:pt>
                <c:pt idx="293">
                  <c:v>3.5880000000000001</c:v>
                </c:pt>
                <c:pt idx="294">
                  <c:v>3.7120000000000002</c:v>
                </c:pt>
                <c:pt idx="295">
                  <c:v>4.0999999999999996</c:v>
                </c:pt>
                <c:pt idx="296">
                  <c:v>3.198</c:v>
                </c:pt>
                <c:pt idx="297">
                  <c:v>3.117</c:v>
                </c:pt>
                <c:pt idx="298">
                  <c:v>3.246</c:v>
                </c:pt>
                <c:pt idx="299">
                  <c:v>3.07</c:v>
                </c:pt>
                <c:pt idx="300">
                  <c:v>2.8260000000000001</c:v>
                </c:pt>
                <c:pt idx="301">
                  <c:v>2.9540000000000002</c:v>
                </c:pt>
                <c:pt idx="302">
                  <c:v>3.29</c:v>
                </c:pt>
                <c:pt idx="303">
                  <c:v>3.3719999999999999</c:v>
                </c:pt>
                <c:pt idx="304">
                  <c:v>3.6259999999999999</c:v>
                </c:pt>
                <c:pt idx="305">
                  <c:v>3.5880000000000001</c:v>
                </c:pt>
                <c:pt idx="306">
                  <c:v>3.8420000000000001</c:v>
                </c:pt>
                <c:pt idx="307">
                  <c:v>3.9620000000000002</c:v>
                </c:pt>
                <c:pt idx="308">
                  <c:v>3.8250000000000002</c:v>
                </c:pt>
                <c:pt idx="309">
                  <c:v>3.4809999999999999</c:v>
                </c:pt>
                <c:pt idx="310">
                  <c:v>4.0110000000000001</c:v>
                </c:pt>
                <c:pt idx="311">
                  <c:v>4</c:v>
                </c:pt>
                <c:pt idx="312">
                  <c:v>3.835</c:v>
                </c:pt>
                <c:pt idx="313">
                  <c:v>3.625</c:v>
                </c:pt>
                <c:pt idx="314">
                  <c:v>3.8109999999999999</c:v>
                </c:pt>
                <c:pt idx="315">
                  <c:v>3.629</c:v>
                </c:pt>
                <c:pt idx="316">
                  <c:v>3.5910000000000002</c:v>
                </c:pt>
                <c:pt idx="317">
                  <c:v>3.367</c:v>
                </c:pt>
                <c:pt idx="318">
                  <c:v>3.4060000000000001</c:v>
                </c:pt>
                <c:pt idx="319">
                  <c:v>3.343</c:v>
                </c:pt>
                <c:pt idx="320">
                  <c:v>3.5019999999999998</c:v>
                </c:pt>
                <c:pt idx="321">
                  <c:v>3.7240000000000002</c:v>
                </c:pt>
                <c:pt idx="322">
                  <c:v>3.8479999999999999</c:v>
                </c:pt>
                <c:pt idx="323">
                  <c:v>3.8479999999999999</c:v>
                </c:pt>
                <c:pt idx="324">
                  <c:v>3.7989999999999999</c:v>
                </c:pt>
                <c:pt idx="325">
                  <c:v>3.903</c:v>
                </c:pt>
                <c:pt idx="326">
                  <c:v>3.8650000000000002</c:v>
                </c:pt>
                <c:pt idx="327">
                  <c:v>3.8809999999999998</c:v>
                </c:pt>
                <c:pt idx="328">
                  <c:v>4.2270000000000003</c:v>
                </c:pt>
                <c:pt idx="329">
                  <c:v>4.5199999999999996</c:v>
                </c:pt>
                <c:pt idx="330">
                  <c:v>4.7889999999999997</c:v>
                </c:pt>
                <c:pt idx="331">
                  <c:v>5.0659999999999998</c:v>
                </c:pt>
                <c:pt idx="332">
                  <c:v>4.5289999999999999</c:v>
                </c:pt>
                <c:pt idx="333">
                  <c:v>4.4660000000000002</c:v>
                </c:pt>
                <c:pt idx="334">
                  <c:v>4.2030000000000003</c:v>
                </c:pt>
                <c:pt idx="335">
                  <c:v>4.3259999999999996</c:v>
                </c:pt>
                <c:pt idx="336">
                  <c:v>4.18</c:v>
                </c:pt>
                <c:pt idx="337">
                  <c:v>4.1550000000000002</c:v>
                </c:pt>
                <c:pt idx="338">
                  <c:v>3.9609999999999999</c:v>
                </c:pt>
                <c:pt idx="339">
                  <c:v>4.1230000000000002</c:v>
                </c:pt>
                <c:pt idx="340">
                  <c:v>4.0940000000000003</c:v>
                </c:pt>
                <c:pt idx="341">
                  <c:v>4.0090000000000003</c:v>
                </c:pt>
                <c:pt idx="342">
                  <c:v>4.0209999999999999</c:v>
                </c:pt>
                <c:pt idx="343">
                  <c:v>3.827</c:v>
                </c:pt>
                <c:pt idx="344">
                  <c:v>3.645</c:v>
                </c:pt>
                <c:pt idx="345">
                  <c:v>3.472</c:v>
                </c:pt>
                <c:pt idx="346">
                  <c:v>3.5640000000000001</c:v>
                </c:pt>
                <c:pt idx="347">
                  <c:v>3.504</c:v>
                </c:pt>
                <c:pt idx="348">
                  <c:v>3.5169999999999999</c:v>
                </c:pt>
                <c:pt idx="349">
                  <c:v>3.6360000000000001</c:v>
                </c:pt>
                <c:pt idx="350">
                  <c:v>3.7410000000000001</c:v>
                </c:pt>
                <c:pt idx="351">
                  <c:v>3.823</c:v>
                </c:pt>
                <c:pt idx="352">
                  <c:v>3.8519999999999999</c:v>
                </c:pt>
                <c:pt idx="353">
                  <c:v>3.8149999999999999</c:v>
                </c:pt>
                <c:pt idx="354">
                  <c:v>3.9329999999999998</c:v>
                </c:pt>
                <c:pt idx="355">
                  <c:v>4.0519999999999996</c:v>
                </c:pt>
                <c:pt idx="356">
                  <c:v>4.1040000000000001</c:v>
                </c:pt>
                <c:pt idx="357">
                  <c:v>4.1520000000000001</c:v>
                </c:pt>
                <c:pt idx="358">
                  <c:v>4.0860000000000003</c:v>
                </c:pt>
                <c:pt idx="359">
                  <c:v>4.08</c:v>
                </c:pt>
                <c:pt idx="360">
                  <c:v>4.2130000000000001</c:v>
                </c:pt>
                <c:pt idx="361">
                  <c:v>4.1719999999999997</c:v>
                </c:pt>
                <c:pt idx="362">
                  <c:v>4.0789999999999997</c:v>
                </c:pt>
                <c:pt idx="363">
                  <c:v>4.2009999999999996</c:v>
                </c:pt>
                <c:pt idx="364">
                  <c:v>4.319</c:v>
                </c:pt>
                <c:pt idx="365">
                  <c:v>4.4009999999999998</c:v>
                </c:pt>
                <c:pt idx="366">
                  <c:v>4.21</c:v>
                </c:pt>
                <c:pt idx="367">
                  <c:v>4.21</c:v>
                </c:pt>
                <c:pt idx="368">
                  <c:v>4.1920000000000002</c:v>
                </c:pt>
                <c:pt idx="369">
                  <c:v>4.0659999999999998</c:v>
                </c:pt>
                <c:pt idx="370">
                  <c:v>4.2530000000000001</c:v>
                </c:pt>
                <c:pt idx="371">
                  <c:v>4.133</c:v>
                </c:pt>
                <c:pt idx="372">
                  <c:v>4.04</c:v>
                </c:pt>
                <c:pt idx="373">
                  <c:v>3.8719999999999999</c:v>
                </c:pt>
                <c:pt idx="374">
                  <c:v>3.7530000000000001</c:v>
                </c:pt>
                <c:pt idx="375">
                  <c:v>3.7789999999999999</c:v>
                </c:pt>
                <c:pt idx="376">
                  <c:v>3.411</c:v>
                </c:pt>
                <c:pt idx="377">
                  <c:v>3.246</c:v>
                </c:pt>
                <c:pt idx="378">
                  <c:v>3.5</c:v>
                </c:pt>
                <c:pt idx="379">
                  <c:v>3.524</c:v>
                </c:pt>
                <c:pt idx="380">
                  <c:v>3.6070000000000002</c:v>
                </c:pt>
                <c:pt idx="381">
                  <c:v>3.5179999999999998</c:v>
                </c:pt>
                <c:pt idx="382">
                  <c:v>3.5819999999999999</c:v>
                </c:pt>
                <c:pt idx="383">
                  <c:v>3.5379999999999998</c:v>
                </c:pt>
                <c:pt idx="384">
                  <c:v>3.5419999999999998</c:v>
                </c:pt>
                <c:pt idx="385">
                  <c:v>3.4649999999999999</c:v>
                </c:pt>
                <c:pt idx="386">
                  <c:v>3.4449999999999998</c:v>
                </c:pt>
                <c:pt idx="387">
                  <c:v>3.4039999999999999</c:v>
                </c:pt>
                <c:pt idx="388">
                  <c:v>3.379</c:v>
                </c:pt>
                <c:pt idx="389">
                  <c:v>3.3340000000000001</c:v>
                </c:pt>
                <c:pt idx="390">
                  <c:v>3.343</c:v>
                </c:pt>
                <c:pt idx="391">
                  <c:v>3.4359999999999999</c:v>
                </c:pt>
                <c:pt idx="392">
                  <c:v>3.585</c:v>
                </c:pt>
                <c:pt idx="393">
                  <c:v>3.5209999999999999</c:v>
                </c:pt>
                <c:pt idx="394">
                  <c:v>3.4020000000000001</c:v>
                </c:pt>
                <c:pt idx="395">
                  <c:v>3.2450000000000001</c:v>
                </c:pt>
                <c:pt idx="396">
                  <c:v>3.18</c:v>
                </c:pt>
                <c:pt idx="397">
                  <c:v>3.19</c:v>
                </c:pt>
                <c:pt idx="398">
                  <c:v>3.0630000000000002</c:v>
                </c:pt>
                <c:pt idx="399">
                  <c:v>2.968</c:v>
                </c:pt>
                <c:pt idx="400">
                  <c:v>2.9409999999999998</c:v>
                </c:pt>
                <c:pt idx="401">
                  <c:v>3.0779999999999998</c:v>
                </c:pt>
                <c:pt idx="402">
                  <c:v>3.2130000000000001</c:v>
                </c:pt>
                <c:pt idx="403">
                  <c:v>3.2669999999999999</c:v>
                </c:pt>
                <c:pt idx="404">
                  <c:v>3.2589999999999999</c:v>
                </c:pt>
                <c:pt idx="405">
                  <c:v>3.21</c:v>
                </c:pt>
                <c:pt idx="406">
                  <c:v>3.2109999999999999</c:v>
                </c:pt>
                <c:pt idx="407">
                  <c:v>3.319</c:v>
                </c:pt>
                <c:pt idx="408">
                  <c:v>3.367</c:v>
                </c:pt>
                <c:pt idx="409">
                  <c:v>3.4159999999999999</c:v>
                </c:pt>
                <c:pt idx="410">
                  <c:v>3.4889999999999999</c:v>
                </c:pt>
                <c:pt idx="411">
                  <c:v>3.5539999999999998</c:v>
                </c:pt>
                <c:pt idx="412">
                  <c:v>3.766</c:v>
                </c:pt>
                <c:pt idx="413">
                  <c:v>3.6909999999999998</c:v>
                </c:pt>
                <c:pt idx="414">
                  <c:v>3.7530000000000001</c:v>
                </c:pt>
                <c:pt idx="415">
                  <c:v>3.6509999999999998</c:v>
                </c:pt>
                <c:pt idx="416">
                  <c:v>3.5470000000000002</c:v>
                </c:pt>
                <c:pt idx="417">
                  <c:v>3.4220000000000002</c:v>
                </c:pt>
                <c:pt idx="418">
                  <c:v>3.27</c:v>
                </c:pt>
                <c:pt idx="419">
                  <c:v>3.3540000000000001</c:v>
                </c:pt>
                <c:pt idx="420">
                  <c:v>3.306</c:v>
                </c:pt>
                <c:pt idx="421">
                  <c:v>3.3180000000000001</c:v>
                </c:pt>
                <c:pt idx="422">
                  <c:v>3.3090000000000002</c:v>
                </c:pt>
                <c:pt idx="423">
                  <c:v>3.3490000000000002</c:v>
                </c:pt>
                <c:pt idx="424">
                  <c:v>3.38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4A-47E4-ADD2-DF9947661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736200"/>
        <c:axId val="616737800"/>
      </c:lineChart>
      <c:dateAx>
        <c:axId val="616736200"/>
        <c:scaling>
          <c:orientation val="minMax"/>
        </c:scaling>
        <c:delete val="0"/>
        <c:axPos val="b"/>
        <c:numFmt formatCode="mmm\ dd\,\ 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737800"/>
        <c:crosses val="autoZero"/>
        <c:auto val="1"/>
        <c:lblOffset val="100"/>
        <c:baseTimeUnit val="days"/>
      </c:dateAx>
      <c:valAx>
        <c:axId val="616737800"/>
        <c:scaling>
          <c:orientation val="minMax"/>
          <c:max val="5"/>
          <c:min val="1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736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600" b="0" i="0" baseline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EXCHANGE RATES (INDEX JANUARY 2022=100), </a:t>
            </a:r>
            <a:r>
              <a:rPr lang="es-MX" sz="1600" b="0" i="0" baseline="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September</a:t>
            </a:r>
            <a:r>
              <a:rPr lang="es-MX" sz="1600" b="0" i="0" baseline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s-MX" sz="1600" b="0" i="0" baseline="0" dirty="0">
                <a:solidFill>
                  <a:schemeClr val="tx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21, </a:t>
            </a:r>
            <a:r>
              <a:rPr lang="es-MX" sz="1600" b="0" i="0" baseline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2022</a:t>
            </a:r>
            <a:endParaRPr lang="es-MX" sz="160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MX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Tasa_Cambio!$I$1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87"/>
              <c:layout>
                <c:manualLayout>
                  <c:x val="0"/>
                  <c:y val="-2.3922943633447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9A-4C3E-A133-28B04A07A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Tasa_Cambio!$H$2:$H$189</c:f>
              <c:numCache>
                <c:formatCode>m/d/yyyy</c:formatCode>
                <c:ptCount val="188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44683</c:v>
                </c:pt>
                <c:pt idx="86">
                  <c:v>44684</c:v>
                </c:pt>
                <c:pt idx="87">
                  <c:v>44685</c:v>
                </c:pt>
                <c:pt idx="88">
                  <c:v>44686</c:v>
                </c:pt>
                <c:pt idx="89">
                  <c:v>44687</c:v>
                </c:pt>
                <c:pt idx="90">
                  <c:v>44690</c:v>
                </c:pt>
                <c:pt idx="91">
                  <c:v>44691</c:v>
                </c:pt>
                <c:pt idx="92">
                  <c:v>44692</c:v>
                </c:pt>
                <c:pt idx="93">
                  <c:v>44693</c:v>
                </c:pt>
                <c:pt idx="94">
                  <c:v>44694</c:v>
                </c:pt>
                <c:pt idx="95">
                  <c:v>44697</c:v>
                </c:pt>
                <c:pt idx="96">
                  <c:v>44698</c:v>
                </c:pt>
                <c:pt idx="97">
                  <c:v>44699</c:v>
                </c:pt>
                <c:pt idx="98">
                  <c:v>44700</c:v>
                </c:pt>
                <c:pt idx="99">
                  <c:v>44701</c:v>
                </c:pt>
                <c:pt idx="100">
                  <c:v>44704</c:v>
                </c:pt>
                <c:pt idx="101">
                  <c:v>44705</c:v>
                </c:pt>
                <c:pt idx="102">
                  <c:v>44706</c:v>
                </c:pt>
                <c:pt idx="103">
                  <c:v>44707</c:v>
                </c:pt>
                <c:pt idx="104">
                  <c:v>44708</c:v>
                </c:pt>
                <c:pt idx="105">
                  <c:v>44711</c:v>
                </c:pt>
                <c:pt idx="106">
                  <c:v>44712</c:v>
                </c:pt>
                <c:pt idx="107">
                  <c:v>44713</c:v>
                </c:pt>
                <c:pt idx="108">
                  <c:v>44714</c:v>
                </c:pt>
                <c:pt idx="109">
                  <c:v>44715</c:v>
                </c:pt>
                <c:pt idx="110">
                  <c:v>44718</c:v>
                </c:pt>
                <c:pt idx="111">
                  <c:v>44719</c:v>
                </c:pt>
                <c:pt idx="112">
                  <c:v>44720</c:v>
                </c:pt>
                <c:pt idx="113">
                  <c:v>44721</c:v>
                </c:pt>
                <c:pt idx="114">
                  <c:v>44722</c:v>
                </c:pt>
                <c:pt idx="115">
                  <c:v>44725</c:v>
                </c:pt>
                <c:pt idx="116">
                  <c:v>44726</c:v>
                </c:pt>
                <c:pt idx="117">
                  <c:v>44727</c:v>
                </c:pt>
                <c:pt idx="118">
                  <c:v>44728</c:v>
                </c:pt>
                <c:pt idx="119">
                  <c:v>44729</c:v>
                </c:pt>
                <c:pt idx="120">
                  <c:v>44732</c:v>
                </c:pt>
                <c:pt idx="121">
                  <c:v>44733</c:v>
                </c:pt>
                <c:pt idx="122">
                  <c:v>44734</c:v>
                </c:pt>
                <c:pt idx="123">
                  <c:v>44735</c:v>
                </c:pt>
                <c:pt idx="124">
                  <c:v>44736</c:v>
                </c:pt>
                <c:pt idx="125">
                  <c:v>44739</c:v>
                </c:pt>
                <c:pt idx="126">
                  <c:v>44740</c:v>
                </c:pt>
                <c:pt idx="127">
                  <c:v>44741</c:v>
                </c:pt>
                <c:pt idx="128">
                  <c:v>44742</c:v>
                </c:pt>
                <c:pt idx="129">
                  <c:v>44743</c:v>
                </c:pt>
                <c:pt idx="130">
                  <c:v>44746</c:v>
                </c:pt>
                <c:pt idx="131">
                  <c:v>44747</c:v>
                </c:pt>
                <c:pt idx="132">
                  <c:v>44748</c:v>
                </c:pt>
                <c:pt idx="133">
                  <c:v>44749</c:v>
                </c:pt>
                <c:pt idx="134">
                  <c:v>44750</c:v>
                </c:pt>
                <c:pt idx="135">
                  <c:v>44753</c:v>
                </c:pt>
                <c:pt idx="136">
                  <c:v>44754</c:v>
                </c:pt>
                <c:pt idx="137">
                  <c:v>44755</c:v>
                </c:pt>
                <c:pt idx="138">
                  <c:v>44756</c:v>
                </c:pt>
                <c:pt idx="139">
                  <c:v>44757</c:v>
                </c:pt>
                <c:pt idx="140">
                  <c:v>44760</c:v>
                </c:pt>
                <c:pt idx="141">
                  <c:v>44761</c:v>
                </c:pt>
                <c:pt idx="142">
                  <c:v>44762</c:v>
                </c:pt>
                <c:pt idx="143">
                  <c:v>44763</c:v>
                </c:pt>
                <c:pt idx="144">
                  <c:v>44764</c:v>
                </c:pt>
                <c:pt idx="145">
                  <c:v>44767</c:v>
                </c:pt>
                <c:pt idx="146">
                  <c:v>44768</c:v>
                </c:pt>
                <c:pt idx="147">
                  <c:v>44769</c:v>
                </c:pt>
                <c:pt idx="148">
                  <c:v>44770</c:v>
                </c:pt>
                <c:pt idx="149">
                  <c:v>44771</c:v>
                </c:pt>
                <c:pt idx="150">
                  <c:v>44774</c:v>
                </c:pt>
                <c:pt idx="151">
                  <c:v>44775</c:v>
                </c:pt>
                <c:pt idx="152">
                  <c:v>44776</c:v>
                </c:pt>
                <c:pt idx="153">
                  <c:v>44777</c:v>
                </c:pt>
                <c:pt idx="154">
                  <c:v>44778</c:v>
                </c:pt>
                <c:pt idx="155">
                  <c:v>44781</c:v>
                </c:pt>
                <c:pt idx="156">
                  <c:v>44782</c:v>
                </c:pt>
                <c:pt idx="157">
                  <c:v>44783</c:v>
                </c:pt>
                <c:pt idx="158">
                  <c:v>44784</c:v>
                </c:pt>
                <c:pt idx="159">
                  <c:v>44785</c:v>
                </c:pt>
                <c:pt idx="160">
                  <c:v>44788</c:v>
                </c:pt>
                <c:pt idx="161">
                  <c:v>44789</c:v>
                </c:pt>
                <c:pt idx="162">
                  <c:v>44790</c:v>
                </c:pt>
                <c:pt idx="163">
                  <c:v>44791</c:v>
                </c:pt>
                <c:pt idx="164">
                  <c:v>44792</c:v>
                </c:pt>
                <c:pt idx="165">
                  <c:v>44795</c:v>
                </c:pt>
                <c:pt idx="166">
                  <c:v>44796</c:v>
                </c:pt>
                <c:pt idx="167">
                  <c:v>44797</c:v>
                </c:pt>
                <c:pt idx="168">
                  <c:v>44798</c:v>
                </c:pt>
                <c:pt idx="169">
                  <c:v>44799</c:v>
                </c:pt>
                <c:pt idx="170">
                  <c:v>44802</c:v>
                </c:pt>
                <c:pt idx="171">
                  <c:v>44803</c:v>
                </c:pt>
                <c:pt idx="172">
                  <c:v>44804</c:v>
                </c:pt>
                <c:pt idx="173">
                  <c:v>44805</c:v>
                </c:pt>
                <c:pt idx="174">
                  <c:v>44806</c:v>
                </c:pt>
                <c:pt idx="175">
                  <c:v>44809</c:v>
                </c:pt>
                <c:pt idx="176">
                  <c:v>44810</c:v>
                </c:pt>
                <c:pt idx="177">
                  <c:v>44811</c:v>
                </c:pt>
                <c:pt idx="178">
                  <c:v>44812</c:v>
                </c:pt>
                <c:pt idx="179">
                  <c:v>44813</c:v>
                </c:pt>
                <c:pt idx="180">
                  <c:v>44816</c:v>
                </c:pt>
                <c:pt idx="181">
                  <c:v>44817</c:v>
                </c:pt>
                <c:pt idx="182">
                  <c:v>44818</c:v>
                </c:pt>
                <c:pt idx="183">
                  <c:v>44819</c:v>
                </c:pt>
                <c:pt idx="184">
                  <c:v>44820</c:v>
                </c:pt>
                <c:pt idx="185">
                  <c:v>44823</c:v>
                </c:pt>
                <c:pt idx="186">
                  <c:v>44824</c:v>
                </c:pt>
                <c:pt idx="187">
                  <c:v>44825</c:v>
                </c:pt>
              </c:numCache>
            </c:numRef>
          </c:cat>
          <c:val>
            <c:numRef>
              <c:f>Tasa_Cambio!$I$2:$I$189</c:f>
              <c:numCache>
                <c:formatCode>0.00</c:formatCode>
                <c:ptCount val="188"/>
                <c:pt idx="0" formatCode="0">
                  <c:v>100</c:v>
                </c:pt>
                <c:pt idx="1">
                  <c:v>100.28548265247434</c:v>
                </c:pt>
                <c:pt idx="2">
                  <c:v>100.43724600824385</c:v>
                </c:pt>
                <c:pt idx="3">
                  <c:v>100.42389804120847</c:v>
                </c:pt>
                <c:pt idx="4">
                  <c:v>100.55900736556855</c:v>
                </c:pt>
                <c:pt idx="5">
                  <c:v>100.04835094794819</c:v>
                </c:pt>
                <c:pt idx="6">
                  <c:v>100.77369504262175</c:v>
                </c:pt>
                <c:pt idx="7">
                  <c:v>100.83613621483956</c:v>
                </c:pt>
                <c:pt idx="8">
                  <c:v>100.96987694154329</c:v>
                </c:pt>
                <c:pt idx="9">
                  <c:v>101.07039922178711</c:v>
                </c:pt>
                <c:pt idx="10">
                  <c:v>101.21271584440994</c:v>
                </c:pt>
                <c:pt idx="11">
                  <c:v>101.34634649884664</c:v>
                </c:pt>
                <c:pt idx="12">
                  <c:v>101.42465366296931</c:v>
                </c:pt>
                <c:pt idx="13">
                  <c:v>101.50131948399523</c:v>
                </c:pt>
                <c:pt idx="14">
                  <c:v>101.5605062186545</c:v>
                </c:pt>
                <c:pt idx="15">
                  <c:v>101.64661000600937</c:v>
                </c:pt>
                <c:pt idx="16">
                  <c:v>101.77815123555438</c:v>
                </c:pt>
                <c:pt idx="17">
                  <c:v>101.90427554583475</c:v>
                </c:pt>
                <c:pt idx="18">
                  <c:v>101.98736159970967</c:v>
                </c:pt>
                <c:pt idx="19">
                  <c:v>102.04182204552301</c:v>
                </c:pt>
                <c:pt idx="20">
                  <c:v>101.8138984218832</c:v>
                </c:pt>
                <c:pt idx="21">
                  <c:v>102.42687431738146</c:v>
                </c:pt>
                <c:pt idx="22">
                  <c:v>102.38178559971871</c:v>
                </c:pt>
                <c:pt idx="23">
                  <c:v>102.43377769929636</c:v>
                </c:pt>
                <c:pt idx="24">
                  <c:v>102.5534885953637</c:v>
                </c:pt>
                <c:pt idx="25">
                  <c:v>102.58812726629543</c:v>
                </c:pt>
                <c:pt idx="26">
                  <c:v>102.89290276231517</c:v>
                </c:pt>
                <c:pt idx="27">
                  <c:v>103.05566457796908</c:v>
                </c:pt>
                <c:pt idx="28">
                  <c:v>103.13690862603042</c:v>
                </c:pt>
                <c:pt idx="29">
                  <c:v>103.27795503417363</c:v>
                </c:pt>
                <c:pt idx="30">
                  <c:v>103.45454796592878</c:v>
                </c:pt>
                <c:pt idx="31">
                  <c:v>103.55203692723896</c:v>
                </c:pt>
                <c:pt idx="32">
                  <c:v>103.73927959435116</c:v>
                </c:pt>
                <c:pt idx="33">
                  <c:v>103.76116546776213</c:v>
                </c:pt>
                <c:pt idx="34">
                  <c:v>103.89391067360836</c:v>
                </c:pt>
                <c:pt idx="35">
                  <c:v>104.07328366067397</c:v>
                </c:pt>
                <c:pt idx="36">
                  <c:v>104.29627254002412</c:v>
                </c:pt>
                <c:pt idx="37">
                  <c:v>104.41381998029453</c:v>
                </c:pt>
                <c:pt idx="38">
                  <c:v>104.49225377622882</c:v>
                </c:pt>
                <c:pt idx="39">
                  <c:v>104.594261545032</c:v>
                </c:pt>
                <c:pt idx="40">
                  <c:v>104.56449040612068</c:v>
                </c:pt>
                <c:pt idx="41">
                  <c:v>104.5901372443367</c:v>
                </c:pt>
                <c:pt idx="42">
                  <c:v>104.60900635835858</c:v>
                </c:pt>
                <c:pt idx="43">
                  <c:v>105.0820502056559</c:v>
                </c:pt>
                <c:pt idx="44">
                  <c:v>105.24397332908057</c:v>
                </c:pt>
                <c:pt idx="45">
                  <c:v>106.17240367868139</c:v>
                </c:pt>
                <c:pt idx="46">
                  <c:v>105.63028120405578</c:v>
                </c:pt>
                <c:pt idx="47">
                  <c:v>105.73602753357427</c:v>
                </c:pt>
                <c:pt idx="48">
                  <c:v>105.86053095666593</c:v>
                </c:pt>
                <c:pt idx="49">
                  <c:v>105.9517847623902</c:v>
                </c:pt>
                <c:pt idx="50">
                  <c:v>105.81284141641069</c:v>
                </c:pt>
                <c:pt idx="51">
                  <c:v>106.37107535383751</c:v>
                </c:pt>
                <c:pt idx="52">
                  <c:v>106.43640080908764</c:v>
                </c:pt>
                <c:pt idx="53">
                  <c:v>106.57664456636337</c:v>
                </c:pt>
                <c:pt idx="54">
                  <c:v>106.6731302140892</c:v>
                </c:pt>
                <c:pt idx="55">
                  <c:v>106.96736020247373</c:v>
                </c:pt>
                <c:pt idx="56">
                  <c:v>107.11091879094128</c:v>
                </c:pt>
                <c:pt idx="57">
                  <c:v>107.21663492364317</c:v>
                </c:pt>
                <c:pt idx="58">
                  <c:v>107.35257612159646</c:v>
                </c:pt>
                <c:pt idx="59">
                  <c:v>107.75934380096565</c:v>
                </c:pt>
                <c:pt idx="60">
                  <c:v>108.03515762757756</c:v>
                </c:pt>
                <c:pt idx="61">
                  <c:v>107.82261782086758</c:v>
                </c:pt>
                <c:pt idx="62">
                  <c:v>107.93361742238649</c:v>
                </c:pt>
                <c:pt idx="63">
                  <c:v>108.01293666691123</c:v>
                </c:pt>
                <c:pt idx="64">
                  <c:v>108.12007984272094</c:v>
                </c:pt>
                <c:pt idx="65">
                  <c:v>108.29145554383746</c:v>
                </c:pt>
                <c:pt idx="66">
                  <c:v>108.67421870217824</c:v>
                </c:pt>
                <c:pt idx="67">
                  <c:v>108.81241199819659</c:v>
                </c:pt>
                <c:pt idx="68">
                  <c:v>108.93444804914343</c:v>
                </c:pt>
                <c:pt idx="69">
                  <c:v>109.06966841986136</c:v>
                </c:pt>
                <c:pt idx="70">
                  <c:v>109.16133134374626</c:v>
                </c:pt>
                <c:pt idx="71">
                  <c:v>109.61565413883218</c:v>
                </c:pt>
                <c:pt idx="72">
                  <c:v>109.80274777004301</c:v>
                </c:pt>
                <c:pt idx="73">
                  <c:v>110.01967293379839</c:v>
                </c:pt>
                <c:pt idx="74">
                  <c:v>110.00752212442826</c:v>
                </c:pt>
                <c:pt idx="75">
                  <c:v>110.88402661262981</c:v>
                </c:pt>
                <c:pt idx="76">
                  <c:v>111.21773358124074</c:v>
                </c:pt>
                <c:pt idx="77">
                  <c:v>110.83799497501595</c:v>
                </c:pt>
                <c:pt idx="78">
                  <c:v>111.00534962906816</c:v>
                </c:pt>
                <c:pt idx="79">
                  <c:v>111.12749770046371</c:v>
                </c:pt>
                <c:pt idx="80">
                  <c:v>111.20182180706554</c:v>
                </c:pt>
                <c:pt idx="81">
                  <c:v>111.70990662481918</c:v>
                </c:pt>
                <c:pt idx="82">
                  <c:v>111.86373602729978</c:v>
                </c:pt>
                <c:pt idx="83">
                  <c:v>112.05268724977797</c:v>
                </c:pt>
                <c:pt idx="84">
                  <c:v>112.18529218654058</c:v>
                </c:pt>
                <c:pt idx="85">
                  <c:v>112.39566171881761</c:v>
                </c:pt>
                <c:pt idx="86">
                  <c:v>112.73211757183151</c:v>
                </c:pt>
                <c:pt idx="87">
                  <c:v>112.87043749966151</c:v>
                </c:pt>
                <c:pt idx="88">
                  <c:v>113.00233524646077</c:v>
                </c:pt>
                <c:pt idx="89">
                  <c:v>113.1365747076841</c:v>
                </c:pt>
                <c:pt idx="90">
                  <c:v>113.46343673983166</c:v>
                </c:pt>
                <c:pt idx="91">
                  <c:v>113.72956712921824</c:v>
                </c:pt>
                <c:pt idx="92">
                  <c:v>113.90597400961941</c:v>
                </c:pt>
                <c:pt idx="93">
                  <c:v>114.04887119039395</c:v>
                </c:pt>
                <c:pt idx="94">
                  <c:v>114.21338636959337</c:v>
                </c:pt>
                <c:pt idx="95">
                  <c:v>114.5043609463285</c:v>
                </c:pt>
                <c:pt idx="96">
                  <c:v>114.76548256052017</c:v>
                </c:pt>
                <c:pt idx="97">
                  <c:v>115.02251591537831</c:v>
                </c:pt>
                <c:pt idx="98">
                  <c:v>114.95433734800335</c:v>
                </c:pt>
                <c:pt idx="99">
                  <c:v>115.27956388159934</c:v>
                </c:pt>
                <c:pt idx="100">
                  <c:v>115.32969838990962</c:v>
                </c:pt>
                <c:pt idx="101">
                  <c:v>115.81582232925621</c:v>
                </c:pt>
                <c:pt idx="102">
                  <c:v>115.98040569481569</c:v>
                </c:pt>
                <c:pt idx="103">
                  <c:v>115.96571250830461</c:v>
                </c:pt>
                <c:pt idx="104">
                  <c:v>116.29589716437086</c:v>
                </c:pt>
                <c:pt idx="105">
                  <c:v>116.41540642363046</c:v>
                </c:pt>
                <c:pt idx="106">
                  <c:v>116.88955001950714</c:v>
                </c:pt>
                <c:pt idx="107">
                  <c:v>117.06855869659162</c:v>
                </c:pt>
                <c:pt idx="108">
                  <c:v>117.17096779082856</c:v>
                </c:pt>
                <c:pt idx="109">
                  <c:v>117.31246715122101</c:v>
                </c:pt>
                <c:pt idx="110">
                  <c:v>117.49010041201315</c:v>
                </c:pt>
                <c:pt idx="111">
                  <c:v>117.91556673950399</c:v>
                </c:pt>
                <c:pt idx="112">
                  <c:v>118.13912059155214</c:v>
                </c:pt>
                <c:pt idx="113">
                  <c:v>118.30579922654847</c:v>
                </c:pt>
                <c:pt idx="114">
                  <c:v>118.42881618698991</c:v>
                </c:pt>
                <c:pt idx="115">
                  <c:v>119.50904690781286</c:v>
                </c:pt>
                <c:pt idx="116">
                  <c:v>119.1351275203773</c:v>
                </c:pt>
                <c:pt idx="117">
                  <c:v>119.33964081841242</c:v>
                </c:pt>
                <c:pt idx="118">
                  <c:v>119.49471900537374</c:v>
                </c:pt>
                <c:pt idx="119">
                  <c:v>119.73251211759286</c:v>
                </c:pt>
                <c:pt idx="120">
                  <c:v>119.96193681524576</c:v>
                </c:pt>
                <c:pt idx="121">
                  <c:v>119.68400434101642</c:v>
                </c:pt>
                <c:pt idx="122">
                  <c:v>120.47167856154989</c:v>
                </c:pt>
                <c:pt idx="123">
                  <c:v>120.65530832566755</c:v>
                </c:pt>
                <c:pt idx="124">
                  <c:v>120.87193639171107</c:v>
                </c:pt>
                <c:pt idx="125">
                  <c:v>120.90408528640823</c:v>
                </c:pt>
                <c:pt idx="126">
                  <c:v>121.42461119260788</c:v>
                </c:pt>
                <c:pt idx="127">
                  <c:v>121.62100154697318</c:v>
                </c:pt>
                <c:pt idx="128">
                  <c:v>121.79515632930926</c:v>
                </c:pt>
                <c:pt idx="129">
                  <c:v>121.96740189356248</c:v>
                </c:pt>
                <c:pt idx="130">
                  <c:v>122.15627129240856</c:v>
                </c:pt>
                <c:pt idx="131">
                  <c:v>122.70069749191475</c:v>
                </c:pt>
                <c:pt idx="132">
                  <c:v>122.91386948359195</c:v>
                </c:pt>
                <c:pt idx="133">
                  <c:v>123.0922576647995</c:v>
                </c:pt>
                <c:pt idx="134">
                  <c:v>123.23281897569514</c:v>
                </c:pt>
                <c:pt idx="135">
                  <c:v>122.81977620301487</c:v>
                </c:pt>
                <c:pt idx="136">
                  <c:v>124.04479871133233</c:v>
                </c:pt>
                <c:pt idx="137">
                  <c:v>124.29362827297939</c:v>
                </c:pt>
                <c:pt idx="138">
                  <c:v>124.5162226455318</c:v>
                </c:pt>
                <c:pt idx="139">
                  <c:v>124.69281557728695</c:v>
                </c:pt>
                <c:pt idx="140">
                  <c:v>124.15744939685658</c:v>
                </c:pt>
                <c:pt idx="141">
                  <c:v>125.49142883816246</c:v>
                </c:pt>
                <c:pt idx="142">
                  <c:v>125.80393277105432</c:v>
                </c:pt>
                <c:pt idx="143">
                  <c:v>126.03761521985015</c:v>
                </c:pt>
                <c:pt idx="144">
                  <c:v>126.36880708586418</c:v>
                </c:pt>
                <c:pt idx="145">
                  <c:v>125.8149390236656</c:v>
                </c:pt>
                <c:pt idx="146">
                  <c:v>127.01599305231642</c:v>
                </c:pt>
                <c:pt idx="147">
                  <c:v>127.2358453591019</c:v>
                </c:pt>
                <c:pt idx="148">
                  <c:v>127.72279337931485</c:v>
                </c:pt>
                <c:pt idx="149">
                  <c:v>127.72396228834512</c:v>
                </c:pt>
                <c:pt idx="150">
                  <c:v>128.03372318137917</c:v>
                </c:pt>
                <c:pt idx="151">
                  <c:v>128.47781120381384</c:v>
                </c:pt>
                <c:pt idx="152">
                  <c:v>128.71860646405915</c:v>
                </c:pt>
                <c:pt idx="153">
                  <c:v>128.97362345083997</c:v>
                </c:pt>
                <c:pt idx="154">
                  <c:v>129.4274523818606</c:v>
                </c:pt>
                <c:pt idx="155">
                  <c:v>129.94440240051836</c:v>
                </c:pt>
                <c:pt idx="156">
                  <c:v>130.09957507429291</c:v>
                </c:pt>
                <c:pt idx="157">
                  <c:v>130.3717360601851</c:v>
                </c:pt>
                <c:pt idx="158">
                  <c:v>130.53012323379306</c:v>
                </c:pt>
                <c:pt idx="159">
                  <c:v>130.77530190290207</c:v>
                </c:pt>
                <c:pt idx="160">
                  <c:v>131.09314775006246</c:v>
                </c:pt>
                <c:pt idx="161">
                  <c:v>131.04444320713259</c:v>
                </c:pt>
                <c:pt idx="162">
                  <c:v>131.77686212371211</c:v>
                </c:pt>
                <c:pt idx="163">
                  <c:v>132.01210506606341</c:v>
                </c:pt>
                <c:pt idx="164">
                  <c:v>131.64837953946309</c:v>
                </c:pt>
                <c:pt idx="165">
                  <c:v>132.61487248936362</c:v>
                </c:pt>
                <c:pt idx="166">
                  <c:v>133.09841119157144</c:v>
                </c:pt>
                <c:pt idx="167">
                  <c:v>133.39248922178203</c:v>
                </c:pt>
                <c:pt idx="168">
                  <c:v>133.58058616657723</c:v>
                </c:pt>
                <c:pt idx="169">
                  <c:v>133.82820006283276</c:v>
                </c:pt>
                <c:pt idx="170">
                  <c:v>134.13231122888692</c:v>
                </c:pt>
                <c:pt idx="171">
                  <c:v>134.71676574404546</c:v>
                </c:pt>
                <c:pt idx="172">
                  <c:v>135.11614299607049</c:v>
                </c:pt>
                <c:pt idx="173">
                  <c:v>135.12792949545951</c:v>
                </c:pt>
                <c:pt idx="174">
                  <c:v>135.54805488277265</c:v>
                </c:pt>
                <c:pt idx="175">
                  <c:v>136.49935201527904</c:v>
                </c:pt>
                <c:pt idx="176">
                  <c:v>136.90847017589002</c:v>
                </c:pt>
                <c:pt idx="177">
                  <c:v>137.14225198195342</c:v>
                </c:pt>
                <c:pt idx="178">
                  <c:v>137.47344287387662</c:v>
                </c:pt>
                <c:pt idx="179">
                  <c:v>137.70722467994003</c:v>
                </c:pt>
                <c:pt idx="180">
                  <c:v>137.44383051177527</c:v>
                </c:pt>
                <c:pt idx="181">
                  <c:v>138.58030231650105</c:v>
                </c:pt>
                <c:pt idx="182">
                  <c:v>138.90029116355035</c:v>
                </c:pt>
                <c:pt idx="183">
                  <c:v>139.17167287675565</c:v>
                </c:pt>
                <c:pt idx="184">
                  <c:v>139.79177911733885</c:v>
                </c:pt>
                <c:pt idx="185">
                  <c:v>136.91285358475369</c:v>
                </c:pt>
                <c:pt idx="186">
                  <c:v>140.61751593817203</c:v>
                </c:pt>
                <c:pt idx="187">
                  <c:v>140.88276087896813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9A-4C3E-A133-28B04A07AD23}"/>
            </c:ext>
          </c:extLst>
        </c:ser>
        <c:ser>
          <c:idx val="1"/>
          <c:order val="1"/>
          <c:tx>
            <c:strRef>
              <c:f>Tasa_Cambio!$J$1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87"/>
              <c:layout>
                <c:manualLayout>
                  <c:x val="0"/>
                  <c:y val="1.1961471816723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9A-4C3E-A133-28B04A07A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Tasa_Cambio!$H$2:$H$189</c:f>
              <c:numCache>
                <c:formatCode>m/d/yyyy</c:formatCode>
                <c:ptCount val="188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44683</c:v>
                </c:pt>
                <c:pt idx="86">
                  <c:v>44684</c:v>
                </c:pt>
                <c:pt idx="87">
                  <c:v>44685</c:v>
                </c:pt>
                <c:pt idx="88">
                  <c:v>44686</c:v>
                </c:pt>
                <c:pt idx="89">
                  <c:v>44687</c:v>
                </c:pt>
                <c:pt idx="90">
                  <c:v>44690</c:v>
                </c:pt>
                <c:pt idx="91">
                  <c:v>44691</c:v>
                </c:pt>
                <c:pt idx="92">
                  <c:v>44692</c:v>
                </c:pt>
                <c:pt idx="93">
                  <c:v>44693</c:v>
                </c:pt>
                <c:pt idx="94">
                  <c:v>44694</c:v>
                </c:pt>
                <c:pt idx="95">
                  <c:v>44697</c:v>
                </c:pt>
                <c:pt idx="96">
                  <c:v>44698</c:v>
                </c:pt>
                <c:pt idx="97">
                  <c:v>44699</c:v>
                </c:pt>
                <c:pt idx="98">
                  <c:v>44700</c:v>
                </c:pt>
                <c:pt idx="99">
                  <c:v>44701</c:v>
                </c:pt>
                <c:pt idx="100">
                  <c:v>44704</c:v>
                </c:pt>
                <c:pt idx="101">
                  <c:v>44705</c:v>
                </c:pt>
                <c:pt idx="102">
                  <c:v>44706</c:v>
                </c:pt>
                <c:pt idx="103">
                  <c:v>44707</c:v>
                </c:pt>
                <c:pt idx="104">
                  <c:v>44708</c:v>
                </c:pt>
                <c:pt idx="105">
                  <c:v>44711</c:v>
                </c:pt>
                <c:pt idx="106">
                  <c:v>44712</c:v>
                </c:pt>
                <c:pt idx="107">
                  <c:v>44713</c:v>
                </c:pt>
                <c:pt idx="108">
                  <c:v>44714</c:v>
                </c:pt>
                <c:pt idx="109">
                  <c:v>44715</c:v>
                </c:pt>
                <c:pt idx="110">
                  <c:v>44718</c:v>
                </c:pt>
                <c:pt idx="111">
                  <c:v>44719</c:v>
                </c:pt>
                <c:pt idx="112">
                  <c:v>44720</c:v>
                </c:pt>
                <c:pt idx="113">
                  <c:v>44721</c:v>
                </c:pt>
                <c:pt idx="114">
                  <c:v>44722</c:v>
                </c:pt>
                <c:pt idx="115">
                  <c:v>44725</c:v>
                </c:pt>
                <c:pt idx="116">
                  <c:v>44726</c:v>
                </c:pt>
                <c:pt idx="117">
                  <c:v>44727</c:v>
                </c:pt>
                <c:pt idx="118">
                  <c:v>44728</c:v>
                </c:pt>
                <c:pt idx="119">
                  <c:v>44729</c:v>
                </c:pt>
                <c:pt idx="120">
                  <c:v>44732</c:v>
                </c:pt>
                <c:pt idx="121">
                  <c:v>44733</c:v>
                </c:pt>
                <c:pt idx="122">
                  <c:v>44734</c:v>
                </c:pt>
                <c:pt idx="123">
                  <c:v>44735</c:v>
                </c:pt>
                <c:pt idx="124">
                  <c:v>44736</c:v>
                </c:pt>
                <c:pt idx="125">
                  <c:v>44739</c:v>
                </c:pt>
                <c:pt idx="126">
                  <c:v>44740</c:v>
                </c:pt>
                <c:pt idx="127">
                  <c:v>44741</c:v>
                </c:pt>
                <c:pt idx="128">
                  <c:v>44742</c:v>
                </c:pt>
                <c:pt idx="129">
                  <c:v>44743</c:v>
                </c:pt>
                <c:pt idx="130">
                  <c:v>44746</c:v>
                </c:pt>
                <c:pt idx="131">
                  <c:v>44747</c:v>
                </c:pt>
                <c:pt idx="132">
                  <c:v>44748</c:v>
                </c:pt>
                <c:pt idx="133">
                  <c:v>44749</c:v>
                </c:pt>
                <c:pt idx="134">
                  <c:v>44750</c:v>
                </c:pt>
                <c:pt idx="135">
                  <c:v>44753</c:v>
                </c:pt>
                <c:pt idx="136">
                  <c:v>44754</c:v>
                </c:pt>
                <c:pt idx="137">
                  <c:v>44755</c:v>
                </c:pt>
                <c:pt idx="138">
                  <c:v>44756</c:v>
                </c:pt>
                <c:pt idx="139">
                  <c:v>44757</c:v>
                </c:pt>
                <c:pt idx="140">
                  <c:v>44760</c:v>
                </c:pt>
                <c:pt idx="141">
                  <c:v>44761</c:v>
                </c:pt>
                <c:pt idx="142">
                  <c:v>44762</c:v>
                </c:pt>
                <c:pt idx="143">
                  <c:v>44763</c:v>
                </c:pt>
                <c:pt idx="144">
                  <c:v>44764</c:v>
                </c:pt>
                <c:pt idx="145">
                  <c:v>44767</c:v>
                </c:pt>
                <c:pt idx="146">
                  <c:v>44768</c:v>
                </c:pt>
                <c:pt idx="147">
                  <c:v>44769</c:v>
                </c:pt>
                <c:pt idx="148">
                  <c:v>44770</c:v>
                </c:pt>
                <c:pt idx="149">
                  <c:v>44771</c:v>
                </c:pt>
                <c:pt idx="150">
                  <c:v>44774</c:v>
                </c:pt>
                <c:pt idx="151">
                  <c:v>44775</c:v>
                </c:pt>
                <c:pt idx="152">
                  <c:v>44776</c:v>
                </c:pt>
                <c:pt idx="153">
                  <c:v>44777</c:v>
                </c:pt>
                <c:pt idx="154">
                  <c:v>44778</c:v>
                </c:pt>
                <c:pt idx="155">
                  <c:v>44781</c:v>
                </c:pt>
                <c:pt idx="156">
                  <c:v>44782</c:v>
                </c:pt>
                <c:pt idx="157">
                  <c:v>44783</c:v>
                </c:pt>
                <c:pt idx="158">
                  <c:v>44784</c:v>
                </c:pt>
                <c:pt idx="159">
                  <c:v>44785</c:v>
                </c:pt>
                <c:pt idx="160">
                  <c:v>44788</c:v>
                </c:pt>
                <c:pt idx="161">
                  <c:v>44789</c:v>
                </c:pt>
                <c:pt idx="162">
                  <c:v>44790</c:v>
                </c:pt>
                <c:pt idx="163">
                  <c:v>44791</c:v>
                </c:pt>
                <c:pt idx="164">
                  <c:v>44792</c:v>
                </c:pt>
                <c:pt idx="165">
                  <c:v>44795</c:v>
                </c:pt>
                <c:pt idx="166">
                  <c:v>44796</c:v>
                </c:pt>
                <c:pt idx="167">
                  <c:v>44797</c:v>
                </c:pt>
                <c:pt idx="168">
                  <c:v>44798</c:v>
                </c:pt>
                <c:pt idx="169">
                  <c:v>44799</c:v>
                </c:pt>
                <c:pt idx="170">
                  <c:v>44802</c:v>
                </c:pt>
                <c:pt idx="171">
                  <c:v>44803</c:v>
                </c:pt>
                <c:pt idx="172">
                  <c:v>44804</c:v>
                </c:pt>
                <c:pt idx="173">
                  <c:v>44805</c:v>
                </c:pt>
                <c:pt idx="174">
                  <c:v>44806</c:v>
                </c:pt>
                <c:pt idx="175">
                  <c:v>44809</c:v>
                </c:pt>
                <c:pt idx="176">
                  <c:v>44810</c:v>
                </c:pt>
                <c:pt idx="177">
                  <c:v>44811</c:v>
                </c:pt>
                <c:pt idx="178">
                  <c:v>44812</c:v>
                </c:pt>
                <c:pt idx="179">
                  <c:v>44813</c:v>
                </c:pt>
                <c:pt idx="180">
                  <c:v>44816</c:v>
                </c:pt>
                <c:pt idx="181">
                  <c:v>44817</c:v>
                </c:pt>
                <c:pt idx="182">
                  <c:v>44818</c:v>
                </c:pt>
                <c:pt idx="183">
                  <c:v>44819</c:v>
                </c:pt>
                <c:pt idx="184">
                  <c:v>44820</c:v>
                </c:pt>
                <c:pt idx="185">
                  <c:v>44823</c:v>
                </c:pt>
                <c:pt idx="186">
                  <c:v>44824</c:v>
                </c:pt>
                <c:pt idx="187">
                  <c:v>44825</c:v>
                </c:pt>
              </c:numCache>
            </c:numRef>
          </c:cat>
          <c:val>
            <c:numRef>
              <c:f>Tasa_Cambio!$J$2:$J$189</c:f>
              <c:numCache>
                <c:formatCode>0.00</c:formatCode>
                <c:ptCount val="188"/>
                <c:pt idx="0" formatCode="0">
                  <c:v>100</c:v>
                </c:pt>
                <c:pt idx="1">
                  <c:v>102.00922916704074</c:v>
                </c:pt>
                <c:pt idx="2">
                  <c:v>101.91945127753937</c:v>
                </c:pt>
                <c:pt idx="3">
                  <c:v>102.44797371303396</c:v>
                </c:pt>
                <c:pt idx="4">
                  <c:v>102.03077586052108</c:v>
                </c:pt>
                <c:pt idx="5">
                  <c:v>101.12940584992729</c:v>
                </c:pt>
                <c:pt idx="6">
                  <c:v>101.66807318693552</c:v>
                </c:pt>
                <c:pt idx="7">
                  <c:v>99.964088844199452</c:v>
                </c:pt>
                <c:pt idx="8">
                  <c:v>99.351803637800074</c:v>
                </c:pt>
                <c:pt idx="9">
                  <c:v>99.235092381448297</c:v>
                </c:pt>
                <c:pt idx="10">
                  <c:v>99.353599195590107</c:v>
                </c:pt>
                <c:pt idx="11">
                  <c:v>99.039376582335294</c:v>
                </c:pt>
                <c:pt idx="12">
                  <c:v>99.935359919558991</c:v>
                </c:pt>
                <c:pt idx="13">
                  <c:v>97.628068159373697</c:v>
                </c:pt>
                <c:pt idx="14">
                  <c:v>97.285116621478466</c:v>
                </c:pt>
                <c:pt idx="15">
                  <c:v>97.985384159589159</c:v>
                </c:pt>
                <c:pt idx="16">
                  <c:v>98.506095918697142</c:v>
                </c:pt>
                <c:pt idx="17">
                  <c:v>97.690984504336271</c:v>
                </c:pt>
                <c:pt idx="18">
                  <c:v>97.4838310021008</c:v>
                </c:pt>
                <c:pt idx="19">
                  <c:v>97.022695850465951</c:v>
                </c:pt>
                <c:pt idx="20">
                  <c:v>96.288582048013211</c:v>
                </c:pt>
                <c:pt idx="21">
                  <c:v>95.220225162946861</c:v>
                </c:pt>
                <c:pt idx="22">
                  <c:v>94.527139855996268</c:v>
                </c:pt>
                <c:pt idx="23">
                  <c:v>94.462499775555273</c:v>
                </c:pt>
                <c:pt idx="24">
                  <c:v>94.857522489361315</c:v>
                </c:pt>
                <c:pt idx="25">
                  <c:v>95.647567916973415</c:v>
                </c:pt>
                <c:pt idx="26">
                  <c:v>94.493024257985738</c:v>
                </c:pt>
                <c:pt idx="27">
                  <c:v>94.417610830804591</c:v>
                </c:pt>
                <c:pt idx="28">
                  <c:v>93.988472518988019</c:v>
                </c:pt>
                <c:pt idx="29">
                  <c:v>94.243441725171934</c:v>
                </c:pt>
                <c:pt idx="30">
                  <c:v>94.265993931014663</c:v>
                </c:pt>
                <c:pt idx="31">
                  <c:v>93.62038317203239</c:v>
                </c:pt>
                <c:pt idx="32">
                  <c:v>92.61307525182697</c:v>
                </c:pt>
                <c:pt idx="33">
                  <c:v>92.216256980230909</c:v>
                </c:pt>
                <c:pt idx="34">
                  <c:v>92.841111091160471</c:v>
                </c:pt>
                <c:pt idx="35">
                  <c:v>92.246781462661374</c:v>
                </c:pt>
                <c:pt idx="36">
                  <c:v>91.621927351731799</c:v>
                </c:pt>
                <c:pt idx="37">
                  <c:v>90.803152999479281</c:v>
                </c:pt>
                <c:pt idx="38">
                  <c:v>89.934103029105998</c:v>
                </c:pt>
                <c:pt idx="39">
                  <c:v>91.972061120787174</c:v>
                </c:pt>
                <c:pt idx="40">
                  <c:v>92.640008618677385</c:v>
                </c:pt>
                <c:pt idx="41">
                  <c:v>92.622053040777118</c:v>
                </c:pt>
                <c:pt idx="42">
                  <c:v>92.632826387517269</c:v>
                </c:pt>
                <c:pt idx="43">
                  <c:v>91.510656635483812</c:v>
                </c:pt>
                <c:pt idx="44">
                  <c:v>90.332716858492091</c:v>
                </c:pt>
                <c:pt idx="45">
                  <c:v>90.865279299014233</c:v>
                </c:pt>
                <c:pt idx="46">
                  <c:v>91.761980859353955</c:v>
                </c:pt>
                <c:pt idx="47">
                  <c:v>90.833677481909746</c:v>
                </c:pt>
                <c:pt idx="48">
                  <c:v>89.984378647226762</c:v>
                </c:pt>
                <c:pt idx="49">
                  <c:v>89.952058607006251</c:v>
                </c:pt>
                <c:pt idx="50">
                  <c:v>91.097624477043794</c:v>
                </c:pt>
                <c:pt idx="51">
                  <c:v>91.957696658466958</c:v>
                </c:pt>
                <c:pt idx="52">
                  <c:v>92.70823981469843</c:v>
                </c:pt>
                <c:pt idx="53">
                  <c:v>91.104357818756398</c:v>
                </c:pt>
                <c:pt idx="54">
                  <c:v>90.485339270644417</c:v>
                </c:pt>
                <c:pt idx="55">
                  <c:v>90.097498787998504</c:v>
                </c:pt>
                <c:pt idx="56">
                  <c:v>88.614368053435797</c:v>
                </c:pt>
                <c:pt idx="57">
                  <c:v>88.161887490348875</c:v>
                </c:pt>
                <c:pt idx="58">
                  <c:v>86.621298906505302</c:v>
                </c:pt>
                <c:pt idx="59">
                  <c:v>86.659005620095868</c:v>
                </c:pt>
                <c:pt idx="60">
                  <c:v>85.053776955811315</c:v>
                </c:pt>
                <c:pt idx="61">
                  <c:v>85.542168674698786</c:v>
                </c:pt>
                <c:pt idx="62">
                  <c:v>85.400319609286626</c:v>
                </c:pt>
                <c:pt idx="63">
                  <c:v>85.642719910940329</c:v>
                </c:pt>
                <c:pt idx="64">
                  <c:v>85.069936975921564</c:v>
                </c:pt>
                <c:pt idx="65">
                  <c:v>83.62271739715942</c:v>
                </c:pt>
                <c:pt idx="66">
                  <c:v>82.484333758282006</c:v>
                </c:pt>
                <c:pt idx="67">
                  <c:v>83.506006140807628</c:v>
                </c:pt>
                <c:pt idx="68">
                  <c:v>84.66414091537537</c:v>
                </c:pt>
                <c:pt idx="69">
                  <c:v>85.326701739895512</c:v>
                </c:pt>
                <c:pt idx="70">
                  <c:v>84.357100533280658</c:v>
                </c:pt>
                <c:pt idx="71">
                  <c:v>84.276300432729428</c:v>
                </c:pt>
                <c:pt idx="72">
                  <c:v>83.908211085773786</c:v>
                </c:pt>
                <c:pt idx="73">
                  <c:v>84.215251467868484</c:v>
                </c:pt>
                <c:pt idx="74">
                  <c:v>84.409171709191455</c:v>
                </c:pt>
                <c:pt idx="75">
                  <c:v>84.401989478031354</c:v>
                </c:pt>
                <c:pt idx="76">
                  <c:v>83.529348392077992</c:v>
                </c:pt>
                <c:pt idx="77">
                  <c:v>83.762770904781576</c:v>
                </c:pt>
                <c:pt idx="78">
                  <c:v>82.969134361589425</c:v>
                </c:pt>
                <c:pt idx="79">
                  <c:v>82.969134361589425</c:v>
                </c:pt>
                <c:pt idx="80">
                  <c:v>86.100587147397349</c:v>
                </c:pt>
                <c:pt idx="81">
                  <c:v>87.554988957319594</c:v>
                </c:pt>
                <c:pt idx="82">
                  <c:v>89.738387229992995</c:v>
                </c:pt>
                <c:pt idx="83">
                  <c:v>89.124306465803599</c:v>
                </c:pt>
                <c:pt idx="84">
                  <c:v>88.661052555976511</c:v>
                </c:pt>
                <c:pt idx="85">
                  <c:v>89.262564415635708</c:v>
                </c:pt>
                <c:pt idx="86">
                  <c:v>91.298726949526866</c:v>
                </c:pt>
                <c:pt idx="87">
                  <c:v>89.025550787352088</c:v>
                </c:pt>
                <c:pt idx="88">
                  <c:v>88.319896575871297</c:v>
                </c:pt>
                <c:pt idx="89">
                  <c:v>90.28064568258128</c:v>
                </c:pt>
                <c:pt idx="90">
                  <c:v>91.221517964555687</c:v>
                </c:pt>
                <c:pt idx="91">
                  <c:v>92.666941985527799</c:v>
                </c:pt>
                <c:pt idx="92">
                  <c:v>92.13545687967968</c:v>
                </c:pt>
                <c:pt idx="93">
                  <c:v>92.188461745641277</c:v>
                </c:pt>
                <c:pt idx="94">
                  <c:v>92.173163593270246</c:v>
                </c:pt>
                <c:pt idx="95">
                  <c:v>90.824699692959626</c:v>
                </c:pt>
                <c:pt idx="96">
                  <c:v>90.849837502020009</c:v>
                </c:pt>
                <c:pt idx="97">
                  <c:v>88.666439229346608</c:v>
                </c:pt>
                <c:pt idx="98">
                  <c:v>89.194333219614677</c:v>
                </c:pt>
                <c:pt idx="99">
                  <c:v>88.520999048354369</c:v>
                </c:pt>
                <c:pt idx="100">
                  <c:v>87.62681126892069</c:v>
                </c:pt>
                <c:pt idx="101">
                  <c:v>86.429174222972378</c:v>
                </c:pt>
                <c:pt idx="102">
                  <c:v>86.506383207943543</c:v>
                </c:pt>
                <c:pt idx="103">
                  <c:v>86.59616109744492</c:v>
                </c:pt>
                <c:pt idx="104">
                  <c:v>85.615786544089929</c:v>
                </c:pt>
                <c:pt idx="105">
                  <c:v>84.922701237139307</c:v>
                </c:pt>
                <c:pt idx="106">
                  <c:v>85.332088413265566</c:v>
                </c:pt>
                <c:pt idx="107">
                  <c:v>84.937065699459552</c:v>
                </c:pt>
                <c:pt idx="108">
                  <c:v>86.465085378772926</c:v>
                </c:pt>
                <c:pt idx="109">
                  <c:v>86.109564936347468</c:v>
                </c:pt>
                <c:pt idx="110">
                  <c:v>85.737884473811803</c:v>
                </c:pt>
                <c:pt idx="111">
                  <c:v>86.082631569497053</c:v>
                </c:pt>
                <c:pt idx="112">
                  <c:v>87.399242274612604</c:v>
                </c:pt>
                <c:pt idx="113">
                  <c:v>87.948216113335604</c:v>
                </c:pt>
                <c:pt idx="114">
                  <c:v>88.041585118417032</c:v>
                </c:pt>
                <c:pt idx="115">
                  <c:v>89.490600254969195</c:v>
                </c:pt>
                <c:pt idx="116">
                  <c:v>91.814052035264766</c:v>
                </c:pt>
                <c:pt idx="117">
                  <c:v>91.862532095595498</c:v>
                </c:pt>
                <c:pt idx="118">
                  <c:v>90.711579552187885</c:v>
                </c:pt>
                <c:pt idx="119">
                  <c:v>90.715170667767936</c:v>
                </c:pt>
                <c:pt idx="120">
                  <c:v>92.508932900005377</c:v>
                </c:pt>
                <c:pt idx="121">
                  <c:v>93.139173684305021</c:v>
                </c:pt>
                <c:pt idx="122">
                  <c:v>91.982834467527326</c:v>
                </c:pt>
                <c:pt idx="123">
                  <c:v>93.254089382866795</c:v>
                </c:pt>
                <c:pt idx="124">
                  <c:v>94.051317041638995</c:v>
                </c:pt>
                <c:pt idx="125">
                  <c:v>94.112366006499911</c:v>
                </c:pt>
                <c:pt idx="126">
                  <c:v>94.02977034815865</c:v>
                </c:pt>
                <c:pt idx="127">
                  <c:v>94.564846569586848</c:v>
                </c:pt>
                <c:pt idx="128">
                  <c:v>93.026053543533308</c:v>
                </c:pt>
                <c:pt idx="129">
                  <c:v>94.302695132242818</c:v>
                </c:pt>
                <c:pt idx="130">
                  <c:v>95.721185786364543</c:v>
                </c:pt>
                <c:pt idx="131">
                  <c:v>95.672705726033783</c:v>
                </c:pt>
                <c:pt idx="132">
                  <c:v>96.69437810855942</c:v>
                </c:pt>
                <c:pt idx="133">
                  <c:v>97.462876842691188</c:v>
                </c:pt>
                <c:pt idx="134">
                  <c:v>95.850465947246505</c:v>
                </c:pt>
                <c:pt idx="135">
                  <c:v>96.053363977519609</c:v>
                </c:pt>
                <c:pt idx="136">
                  <c:v>96.550733485357227</c:v>
                </c:pt>
                <c:pt idx="137">
                  <c:v>97.615499254843513</c:v>
                </c:pt>
                <c:pt idx="138">
                  <c:v>96.796724902590995</c:v>
                </c:pt>
                <c:pt idx="139">
                  <c:v>97.369507837609746</c:v>
                </c:pt>
                <c:pt idx="140">
                  <c:v>97.141471998276259</c:v>
                </c:pt>
                <c:pt idx="141">
                  <c:v>97.620885928213596</c:v>
                </c:pt>
                <c:pt idx="142">
                  <c:v>97.195338731977088</c:v>
                </c:pt>
                <c:pt idx="143">
                  <c:v>98.220602230082775</c:v>
                </c:pt>
                <c:pt idx="144">
                  <c:v>98.748496220350845</c:v>
                </c:pt>
                <c:pt idx="145">
                  <c:v>98.696425044440048</c:v>
                </c:pt>
                <c:pt idx="146">
                  <c:v>96.175461907241484</c:v>
                </c:pt>
                <c:pt idx="147">
                  <c:v>96.064137324259775</c:v>
                </c:pt>
                <c:pt idx="148">
                  <c:v>93.864579031476126</c:v>
                </c:pt>
                <c:pt idx="149">
                  <c:v>93.058373583753777</c:v>
                </c:pt>
                <c:pt idx="150">
                  <c:v>92.851884437900623</c:v>
                </c:pt>
                <c:pt idx="151">
                  <c:v>93.081715835024141</c:v>
                </c:pt>
                <c:pt idx="152">
                  <c:v>94.764153484279888</c:v>
                </c:pt>
                <c:pt idx="153">
                  <c:v>94.853931373781265</c:v>
                </c:pt>
                <c:pt idx="154">
                  <c:v>93.55574309159141</c:v>
                </c:pt>
                <c:pt idx="155">
                  <c:v>92.733377623758813</c:v>
                </c:pt>
                <c:pt idx="156">
                  <c:v>91.810460919684701</c:v>
                </c:pt>
                <c:pt idx="157">
                  <c:v>91.998994487637589</c:v>
                </c:pt>
                <c:pt idx="158">
                  <c:v>91.46032715062934</c:v>
                </c:pt>
                <c:pt idx="159">
                  <c:v>92.596915231716721</c:v>
                </c:pt>
                <c:pt idx="160">
                  <c:v>91.058122205663182</c:v>
                </c:pt>
                <c:pt idx="161">
                  <c:v>91.5357405778105</c:v>
                </c:pt>
                <c:pt idx="162">
                  <c:v>92.381448296913433</c:v>
                </c:pt>
                <c:pt idx="163">
                  <c:v>92.740559854918928</c:v>
                </c:pt>
                <c:pt idx="164">
                  <c:v>93.119422548614722</c:v>
                </c:pt>
                <c:pt idx="165">
                  <c:v>92.801608819779872</c:v>
                </c:pt>
                <c:pt idx="166">
                  <c:v>92.580755211606487</c:v>
                </c:pt>
                <c:pt idx="167">
                  <c:v>91.636291814052043</c:v>
                </c:pt>
                <c:pt idx="168">
                  <c:v>91.754798628193839</c:v>
                </c:pt>
                <c:pt idx="169">
                  <c:v>91.729660819133457</c:v>
                </c:pt>
                <c:pt idx="170">
                  <c:v>90.853428617600045</c:v>
                </c:pt>
                <c:pt idx="171">
                  <c:v>90.959366527211685</c:v>
                </c:pt>
                <c:pt idx="172">
                  <c:v>93.096080297344358</c:v>
                </c:pt>
                <c:pt idx="173">
                  <c:v>93.040418005853525</c:v>
                </c:pt>
                <c:pt idx="174">
                  <c:v>94.094410428599645</c:v>
                </c:pt>
                <c:pt idx="175">
                  <c:v>92.832133302210323</c:v>
                </c:pt>
                <c:pt idx="176">
                  <c:v>93.850214569155895</c:v>
                </c:pt>
                <c:pt idx="177">
                  <c:v>94.230872820641736</c:v>
                </c:pt>
                <c:pt idx="178">
                  <c:v>93.501876357890566</c:v>
                </c:pt>
                <c:pt idx="179">
                  <c:v>92.411972779343898</c:v>
                </c:pt>
                <c:pt idx="180">
                  <c:v>92.404790548183797</c:v>
                </c:pt>
                <c:pt idx="181">
                  <c:v>91.429802668198874</c:v>
                </c:pt>
                <c:pt idx="182">
                  <c:v>93.185858186845735</c:v>
                </c:pt>
                <c:pt idx="183">
                  <c:v>92.699262025748297</c:v>
                </c:pt>
                <c:pt idx="184">
                  <c:v>94.196757222631206</c:v>
                </c:pt>
                <c:pt idx="185">
                  <c:v>94.279352880972482</c:v>
                </c:pt>
                <c:pt idx="186">
                  <c:v>92.84649776453054</c:v>
                </c:pt>
                <c:pt idx="187">
                  <c:v>92.408381663763834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9A-4C3E-A133-28B04A07AD23}"/>
            </c:ext>
          </c:extLst>
        </c:ser>
        <c:ser>
          <c:idx val="2"/>
          <c:order val="2"/>
          <c:tx>
            <c:strRef>
              <c:f>Tasa_Cambio!$K$1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87"/>
              <c:layout>
                <c:manualLayout>
                  <c:x val="0"/>
                  <c:y val="2.6612662132347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9A-4C3E-A133-28B04A07A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Tasa_Cambio!$H$2:$H$189</c:f>
              <c:numCache>
                <c:formatCode>m/d/yyyy</c:formatCode>
                <c:ptCount val="188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44683</c:v>
                </c:pt>
                <c:pt idx="86">
                  <c:v>44684</c:v>
                </c:pt>
                <c:pt idx="87">
                  <c:v>44685</c:v>
                </c:pt>
                <c:pt idx="88">
                  <c:v>44686</c:v>
                </c:pt>
                <c:pt idx="89">
                  <c:v>44687</c:v>
                </c:pt>
                <c:pt idx="90">
                  <c:v>44690</c:v>
                </c:pt>
                <c:pt idx="91">
                  <c:v>44691</c:v>
                </c:pt>
                <c:pt idx="92">
                  <c:v>44692</c:v>
                </c:pt>
                <c:pt idx="93">
                  <c:v>44693</c:v>
                </c:pt>
                <c:pt idx="94">
                  <c:v>44694</c:v>
                </c:pt>
                <c:pt idx="95">
                  <c:v>44697</c:v>
                </c:pt>
                <c:pt idx="96">
                  <c:v>44698</c:v>
                </c:pt>
                <c:pt idx="97">
                  <c:v>44699</c:v>
                </c:pt>
                <c:pt idx="98">
                  <c:v>44700</c:v>
                </c:pt>
                <c:pt idx="99">
                  <c:v>44701</c:v>
                </c:pt>
                <c:pt idx="100">
                  <c:v>44704</c:v>
                </c:pt>
                <c:pt idx="101">
                  <c:v>44705</c:v>
                </c:pt>
                <c:pt idx="102">
                  <c:v>44706</c:v>
                </c:pt>
                <c:pt idx="103">
                  <c:v>44707</c:v>
                </c:pt>
                <c:pt idx="104">
                  <c:v>44708</c:v>
                </c:pt>
                <c:pt idx="105">
                  <c:v>44711</c:v>
                </c:pt>
                <c:pt idx="106">
                  <c:v>44712</c:v>
                </c:pt>
                <c:pt idx="107">
                  <c:v>44713</c:v>
                </c:pt>
                <c:pt idx="108">
                  <c:v>44714</c:v>
                </c:pt>
                <c:pt idx="109">
                  <c:v>44715</c:v>
                </c:pt>
                <c:pt idx="110">
                  <c:v>44718</c:v>
                </c:pt>
                <c:pt idx="111">
                  <c:v>44719</c:v>
                </c:pt>
                <c:pt idx="112">
                  <c:v>44720</c:v>
                </c:pt>
                <c:pt idx="113">
                  <c:v>44721</c:v>
                </c:pt>
                <c:pt idx="114">
                  <c:v>44722</c:v>
                </c:pt>
                <c:pt idx="115">
                  <c:v>44725</c:v>
                </c:pt>
                <c:pt idx="116">
                  <c:v>44726</c:v>
                </c:pt>
                <c:pt idx="117">
                  <c:v>44727</c:v>
                </c:pt>
                <c:pt idx="118">
                  <c:v>44728</c:v>
                </c:pt>
                <c:pt idx="119">
                  <c:v>44729</c:v>
                </c:pt>
                <c:pt idx="120">
                  <c:v>44732</c:v>
                </c:pt>
                <c:pt idx="121">
                  <c:v>44733</c:v>
                </c:pt>
                <c:pt idx="122">
                  <c:v>44734</c:v>
                </c:pt>
                <c:pt idx="123">
                  <c:v>44735</c:v>
                </c:pt>
                <c:pt idx="124">
                  <c:v>44736</c:v>
                </c:pt>
                <c:pt idx="125">
                  <c:v>44739</c:v>
                </c:pt>
                <c:pt idx="126">
                  <c:v>44740</c:v>
                </c:pt>
                <c:pt idx="127">
                  <c:v>44741</c:v>
                </c:pt>
                <c:pt idx="128">
                  <c:v>44742</c:v>
                </c:pt>
                <c:pt idx="129">
                  <c:v>44743</c:v>
                </c:pt>
                <c:pt idx="130">
                  <c:v>44746</c:v>
                </c:pt>
                <c:pt idx="131">
                  <c:v>44747</c:v>
                </c:pt>
                <c:pt idx="132">
                  <c:v>44748</c:v>
                </c:pt>
                <c:pt idx="133">
                  <c:v>44749</c:v>
                </c:pt>
                <c:pt idx="134">
                  <c:v>44750</c:v>
                </c:pt>
                <c:pt idx="135">
                  <c:v>44753</c:v>
                </c:pt>
                <c:pt idx="136">
                  <c:v>44754</c:v>
                </c:pt>
                <c:pt idx="137">
                  <c:v>44755</c:v>
                </c:pt>
                <c:pt idx="138">
                  <c:v>44756</c:v>
                </c:pt>
                <c:pt idx="139">
                  <c:v>44757</c:v>
                </c:pt>
                <c:pt idx="140">
                  <c:v>44760</c:v>
                </c:pt>
                <c:pt idx="141">
                  <c:v>44761</c:v>
                </c:pt>
                <c:pt idx="142">
                  <c:v>44762</c:v>
                </c:pt>
                <c:pt idx="143">
                  <c:v>44763</c:v>
                </c:pt>
                <c:pt idx="144">
                  <c:v>44764</c:v>
                </c:pt>
                <c:pt idx="145">
                  <c:v>44767</c:v>
                </c:pt>
                <c:pt idx="146">
                  <c:v>44768</c:v>
                </c:pt>
                <c:pt idx="147">
                  <c:v>44769</c:v>
                </c:pt>
                <c:pt idx="148">
                  <c:v>44770</c:v>
                </c:pt>
                <c:pt idx="149">
                  <c:v>44771</c:v>
                </c:pt>
                <c:pt idx="150">
                  <c:v>44774</c:v>
                </c:pt>
                <c:pt idx="151">
                  <c:v>44775</c:v>
                </c:pt>
                <c:pt idx="152">
                  <c:v>44776</c:v>
                </c:pt>
                <c:pt idx="153">
                  <c:v>44777</c:v>
                </c:pt>
                <c:pt idx="154">
                  <c:v>44778</c:v>
                </c:pt>
                <c:pt idx="155">
                  <c:v>44781</c:v>
                </c:pt>
                <c:pt idx="156">
                  <c:v>44782</c:v>
                </c:pt>
                <c:pt idx="157">
                  <c:v>44783</c:v>
                </c:pt>
                <c:pt idx="158">
                  <c:v>44784</c:v>
                </c:pt>
                <c:pt idx="159">
                  <c:v>44785</c:v>
                </c:pt>
                <c:pt idx="160">
                  <c:v>44788</c:v>
                </c:pt>
                <c:pt idx="161">
                  <c:v>44789</c:v>
                </c:pt>
                <c:pt idx="162">
                  <c:v>44790</c:v>
                </c:pt>
                <c:pt idx="163">
                  <c:v>44791</c:v>
                </c:pt>
                <c:pt idx="164">
                  <c:v>44792</c:v>
                </c:pt>
                <c:pt idx="165">
                  <c:v>44795</c:v>
                </c:pt>
                <c:pt idx="166">
                  <c:v>44796</c:v>
                </c:pt>
                <c:pt idx="167">
                  <c:v>44797</c:v>
                </c:pt>
                <c:pt idx="168">
                  <c:v>44798</c:v>
                </c:pt>
                <c:pt idx="169">
                  <c:v>44799</c:v>
                </c:pt>
                <c:pt idx="170">
                  <c:v>44802</c:v>
                </c:pt>
                <c:pt idx="171">
                  <c:v>44803</c:v>
                </c:pt>
                <c:pt idx="172">
                  <c:v>44804</c:v>
                </c:pt>
                <c:pt idx="173">
                  <c:v>44805</c:v>
                </c:pt>
                <c:pt idx="174">
                  <c:v>44806</c:v>
                </c:pt>
                <c:pt idx="175">
                  <c:v>44809</c:v>
                </c:pt>
                <c:pt idx="176">
                  <c:v>44810</c:v>
                </c:pt>
                <c:pt idx="177">
                  <c:v>44811</c:v>
                </c:pt>
                <c:pt idx="178">
                  <c:v>44812</c:v>
                </c:pt>
                <c:pt idx="179">
                  <c:v>44813</c:v>
                </c:pt>
                <c:pt idx="180">
                  <c:v>44816</c:v>
                </c:pt>
                <c:pt idx="181">
                  <c:v>44817</c:v>
                </c:pt>
                <c:pt idx="182">
                  <c:v>44818</c:v>
                </c:pt>
                <c:pt idx="183">
                  <c:v>44819</c:v>
                </c:pt>
                <c:pt idx="184">
                  <c:v>44820</c:v>
                </c:pt>
                <c:pt idx="185">
                  <c:v>44823</c:v>
                </c:pt>
                <c:pt idx="186">
                  <c:v>44824</c:v>
                </c:pt>
                <c:pt idx="187">
                  <c:v>44825</c:v>
                </c:pt>
              </c:numCache>
            </c:numRef>
          </c:cat>
          <c:val>
            <c:numRef>
              <c:f>Tasa_Cambio!$K$2:$K$189</c:f>
              <c:numCache>
                <c:formatCode>0.00</c:formatCode>
                <c:ptCount val="188"/>
                <c:pt idx="0" formatCode="0">
                  <c:v>100</c:v>
                </c:pt>
                <c:pt idx="1">
                  <c:v>99.976510628302989</c:v>
                </c:pt>
                <c:pt idx="2">
                  <c:v>99.46329923664122</c:v>
                </c:pt>
                <c:pt idx="3">
                  <c:v>98.416913681738123</c:v>
                </c:pt>
                <c:pt idx="4">
                  <c:v>98.308863887257786</c:v>
                </c:pt>
                <c:pt idx="5">
                  <c:v>96.162490663534939</c:v>
                </c:pt>
                <c:pt idx="6">
                  <c:v>98.073984263065171</c:v>
                </c:pt>
                <c:pt idx="7">
                  <c:v>97.210804462712858</c:v>
                </c:pt>
                <c:pt idx="8">
                  <c:v>96.64356817381092</c:v>
                </c:pt>
                <c:pt idx="9">
                  <c:v>95.830886670581322</c:v>
                </c:pt>
                <c:pt idx="10">
                  <c:v>96.207871051086315</c:v>
                </c:pt>
                <c:pt idx="11">
                  <c:v>96.536701115678213</c:v>
                </c:pt>
                <c:pt idx="12">
                  <c:v>95.996473634762197</c:v>
                </c:pt>
                <c:pt idx="13">
                  <c:v>94.951263652378145</c:v>
                </c:pt>
                <c:pt idx="14">
                  <c:v>94.217264826776272</c:v>
                </c:pt>
                <c:pt idx="15">
                  <c:v>93.770994950088081</c:v>
                </c:pt>
                <c:pt idx="16">
                  <c:v>94.757485026423964</c:v>
                </c:pt>
                <c:pt idx="17">
                  <c:v>93.888434762184374</c:v>
                </c:pt>
                <c:pt idx="18">
                  <c:v>94.245449207281268</c:v>
                </c:pt>
                <c:pt idx="19">
                  <c:v>94.509688784497953</c:v>
                </c:pt>
                <c:pt idx="20">
                  <c:v>93.328029477392832</c:v>
                </c:pt>
                <c:pt idx="21">
                  <c:v>93.978858485026421</c:v>
                </c:pt>
                <c:pt idx="22">
                  <c:v>94.221959835584258</c:v>
                </c:pt>
                <c:pt idx="23">
                  <c:v>95.170875513799174</c:v>
                </c:pt>
                <c:pt idx="24">
                  <c:v>96.081034057545509</c:v>
                </c:pt>
                <c:pt idx="25">
                  <c:v>97.240164415736928</c:v>
                </c:pt>
                <c:pt idx="26">
                  <c:v>96.791543511450371</c:v>
                </c:pt>
                <c:pt idx="27">
                  <c:v>97.132121785085147</c:v>
                </c:pt>
                <c:pt idx="28">
                  <c:v>95.455077862595417</c:v>
                </c:pt>
                <c:pt idx="29">
                  <c:v>94.509688784497953</c:v>
                </c:pt>
                <c:pt idx="30">
                  <c:v>93.204081150910156</c:v>
                </c:pt>
                <c:pt idx="31">
                  <c:v>95.464475044039929</c:v>
                </c:pt>
                <c:pt idx="32">
                  <c:v>94.004699001761594</c:v>
                </c:pt>
                <c:pt idx="33">
                  <c:v>93.664120728126832</c:v>
                </c:pt>
                <c:pt idx="34">
                  <c:v>93.335290663534948</c:v>
                </c:pt>
                <c:pt idx="35">
                  <c:v>94.039929536112737</c:v>
                </c:pt>
                <c:pt idx="36">
                  <c:v>93.721665061655898</c:v>
                </c:pt>
                <c:pt idx="37">
                  <c:v>93.038164533176754</c:v>
                </c:pt>
                <c:pt idx="38">
                  <c:v>92.857309806224308</c:v>
                </c:pt>
                <c:pt idx="39">
                  <c:v>95.860246623605406</c:v>
                </c:pt>
                <c:pt idx="40">
                  <c:v>92.949346330005866</c:v>
                </c:pt>
                <c:pt idx="41">
                  <c:v>93.799179330593077</c:v>
                </c:pt>
                <c:pt idx="42">
                  <c:v>94.678802348796239</c:v>
                </c:pt>
                <c:pt idx="43">
                  <c:v>94.46388549618321</c:v>
                </c:pt>
                <c:pt idx="44">
                  <c:v>93.438638285378744</c:v>
                </c:pt>
                <c:pt idx="45">
                  <c:v>93.048228302994715</c:v>
                </c:pt>
                <c:pt idx="46">
                  <c:v>95.368173576042267</c:v>
                </c:pt>
                <c:pt idx="47">
                  <c:v>95.055786729301246</c:v>
                </c:pt>
                <c:pt idx="48">
                  <c:v>94.421608925425716</c:v>
                </c:pt>
                <c:pt idx="49">
                  <c:v>94.128009395184961</c:v>
                </c:pt>
                <c:pt idx="50">
                  <c:v>94.593073634762177</c:v>
                </c:pt>
                <c:pt idx="51">
                  <c:v>95.478567234292427</c:v>
                </c:pt>
                <c:pt idx="52">
                  <c:v>95.053435701702867</c:v>
                </c:pt>
                <c:pt idx="53">
                  <c:v>93.671166764533183</c:v>
                </c:pt>
                <c:pt idx="54">
                  <c:v>93.841456018790353</c:v>
                </c:pt>
                <c:pt idx="55">
                  <c:v>94.305344685848496</c:v>
                </c:pt>
                <c:pt idx="56">
                  <c:v>93.160306517909561</c:v>
                </c:pt>
                <c:pt idx="57">
                  <c:v>93.045217733411619</c:v>
                </c:pt>
                <c:pt idx="58">
                  <c:v>93.025247798003534</c:v>
                </c:pt>
                <c:pt idx="59">
                  <c:v>92.614208455666486</c:v>
                </c:pt>
                <c:pt idx="60">
                  <c:v>91.310629477392837</c:v>
                </c:pt>
                <c:pt idx="61">
                  <c:v>91.377570992366401</c:v>
                </c:pt>
                <c:pt idx="62">
                  <c:v>91.568998473282434</c:v>
                </c:pt>
                <c:pt idx="63">
                  <c:v>92.616559600704633</c:v>
                </c:pt>
                <c:pt idx="64">
                  <c:v>92.340578860833816</c:v>
                </c:pt>
                <c:pt idx="65">
                  <c:v>91.896652965355258</c:v>
                </c:pt>
                <c:pt idx="66">
                  <c:v>91.430420317087496</c:v>
                </c:pt>
                <c:pt idx="67">
                  <c:v>92.414559365825028</c:v>
                </c:pt>
                <c:pt idx="68">
                  <c:v>93.882557017028773</c:v>
                </c:pt>
                <c:pt idx="69">
                  <c:v>94.603639224897236</c:v>
                </c:pt>
                <c:pt idx="70">
                  <c:v>95.654726952436874</c:v>
                </c:pt>
                <c:pt idx="71">
                  <c:v>95.918966529653545</c:v>
                </c:pt>
                <c:pt idx="72">
                  <c:v>94.603639224897236</c:v>
                </c:pt>
                <c:pt idx="73">
                  <c:v>94.58014985320024</c:v>
                </c:pt>
                <c:pt idx="74">
                  <c:v>95.701705695830881</c:v>
                </c:pt>
                <c:pt idx="75">
                  <c:v>95.648856371109801</c:v>
                </c:pt>
                <c:pt idx="76">
                  <c:v>95.841459424544922</c:v>
                </c:pt>
                <c:pt idx="77">
                  <c:v>96.218436641221373</c:v>
                </c:pt>
                <c:pt idx="78">
                  <c:v>95.705225249559604</c:v>
                </c:pt>
                <c:pt idx="79">
                  <c:v>96.811506283029942</c:v>
                </c:pt>
                <c:pt idx="80">
                  <c:v>98.267762771579569</c:v>
                </c:pt>
                <c:pt idx="81">
                  <c:v>99.167348561362303</c:v>
                </c:pt>
                <c:pt idx="82">
                  <c:v>99.402228185554904</c:v>
                </c:pt>
                <c:pt idx="83">
                  <c:v>99.406930358191431</c:v>
                </c:pt>
                <c:pt idx="84">
                  <c:v>100.70581444509688</c:v>
                </c:pt>
                <c:pt idx="85">
                  <c:v>100.05989547856724</c:v>
                </c:pt>
                <c:pt idx="86">
                  <c:v>101.08749383440987</c:v>
                </c:pt>
                <c:pt idx="87">
                  <c:v>100.41221491485612</c:v>
                </c:pt>
                <c:pt idx="88">
                  <c:v>100.17733529066352</c:v>
                </c:pt>
                <c:pt idx="89">
                  <c:v>101.20728467410451</c:v>
                </c:pt>
                <c:pt idx="90">
                  <c:v>100.82090311215501</c:v>
                </c:pt>
                <c:pt idx="91">
                  <c:v>101.96829242513212</c:v>
                </c:pt>
                <c:pt idx="92">
                  <c:v>101.74397839107456</c:v>
                </c:pt>
                <c:pt idx="93">
                  <c:v>101.18966588373459</c:v>
                </c:pt>
                <c:pt idx="94">
                  <c:v>101.60422466236054</c:v>
                </c:pt>
                <c:pt idx="95">
                  <c:v>100.98649724016443</c:v>
                </c:pt>
                <c:pt idx="96">
                  <c:v>100.67880551967117</c:v>
                </c:pt>
                <c:pt idx="97">
                  <c:v>99.882560187903707</c:v>
                </c:pt>
                <c:pt idx="98">
                  <c:v>100.32060833822665</c:v>
                </c:pt>
                <c:pt idx="99">
                  <c:v>98.302993305930713</c:v>
                </c:pt>
                <c:pt idx="100">
                  <c:v>98.179682912507332</c:v>
                </c:pt>
                <c:pt idx="101">
                  <c:v>97.472692894891367</c:v>
                </c:pt>
                <c:pt idx="102">
                  <c:v>97.458600704638883</c:v>
                </c:pt>
                <c:pt idx="103">
                  <c:v>97.662944920728123</c:v>
                </c:pt>
                <c:pt idx="104">
                  <c:v>96.690546917204927</c:v>
                </c:pt>
                <c:pt idx="105">
                  <c:v>97.005284791544327</c:v>
                </c:pt>
                <c:pt idx="106">
                  <c:v>97.473868467410455</c:v>
                </c:pt>
                <c:pt idx="107">
                  <c:v>96.73635020551967</c:v>
                </c:pt>
                <c:pt idx="108">
                  <c:v>96.665881972988856</c:v>
                </c:pt>
                <c:pt idx="109">
                  <c:v>95.446856136230167</c:v>
                </c:pt>
                <c:pt idx="110">
                  <c:v>95.280093716970043</c:v>
                </c:pt>
                <c:pt idx="111">
                  <c:v>96.563709923664135</c:v>
                </c:pt>
                <c:pt idx="112">
                  <c:v>96.829125073399879</c:v>
                </c:pt>
                <c:pt idx="113">
                  <c:v>96.447445684086901</c:v>
                </c:pt>
                <c:pt idx="114">
                  <c:v>97.005284791544327</c:v>
                </c:pt>
                <c:pt idx="115">
                  <c:v>99.134469172049322</c:v>
                </c:pt>
                <c:pt idx="116">
                  <c:v>101.28714292425131</c:v>
                </c:pt>
                <c:pt idx="117">
                  <c:v>102.0011718144451</c:v>
                </c:pt>
                <c:pt idx="118">
                  <c:v>100.58955020551967</c:v>
                </c:pt>
                <c:pt idx="119">
                  <c:v>101.77333834409865</c:v>
                </c:pt>
                <c:pt idx="120">
                  <c:v>102.91250593071051</c:v>
                </c:pt>
                <c:pt idx="121">
                  <c:v>103.71109524368759</c:v>
                </c:pt>
                <c:pt idx="122">
                  <c:v>102.58367586611861</c:v>
                </c:pt>
                <c:pt idx="123">
                  <c:v>104.49324838520258</c:v>
                </c:pt>
                <c:pt idx="124">
                  <c:v>106.11039682912507</c:v>
                </c:pt>
                <c:pt idx="125">
                  <c:v>107.73575983558426</c:v>
                </c:pt>
                <c:pt idx="126">
                  <c:v>108.05519988256019</c:v>
                </c:pt>
                <c:pt idx="127">
                  <c:v>106.9500872577804</c:v>
                </c:pt>
                <c:pt idx="128">
                  <c:v>108.78449653552553</c:v>
                </c:pt>
                <c:pt idx="129">
                  <c:v>107.60422783323547</c:v>
                </c:pt>
                <c:pt idx="130">
                  <c:v>109.46330205519672</c:v>
                </c:pt>
                <c:pt idx="131">
                  <c:v>109.01350557839106</c:v>
                </c:pt>
                <c:pt idx="132">
                  <c:v>111.89665155607752</c:v>
                </c:pt>
                <c:pt idx="133">
                  <c:v>113.85789782736349</c:v>
                </c:pt>
                <c:pt idx="134">
                  <c:v>111.71814445096888</c:v>
                </c:pt>
                <c:pt idx="135">
                  <c:v>114.3405736934821</c:v>
                </c:pt>
                <c:pt idx="136">
                  <c:v>116.65296394597769</c:v>
                </c:pt>
                <c:pt idx="137">
                  <c:v>119.6887873165003</c:v>
                </c:pt>
                <c:pt idx="138">
                  <c:v>118.87257921315326</c:v>
                </c:pt>
                <c:pt idx="139">
                  <c:v>118.47798320610687</c:v>
                </c:pt>
                <c:pt idx="140">
                  <c:v>123.34116265413975</c:v>
                </c:pt>
                <c:pt idx="141">
                  <c:v>123.34233822665882</c:v>
                </c:pt>
                <c:pt idx="142">
                  <c:v>123.34233822665882</c:v>
                </c:pt>
                <c:pt idx="143">
                  <c:v>108.86201080446271</c:v>
                </c:pt>
                <c:pt idx="144">
                  <c:v>109.02172636523781</c:v>
                </c:pt>
                <c:pt idx="145">
                  <c:v>111.79448032883145</c:v>
                </c:pt>
                <c:pt idx="146">
                  <c:v>109.97416324133881</c:v>
                </c:pt>
                <c:pt idx="147">
                  <c:v>108.56136230182032</c:v>
                </c:pt>
                <c:pt idx="148">
                  <c:v>107.49266001174398</c:v>
                </c:pt>
                <c:pt idx="149">
                  <c:v>106.68819729888432</c:v>
                </c:pt>
                <c:pt idx="150">
                  <c:v>105.76629477392837</c:v>
                </c:pt>
                <c:pt idx="151">
                  <c:v>104.66236054022313</c:v>
                </c:pt>
                <c:pt idx="152">
                  <c:v>106.78684674104521</c:v>
                </c:pt>
                <c:pt idx="153">
                  <c:v>107.00176159718144</c:v>
                </c:pt>
                <c:pt idx="154">
                  <c:v>105.92483852025838</c:v>
                </c:pt>
                <c:pt idx="155">
                  <c:v>107.76746917204932</c:v>
                </c:pt>
                <c:pt idx="156">
                  <c:v>106.33587786259542</c:v>
                </c:pt>
                <c:pt idx="157">
                  <c:v>106.07751027598356</c:v>
                </c:pt>
                <c:pt idx="158">
                  <c:v>104.17850851438639</c:v>
                </c:pt>
                <c:pt idx="159">
                  <c:v>103.86494421608926</c:v>
                </c:pt>
                <c:pt idx="160">
                  <c:v>102.75161479741632</c:v>
                </c:pt>
                <c:pt idx="161">
                  <c:v>103.36817381092189</c:v>
                </c:pt>
                <c:pt idx="162">
                  <c:v>103.45273047563124</c:v>
                </c:pt>
                <c:pt idx="163">
                  <c:v>105.35525543159132</c:v>
                </c:pt>
                <c:pt idx="164">
                  <c:v>109.12507339988255</c:v>
                </c:pt>
                <c:pt idx="165">
                  <c:v>110.86318261890781</c:v>
                </c:pt>
                <c:pt idx="166">
                  <c:v>110.09982384028186</c:v>
                </c:pt>
                <c:pt idx="167">
                  <c:v>107.60422783323547</c:v>
                </c:pt>
                <c:pt idx="168">
                  <c:v>108.15384615384616</c:v>
                </c:pt>
                <c:pt idx="169">
                  <c:v>105.46095126247799</c:v>
                </c:pt>
                <c:pt idx="170">
                  <c:v>104.66588373458603</c:v>
                </c:pt>
                <c:pt idx="171">
                  <c:v>103.54433352906636</c:v>
                </c:pt>
                <c:pt idx="172">
                  <c:v>105.41984732824427</c:v>
                </c:pt>
                <c:pt idx="173">
                  <c:v>105.28479154433353</c:v>
                </c:pt>
                <c:pt idx="174">
                  <c:v>105.29301233118026</c:v>
                </c:pt>
                <c:pt idx="175">
                  <c:v>103.13799177921317</c:v>
                </c:pt>
                <c:pt idx="176">
                  <c:v>103.49383440986495</c:v>
                </c:pt>
                <c:pt idx="177">
                  <c:v>104.81503229594833</c:v>
                </c:pt>
                <c:pt idx="178">
                  <c:v>103.44098649442159</c:v>
                </c:pt>
                <c:pt idx="179">
                  <c:v>103.05343511450383</c:v>
                </c:pt>
                <c:pt idx="180">
                  <c:v>106.28068115091015</c:v>
                </c:pt>
                <c:pt idx="181">
                  <c:v>105.44333529066354</c:v>
                </c:pt>
                <c:pt idx="182">
                  <c:v>107.69359953024076</c:v>
                </c:pt>
                <c:pt idx="183">
                  <c:v>108.0387551379918</c:v>
                </c:pt>
                <c:pt idx="184">
                  <c:v>108.42630651790957</c:v>
                </c:pt>
                <c:pt idx="185">
                  <c:v>108.26423957721667</c:v>
                </c:pt>
                <c:pt idx="186">
                  <c:v>108.31708749266002</c:v>
                </c:pt>
                <c:pt idx="187">
                  <c:v>109.43746330005872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19A-4C3E-A133-28B04A07AD23}"/>
            </c:ext>
          </c:extLst>
        </c:ser>
        <c:ser>
          <c:idx val="3"/>
          <c:order val="3"/>
          <c:tx>
            <c:strRef>
              <c:f>Tasa_Cambio!$L$1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87"/>
              <c:layout>
                <c:manualLayout>
                  <c:x val="0"/>
                  <c:y val="-1.4951839770904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9A-4C3E-A133-28B04A07A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Tasa_Cambio!$H$2:$H$189</c:f>
              <c:numCache>
                <c:formatCode>m/d/yyyy</c:formatCode>
                <c:ptCount val="188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44683</c:v>
                </c:pt>
                <c:pt idx="86">
                  <c:v>44684</c:v>
                </c:pt>
                <c:pt idx="87">
                  <c:v>44685</c:v>
                </c:pt>
                <c:pt idx="88">
                  <c:v>44686</c:v>
                </c:pt>
                <c:pt idx="89">
                  <c:v>44687</c:v>
                </c:pt>
                <c:pt idx="90">
                  <c:v>44690</c:v>
                </c:pt>
                <c:pt idx="91">
                  <c:v>44691</c:v>
                </c:pt>
                <c:pt idx="92">
                  <c:v>44692</c:v>
                </c:pt>
                <c:pt idx="93">
                  <c:v>44693</c:v>
                </c:pt>
                <c:pt idx="94">
                  <c:v>44694</c:v>
                </c:pt>
                <c:pt idx="95">
                  <c:v>44697</c:v>
                </c:pt>
                <c:pt idx="96">
                  <c:v>44698</c:v>
                </c:pt>
                <c:pt idx="97">
                  <c:v>44699</c:v>
                </c:pt>
                <c:pt idx="98">
                  <c:v>44700</c:v>
                </c:pt>
                <c:pt idx="99">
                  <c:v>44701</c:v>
                </c:pt>
                <c:pt idx="100">
                  <c:v>44704</c:v>
                </c:pt>
                <c:pt idx="101">
                  <c:v>44705</c:v>
                </c:pt>
                <c:pt idx="102">
                  <c:v>44706</c:v>
                </c:pt>
                <c:pt idx="103">
                  <c:v>44707</c:v>
                </c:pt>
                <c:pt idx="104">
                  <c:v>44708</c:v>
                </c:pt>
                <c:pt idx="105">
                  <c:v>44711</c:v>
                </c:pt>
                <c:pt idx="106">
                  <c:v>44712</c:v>
                </c:pt>
                <c:pt idx="107">
                  <c:v>44713</c:v>
                </c:pt>
                <c:pt idx="108">
                  <c:v>44714</c:v>
                </c:pt>
                <c:pt idx="109">
                  <c:v>44715</c:v>
                </c:pt>
                <c:pt idx="110">
                  <c:v>44718</c:v>
                </c:pt>
                <c:pt idx="111">
                  <c:v>44719</c:v>
                </c:pt>
                <c:pt idx="112">
                  <c:v>44720</c:v>
                </c:pt>
                <c:pt idx="113">
                  <c:v>44721</c:v>
                </c:pt>
                <c:pt idx="114">
                  <c:v>44722</c:v>
                </c:pt>
                <c:pt idx="115">
                  <c:v>44725</c:v>
                </c:pt>
                <c:pt idx="116">
                  <c:v>44726</c:v>
                </c:pt>
                <c:pt idx="117">
                  <c:v>44727</c:v>
                </c:pt>
                <c:pt idx="118">
                  <c:v>44728</c:v>
                </c:pt>
                <c:pt idx="119">
                  <c:v>44729</c:v>
                </c:pt>
                <c:pt idx="120">
                  <c:v>44732</c:v>
                </c:pt>
                <c:pt idx="121">
                  <c:v>44733</c:v>
                </c:pt>
                <c:pt idx="122">
                  <c:v>44734</c:v>
                </c:pt>
                <c:pt idx="123">
                  <c:v>44735</c:v>
                </c:pt>
                <c:pt idx="124">
                  <c:v>44736</c:v>
                </c:pt>
                <c:pt idx="125">
                  <c:v>44739</c:v>
                </c:pt>
                <c:pt idx="126">
                  <c:v>44740</c:v>
                </c:pt>
                <c:pt idx="127">
                  <c:v>44741</c:v>
                </c:pt>
                <c:pt idx="128">
                  <c:v>44742</c:v>
                </c:pt>
                <c:pt idx="129">
                  <c:v>44743</c:v>
                </c:pt>
                <c:pt idx="130">
                  <c:v>44746</c:v>
                </c:pt>
                <c:pt idx="131">
                  <c:v>44747</c:v>
                </c:pt>
                <c:pt idx="132">
                  <c:v>44748</c:v>
                </c:pt>
                <c:pt idx="133">
                  <c:v>44749</c:v>
                </c:pt>
                <c:pt idx="134">
                  <c:v>44750</c:v>
                </c:pt>
                <c:pt idx="135">
                  <c:v>44753</c:v>
                </c:pt>
                <c:pt idx="136">
                  <c:v>44754</c:v>
                </c:pt>
                <c:pt idx="137">
                  <c:v>44755</c:v>
                </c:pt>
                <c:pt idx="138">
                  <c:v>44756</c:v>
                </c:pt>
                <c:pt idx="139">
                  <c:v>44757</c:v>
                </c:pt>
                <c:pt idx="140">
                  <c:v>44760</c:v>
                </c:pt>
                <c:pt idx="141">
                  <c:v>44761</c:v>
                </c:pt>
                <c:pt idx="142">
                  <c:v>44762</c:v>
                </c:pt>
                <c:pt idx="143">
                  <c:v>44763</c:v>
                </c:pt>
                <c:pt idx="144">
                  <c:v>44764</c:v>
                </c:pt>
                <c:pt idx="145">
                  <c:v>44767</c:v>
                </c:pt>
                <c:pt idx="146">
                  <c:v>44768</c:v>
                </c:pt>
                <c:pt idx="147">
                  <c:v>44769</c:v>
                </c:pt>
                <c:pt idx="148">
                  <c:v>44770</c:v>
                </c:pt>
                <c:pt idx="149">
                  <c:v>44771</c:v>
                </c:pt>
                <c:pt idx="150">
                  <c:v>44774</c:v>
                </c:pt>
                <c:pt idx="151">
                  <c:v>44775</c:v>
                </c:pt>
                <c:pt idx="152">
                  <c:v>44776</c:v>
                </c:pt>
                <c:pt idx="153">
                  <c:v>44777</c:v>
                </c:pt>
                <c:pt idx="154">
                  <c:v>44778</c:v>
                </c:pt>
                <c:pt idx="155">
                  <c:v>44781</c:v>
                </c:pt>
                <c:pt idx="156">
                  <c:v>44782</c:v>
                </c:pt>
                <c:pt idx="157">
                  <c:v>44783</c:v>
                </c:pt>
                <c:pt idx="158">
                  <c:v>44784</c:v>
                </c:pt>
                <c:pt idx="159">
                  <c:v>44785</c:v>
                </c:pt>
                <c:pt idx="160">
                  <c:v>44788</c:v>
                </c:pt>
                <c:pt idx="161">
                  <c:v>44789</c:v>
                </c:pt>
                <c:pt idx="162">
                  <c:v>44790</c:v>
                </c:pt>
                <c:pt idx="163">
                  <c:v>44791</c:v>
                </c:pt>
                <c:pt idx="164">
                  <c:v>44792</c:v>
                </c:pt>
                <c:pt idx="165">
                  <c:v>44795</c:v>
                </c:pt>
                <c:pt idx="166">
                  <c:v>44796</c:v>
                </c:pt>
                <c:pt idx="167">
                  <c:v>44797</c:v>
                </c:pt>
                <c:pt idx="168">
                  <c:v>44798</c:v>
                </c:pt>
                <c:pt idx="169">
                  <c:v>44799</c:v>
                </c:pt>
                <c:pt idx="170">
                  <c:v>44802</c:v>
                </c:pt>
                <c:pt idx="171">
                  <c:v>44803</c:v>
                </c:pt>
                <c:pt idx="172">
                  <c:v>44804</c:v>
                </c:pt>
                <c:pt idx="173">
                  <c:v>44805</c:v>
                </c:pt>
                <c:pt idx="174">
                  <c:v>44806</c:v>
                </c:pt>
                <c:pt idx="175">
                  <c:v>44809</c:v>
                </c:pt>
                <c:pt idx="176">
                  <c:v>44810</c:v>
                </c:pt>
                <c:pt idx="177">
                  <c:v>44811</c:v>
                </c:pt>
                <c:pt idx="178">
                  <c:v>44812</c:v>
                </c:pt>
                <c:pt idx="179">
                  <c:v>44813</c:v>
                </c:pt>
                <c:pt idx="180">
                  <c:v>44816</c:v>
                </c:pt>
                <c:pt idx="181">
                  <c:v>44817</c:v>
                </c:pt>
                <c:pt idx="182">
                  <c:v>44818</c:v>
                </c:pt>
                <c:pt idx="183">
                  <c:v>44819</c:v>
                </c:pt>
                <c:pt idx="184">
                  <c:v>44820</c:v>
                </c:pt>
                <c:pt idx="185">
                  <c:v>44823</c:v>
                </c:pt>
                <c:pt idx="186">
                  <c:v>44824</c:v>
                </c:pt>
                <c:pt idx="187">
                  <c:v>44825</c:v>
                </c:pt>
              </c:numCache>
            </c:numRef>
          </c:cat>
          <c:val>
            <c:numRef>
              <c:f>Tasa_Cambio!$L$2:$L$189</c:f>
              <c:numCache>
                <c:formatCode>0.00</c:formatCode>
                <c:ptCount val="188"/>
                <c:pt idx="0" formatCode="0">
                  <c:v>100</c:v>
                </c:pt>
                <c:pt idx="1">
                  <c:v>100.02148269666434</c:v>
                </c:pt>
                <c:pt idx="2">
                  <c:v>100.19724533239591</c:v>
                </c:pt>
                <c:pt idx="3">
                  <c:v>100.40084759003203</c:v>
                </c:pt>
                <c:pt idx="4">
                  <c:v>100.05614307475979</c:v>
                </c:pt>
                <c:pt idx="5">
                  <c:v>99.555068939926571</c:v>
                </c:pt>
                <c:pt idx="6">
                  <c:v>99.397508007186943</c:v>
                </c:pt>
                <c:pt idx="7">
                  <c:v>99.55526423716897</c:v>
                </c:pt>
                <c:pt idx="8">
                  <c:v>99.420211311616285</c:v>
                </c:pt>
                <c:pt idx="9">
                  <c:v>99.277741973283341</c:v>
                </c:pt>
                <c:pt idx="10">
                  <c:v>99.118237832981791</c:v>
                </c:pt>
                <c:pt idx="11">
                  <c:v>99.062080110928832</c:v>
                </c:pt>
                <c:pt idx="12">
                  <c:v>99.595734708225919</c:v>
                </c:pt>
                <c:pt idx="13">
                  <c:v>100.09227794703538</c:v>
                </c:pt>
                <c:pt idx="14">
                  <c:v>100.2398250136708</c:v>
                </c:pt>
                <c:pt idx="15">
                  <c:v>99.8366875634716</c:v>
                </c:pt>
                <c:pt idx="16">
                  <c:v>100.45030661667059</c:v>
                </c:pt>
                <c:pt idx="17">
                  <c:v>100.61225685493321</c:v>
                </c:pt>
                <c:pt idx="18">
                  <c:v>101.14151726427623</c:v>
                </c:pt>
                <c:pt idx="19">
                  <c:v>101.39540367940005</c:v>
                </c:pt>
                <c:pt idx="20">
                  <c:v>101.69615655026951</c:v>
                </c:pt>
                <c:pt idx="21">
                  <c:v>100.70453480196859</c:v>
                </c:pt>
                <c:pt idx="22">
                  <c:v>100.31296383095069</c:v>
                </c:pt>
                <c:pt idx="23">
                  <c:v>100.58393875478477</c:v>
                </c:pt>
                <c:pt idx="24">
                  <c:v>100.40524177798609</c:v>
                </c:pt>
                <c:pt idx="25">
                  <c:v>100.83978302476369</c:v>
                </c:pt>
                <c:pt idx="26">
                  <c:v>100.48433227872822</c:v>
                </c:pt>
                <c:pt idx="27">
                  <c:v>100.56645965158972</c:v>
                </c:pt>
                <c:pt idx="28">
                  <c:v>100.03047125224592</c:v>
                </c:pt>
                <c:pt idx="29">
                  <c:v>100.36910690571051</c:v>
                </c:pt>
                <c:pt idx="30">
                  <c:v>100.14081419420357</c:v>
                </c:pt>
                <c:pt idx="31">
                  <c:v>99.645491563159126</c:v>
                </c:pt>
                <c:pt idx="32">
                  <c:v>99.522503124755872</c:v>
                </c:pt>
                <c:pt idx="33">
                  <c:v>99.046949457073666</c:v>
                </c:pt>
                <c:pt idx="34">
                  <c:v>99.072333216155002</c:v>
                </c:pt>
                <c:pt idx="35">
                  <c:v>99.090158971955304</c:v>
                </c:pt>
                <c:pt idx="36">
                  <c:v>99.225553667682206</c:v>
                </c:pt>
                <c:pt idx="37">
                  <c:v>99.086004023123181</c:v>
                </c:pt>
                <c:pt idx="38">
                  <c:v>98.779885360518719</c:v>
                </c:pt>
                <c:pt idx="39">
                  <c:v>100.39923638778221</c:v>
                </c:pt>
                <c:pt idx="40">
                  <c:v>100.44693285680806</c:v>
                </c:pt>
                <c:pt idx="41">
                  <c:v>99.897952308413423</c:v>
                </c:pt>
                <c:pt idx="42">
                  <c:v>100.78851749863293</c:v>
                </c:pt>
                <c:pt idx="43">
                  <c:v>100.78582727911882</c:v>
                </c:pt>
                <c:pt idx="44">
                  <c:v>100.77040367940005</c:v>
                </c:pt>
                <c:pt idx="45">
                  <c:v>102.38096144832436</c:v>
                </c:pt>
                <c:pt idx="46">
                  <c:v>104.02189770330443</c:v>
                </c:pt>
                <c:pt idx="47">
                  <c:v>104.30040133583314</c:v>
                </c:pt>
                <c:pt idx="48">
                  <c:v>102.06814897273651</c:v>
                </c:pt>
                <c:pt idx="49">
                  <c:v>102.10140321068666</c:v>
                </c:pt>
                <c:pt idx="50">
                  <c:v>101.9818275915944</c:v>
                </c:pt>
                <c:pt idx="51">
                  <c:v>102.04461565502694</c:v>
                </c:pt>
                <c:pt idx="52">
                  <c:v>101.61607979845324</c:v>
                </c:pt>
                <c:pt idx="53">
                  <c:v>100.72796558862589</c:v>
                </c:pt>
                <c:pt idx="54">
                  <c:v>100.15863018514177</c:v>
                </c:pt>
                <c:pt idx="55">
                  <c:v>99.509554917584566</c:v>
                </c:pt>
                <c:pt idx="56">
                  <c:v>99.513226505741741</c:v>
                </c:pt>
                <c:pt idx="57">
                  <c:v>98.977618936020633</c:v>
                </c:pt>
                <c:pt idx="58">
                  <c:v>98.755180259354731</c:v>
                </c:pt>
                <c:pt idx="59">
                  <c:v>97.97232149832044</c:v>
                </c:pt>
                <c:pt idx="60">
                  <c:v>97.795821615498795</c:v>
                </c:pt>
                <c:pt idx="61">
                  <c:v>98.094138153269284</c:v>
                </c:pt>
                <c:pt idx="62">
                  <c:v>97.480660690571057</c:v>
                </c:pt>
                <c:pt idx="63">
                  <c:v>97.053701859229747</c:v>
                </c:pt>
                <c:pt idx="64">
                  <c:v>97.039293805171468</c:v>
                </c:pt>
                <c:pt idx="65">
                  <c:v>96.951898289196151</c:v>
                </c:pt>
                <c:pt idx="66">
                  <c:v>96.717639246933828</c:v>
                </c:pt>
                <c:pt idx="67">
                  <c:v>97.563662018592296</c:v>
                </c:pt>
                <c:pt idx="68">
                  <c:v>98.436943402859143</c:v>
                </c:pt>
                <c:pt idx="69">
                  <c:v>98.28489961721742</c:v>
                </c:pt>
                <c:pt idx="70">
                  <c:v>97.965246855714398</c:v>
                </c:pt>
                <c:pt idx="71">
                  <c:v>97.365147254120771</c:v>
                </c:pt>
                <c:pt idx="72">
                  <c:v>96.688193305210518</c:v>
                </c:pt>
                <c:pt idx="73">
                  <c:v>96.483180024998049</c:v>
                </c:pt>
                <c:pt idx="74">
                  <c:v>97.464548668072808</c:v>
                </c:pt>
                <c:pt idx="75">
                  <c:v>97.422076400281227</c:v>
                </c:pt>
                <c:pt idx="76">
                  <c:v>96.648699320365608</c:v>
                </c:pt>
                <c:pt idx="77">
                  <c:v>97.737042027966567</c:v>
                </c:pt>
                <c:pt idx="78">
                  <c:v>97.520213264588705</c:v>
                </c:pt>
                <c:pt idx="79">
                  <c:v>98.550162096711205</c:v>
                </c:pt>
                <c:pt idx="80">
                  <c:v>98.781345207405664</c:v>
                </c:pt>
                <c:pt idx="81">
                  <c:v>98.696390906960403</c:v>
                </c:pt>
                <c:pt idx="82">
                  <c:v>99.505507382235763</c:v>
                </c:pt>
                <c:pt idx="83">
                  <c:v>99.466345402702913</c:v>
                </c:pt>
                <c:pt idx="84">
                  <c:v>99.803233145847983</c:v>
                </c:pt>
                <c:pt idx="85">
                  <c:v>99.686445394891024</c:v>
                </c:pt>
                <c:pt idx="86">
                  <c:v>99.836926802593553</c:v>
                </c:pt>
                <c:pt idx="87">
                  <c:v>99.0159948441528</c:v>
                </c:pt>
                <c:pt idx="88">
                  <c:v>97.835423013827054</c:v>
                </c:pt>
                <c:pt idx="89">
                  <c:v>98.696884032497465</c:v>
                </c:pt>
                <c:pt idx="90">
                  <c:v>98.509393797359593</c:v>
                </c:pt>
                <c:pt idx="91">
                  <c:v>99.423482540426534</c:v>
                </c:pt>
                <c:pt idx="92">
                  <c:v>99.505702679478162</c:v>
                </c:pt>
                <c:pt idx="93">
                  <c:v>99.209685766736982</c:v>
                </c:pt>
                <c:pt idx="94">
                  <c:v>98.491821927974371</c:v>
                </c:pt>
                <c:pt idx="95">
                  <c:v>98.094196742441994</c:v>
                </c:pt>
                <c:pt idx="96">
                  <c:v>97.741875634716052</c:v>
                </c:pt>
                <c:pt idx="97">
                  <c:v>97.333699515662843</c:v>
                </c:pt>
                <c:pt idx="98">
                  <c:v>97.76092199828139</c:v>
                </c:pt>
                <c:pt idx="99">
                  <c:v>97.275598586047963</c:v>
                </c:pt>
                <c:pt idx="100">
                  <c:v>96.913429614873834</c:v>
                </c:pt>
                <c:pt idx="101">
                  <c:v>97.248061674869149</c:v>
                </c:pt>
                <c:pt idx="102">
                  <c:v>96.880609913288012</c:v>
                </c:pt>
                <c:pt idx="103">
                  <c:v>96.760990352316227</c:v>
                </c:pt>
                <c:pt idx="104">
                  <c:v>96.437290055464402</c:v>
                </c:pt>
                <c:pt idx="105">
                  <c:v>95.549175845637052</c:v>
                </c:pt>
                <c:pt idx="106">
                  <c:v>95.36022576361222</c:v>
                </c:pt>
                <c:pt idx="107">
                  <c:v>95.933623349738312</c:v>
                </c:pt>
                <c:pt idx="108">
                  <c:v>96.247656433091151</c:v>
                </c:pt>
                <c:pt idx="109">
                  <c:v>95.343630380439023</c:v>
                </c:pt>
                <c:pt idx="110">
                  <c:v>95.428184321537373</c:v>
                </c:pt>
                <c:pt idx="111">
                  <c:v>95.477404109053978</c:v>
                </c:pt>
                <c:pt idx="112">
                  <c:v>95.58188813373954</c:v>
                </c:pt>
                <c:pt idx="113">
                  <c:v>95.63266053433324</c:v>
                </c:pt>
                <c:pt idx="114">
                  <c:v>96.068178267322864</c:v>
                </c:pt>
                <c:pt idx="115">
                  <c:v>97.743638192328717</c:v>
                </c:pt>
                <c:pt idx="116">
                  <c:v>99.927744902741978</c:v>
                </c:pt>
                <c:pt idx="117">
                  <c:v>100.38600011717836</c:v>
                </c:pt>
                <c:pt idx="118">
                  <c:v>98.733258143895014</c:v>
                </c:pt>
                <c:pt idx="119">
                  <c:v>99.587922818529805</c:v>
                </c:pt>
                <c:pt idx="120">
                  <c:v>99.085569486758843</c:v>
                </c:pt>
                <c:pt idx="121">
                  <c:v>98.959549058667278</c:v>
                </c:pt>
                <c:pt idx="122">
                  <c:v>98.31750937426763</c:v>
                </c:pt>
                <c:pt idx="123">
                  <c:v>97.890301538942254</c:v>
                </c:pt>
                <c:pt idx="124">
                  <c:v>97.696952386532303</c:v>
                </c:pt>
                <c:pt idx="125">
                  <c:v>97.124047925943273</c:v>
                </c:pt>
                <c:pt idx="126">
                  <c:v>97.174542027966567</c:v>
                </c:pt>
                <c:pt idx="127">
                  <c:v>98.364390477306458</c:v>
                </c:pt>
                <c:pt idx="128">
                  <c:v>98.285094914459805</c:v>
                </c:pt>
                <c:pt idx="129">
                  <c:v>98.151262596672126</c:v>
                </c:pt>
                <c:pt idx="130">
                  <c:v>98.870205452698997</c:v>
                </c:pt>
                <c:pt idx="131">
                  <c:v>98.959065697992344</c:v>
                </c:pt>
                <c:pt idx="132">
                  <c:v>100.20164440278103</c:v>
                </c:pt>
                <c:pt idx="133">
                  <c:v>100.77874775408171</c:v>
                </c:pt>
                <c:pt idx="134">
                  <c:v>100.06054214514491</c:v>
                </c:pt>
                <c:pt idx="135">
                  <c:v>99.907722052964616</c:v>
                </c:pt>
                <c:pt idx="136">
                  <c:v>101.16983536442466</c:v>
                </c:pt>
                <c:pt idx="137">
                  <c:v>101.87905730021092</c:v>
                </c:pt>
                <c:pt idx="138">
                  <c:v>101.5096476837747</c:v>
                </c:pt>
                <c:pt idx="139">
                  <c:v>101.58331868604016</c:v>
                </c:pt>
                <c:pt idx="140">
                  <c:v>100.08787887665025</c:v>
                </c:pt>
                <c:pt idx="141">
                  <c:v>99.821405554253573</c:v>
                </c:pt>
                <c:pt idx="142">
                  <c:v>100.1865088664948</c:v>
                </c:pt>
                <c:pt idx="143">
                  <c:v>100.2953919615655</c:v>
                </c:pt>
                <c:pt idx="144">
                  <c:v>100.84221935786266</c:v>
                </c:pt>
                <c:pt idx="145">
                  <c:v>100.2587688461839</c:v>
                </c:pt>
                <c:pt idx="146">
                  <c:v>99.849132880243744</c:v>
                </c:pt>
                <c:pt idx="147">
                  <c:v>99.863780173423962</c:v>
                </c:pt>
                <c:pt idx="148">
                  <c:v>99.563998906335442</c:v>
                </c:pt>
                <c:pt idx="149">
                  <c:v>99.021560815561273</c:v>
                </c:pt>
                <c:pt idx="150">
                  <c:v>99.477091633466145</c:v>
                </c:pt>
                <c:pt idx="151">
                  <c:v>99.521033513006813</c:v>
                </c:pt>
                <c:pt idx="152">
                  <c:v>101.60778454808219</c:v>
                </c:pt>
                <c:pt idx="153">
                  <c:v>100.05419498476682</c:v>
                </c:pt>
                <c:pt idx="154">
                  <c:v>99.199281306147952</c:v>
                </c:pt>
                <c:pt idx="155">
                  <c:v>99.706077650183573</c:v>
                </c:pt>
                <c:pt idx="156">
                  <c:v>98.956624482462303</c:v>
                </c:pt>
                <c:pt idx="157">
                  <c:v>98.82040465588625</c:v>
                </c:pt>
                <c:pt idx="158">
                  <c:v>97.722345910475752</c:v>
                </c:pt>
                <c:pt idx="159">
                  <c:v>97.32247480665572</c:v>
                </c:pt>
                <c:pt idx="160">
                  <c:v>96.813725490196077</c:v>
                </c:pt>
                <c:pt idx="161">
                  <c:v>96.754159831263181</c:v>
                </c:pt>
                <c:pt idx="162">
                  <c:v>97.809253183345064</c:v>
                </c:pt>
                <c:pt idx="163">
                  <c:v>97.504101242090471</c:v>
                </c:pt>
                <c:pt idx="164">
                  <c:v>98.39075072259979</c:v>
                </c:pt>
                <c:pt idx="165">
                  <c:v>98.571888914928522</c:v>
                </c:pt>
                <c:pt idx="166">
                  <c:v>98.268201702991959</c:v>
                </c:pt>
                <c:pt idx="167">
                  <c:v>97.569037575189427</c:v>
                </c:pt>
                <c:pt idx="168">
                  <c:v>97.173072416217479</c:v>
                </c:pt>
                <c:pt idx="169">
                  <c:v>97.253632528708707</c:v>
                </c:pt>
                <c:pt idx="170">
                  <c:v>97.697445512069379</c:v>
                </c:pt>
                <c:pt idx="171">
                  <c:v>97.915201937348655</c:v>
                </c:pt>
                <c:pt idx="172">
                  <c:v>98.358038434497303</c:v>
                </c:pt>
                <c:pt idx="173">
                  <c:v>98.560171080384336</c:v>
                </c:pt>
                <c:pt idx="174">
                  <c:v>98.463498945394875</c:v>
                </c:pt>
                <c:pt idx="175">
                  <c:v>97.463088821185835</c:v>
                </c:pt>
                <c:pt idx="176">
                  <c:v>98.240518318881342</c:v>
                </c:pt>
                <c:pt idx="177">
                  <c:v>98.290660885868292</c:v>
                </c:pt>
                <c:pt idx="178">
                  <c:v>97.559760956175296</c:v>
                </c:pt>
                <c:pt idx="179">
                  <c:v>97.106671353800479</c:v>
                </c:pt>
                <c:pt idx="180">
                  <c:v>96.960686665104291</c:v>
                </c:pt>
                <c:pt idx="181">
                  <c:v>96.818607921256145</c:v>
                </c:pt>
                <c:pt idx="182">
                  <c:v>97.804370752284981</c:v>
                </c:pt>
                <c:pt idx="183">
                  <c:v>97.412311538161077</c:v>
                </c:pt>
                <c:pt idx="184">
                  <c:v>98.04409811733457</c:v>
                </c:pt>
                <c:pt idx="185">
                  <c:v>97.796070619482862</c:v>
                </c:pt>
                <c:pt idx="186">
                  <c:v>97.175513631747506</c:v>
                </c:pt>
                <c:pt idx="187">
                  <c:v>97.616397156472161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19A-4C3E-A133-28B04A07AD23}"/>
            </c:ext>
          </c:extLst>
        </c:ser>
        <c:ser>
          <c:idx val="4"/>
          <c:order val="4"/>
          <c:tx>
            <c:strRef>
              <c:f>Tasa_Cambio!$M$1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87"/>
              <c:layout>
                <c:manualLayout>
                  <c:x val="0"/>
                  <c:y val="4.747554568763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9A-4C3E-A133-28B04A07A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Tasa_Cambio!$H$2:$H$189</c:f>
              <c:numCache>
                <c:formatCode>m/d/yyyy</c:formatCode>
                <c:ptCount val="188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44683</c:v>
                </c:pt>
                <c:pt idx="86">
                  <c:v>44684</c:v>
                </c:pt>
                <c:pt idx="87">
                  <c:v>44685</c:v>
                </c:pt>
                <c:pt idx="88">
                  <c:v>44686</c:v>
                </c:pt>
                <c:pt idx="89">
                  <c:v>44687</c:v>
                </c:pt>
                <c:pt idx="90">
                  <c:v>44690</c:v>
                </c:pt>
                <c:pt idx="91">
                  <c:v>44691</c:v>
                </c:pt>
                <c:pt idx="92">
                  <c:v>44692</c:v>
                </c:pt>
                <c:pt idx="93">
                  <c:v>44693</c:v>
                </c:pt>
                <c:pt idx="94">
                  <c:v>44694</c:v>
                </c:pt>
                <c:pt idx="95">
                  <c:v>44697</c:v>
                </c:pt>
                <c:pt idx="96">
                  <c:v>44698</c:v>
                </c:pt>
                <c:pt idx="97">
                  <c:v>44699</c:v>
                </c:pt>
                <c:pt idx="98">
                  <c:v>44700</c:v>
                </c:pt>
                <c:pt idx="99">
                  <c:v>44701</c:v>
                </c:pt>
                <c:pt idx="100">
                  <c:v>44704</c:v>
                </c:pt>
                <c:pt idx="101">
                  <c:v>44705</c:v>
                </c:pt>
                <c:pt idx="102">
                  <c:v>44706</c:v>
                </c:pt>
                <c:pt idx="103">
                  <c:v>44707</c:v>
                </c:pt>
                <c:pt idx="104">
                  <c:v>44708</c:v>
                </c:pt>
                <c:pt idx="105">
                  <c:v>44711</c:v>
                </c:pt>
                <c:pt idx="106">
                  <c:v>44712</c:v>
                </c:pt>
                <c:pt idx="107">
                  <c:v>44713</c:v>
                </c:pt>
                <c:pt idx="108">
                  <c:v>44714</c:v>
                </c:pt>
                <c:pt idx="109">
                  <c:v>44715</c:v>
                </c:pt>
                <c:pt idx="110">
                  <c:v>44718</c:v>
                </c:pt>
                <c:pt idx="111">
                  <c:v>44719</c:v>
                </c:pt>
                <c:pt idx="112">
                  <c:v>44720</c:v>
                </c:pt>
                <c:pt idx="113">
                  <c:v>44721</c:v>
                </c:pt>
                <c:pt idx="114">
                  <c:v>44722</c:v>
                </c:pt>
                <c:pt idx="115">
                  <c:v>44725</c:v>
                </c:pt>
                <c:pt idx="116">
                  <c:v>44726</c:v>
                </c:pt>
                <c:pt idx="117">
                  <c:v>44727</c:v>
                </c:pt>
                <c:pt idx="118">
                  <c:v>44728</c:v>
                </c:pt>
                <c:pt idx="119">
                  <c:v>44729</c:v>
                </c:pt>
                <c:pt idx="120">
                  <c:v>44732</c:v>
                </c:pt>
                <c:pt idx="121">
                  <c:v>44733</c:v>
                </c:pt>
                <c:pt idx="122">
                  <c:v>44734</c:v>
                </c:pt>
                <c:pt idx="123">
                  <c:v>44735</c:v>
                </c:pt>
                <c:pt idx="124">
                  <c:v>44736</c:v>
                </c:pt>
                <c:pt idx="125">
                  <c:v>44739</c:v>
                </c:pt>
                <c:pt idx="126">
                  <c:v>44740</c:v>
                </c:pt>
                <c:pt idx="127">
                  <c:v>44741</c:v>
                </c:pt>
                <c:pt idx="128">
                  <c:v>44742</c:v>
                </c:pt>
                <c:pt idx="129">
                  <c:v>44743</c:v>
                </c:pt>
                <c:pt idx="130">
                  <c:v>44746</c:v>
                </c:pt>
                <c:pt idx="131">
                  <c:v>44747</c:v>
                </c:pt>
                <c:pt idx="132">
                  <c:v>44748</c:v>
                </c:pt>
                <c:pt idx="133">
                  <c:v>44749</c:v>
                </c:pt>
                <c:pt idx="134">
                  <c:v>44750</c:v>
                </c:pt>
                <c:pt idx="135">
                  <c:v>44753</c:v>
                </c:pt>
                <c:pt idx="136">
                  <c:v>44754</c:v>
                </c:pt>
                <c:pt idx="137">
                  <c:v>44755</c:v>
                </c:pt>
                <c:pt idx="138">
                  <c:v>44756</c:v>
                </c:pt>
                <c:pt idx="139">
                  <c:v>44757</c:v>
                </c:pt>
                <c:pt idx="140">
                  <c:v>44760</c:v>
                </c:pt>
                <c:pt idx="141">
                  <c:v>44761</c:v>
                </c:pt>
                <c:pt idx="142">
                  <c:v>44762</c:v>
                </c:pt>
                <c:pt idx="143">
                  <c:v>44763</c:v>
                </c:pt>
                <c:pt idx="144">
                  <c:v>44764</c:v>
                </c:pt>
                <c:pt idx="145">
                  <c:v>44767</c:v>
                </c:pt>
                <c:pt idx="146">
                  <c:v>44768</c:v>
                </c:pt>
                <c:pt idx="147">
                  <c:v>44769</c:v>
                </c:pt>
                <c:pt idx="148">
                  <c:v>44770</c:v>
                </c:pt>
                <c:pt idx="149">
                  <c:v>44771</c:v>
                </c:pt>
                <c:pt idx="150">
                  <c:v>44774</c:v>
                </c:pt>
                <c:pt idx="151">
                  <c:v>44775</c:v>
                </c:pt>
                <c:pt idx="152">
                  <c:v>44776</c:v>
                </c:pt>
                <c:pt idx="153">
                  <c:v>44777</c:v>
                </c:pt>
                <c:pt idx="154">
                  <c:v>44778</c:v>
                </c:pt>
                <c:pt idx="155">
                  <c:v>44781</c:v>
                </c:pt>
                <c:pt idx="156">
                  <c:v>44782</c:v>
                </c:pt>
                <c:pt idx="157">
                  <c:v>44783</c:v>
                </c:pt>
                <c:pt idx="158">
                  <c:v>44784</c:v>
                </c:pt>
                <c:pt idx="159">
                  <c:v>44785</c:v>
                </c:pt>
                <c:pt idx="160">
                  <c:v>44788</c:v>
                </c:pt>
                <c:pt idx="161">
                  <c:v>44789</c:v>
                </c:pt>
                <c:pt idx="162">
                  <c:v>44790</c:v>
                </c:pt>
                <c:pt idx="163">
                  <c:v>44791</c:v>
                </c:pt>
                <c:pt idx="164">
                  <c:v>44792</c:v>
                </c:pt>
                <c:pt idx="165">
                  <c:v>44795</c:v>
                </c:pt>
                <c:pt idx="166">
                  <c:v>44796</c:v>
                </c:pt>
                <c:pt idx="167">
                  <c:v>44797</c:v>
                </c:pt>
                <c:pt idx="168">
                  <c:v>44798</c:v>
                </c:pt>
                <c:pt idx="169">
                  <c:v>44799</c:v>
                </c:pt>
                <c:pt idx="170">
                  <c:v>44802</c:v>
                </c:pt>
                <c:pt idx="171">
                  <c:v>44803</c:v>
                </c:pt>
                <c:pt idx="172">
                  <c:v>44804</c:v>
                </c:pt>
                <c:pt idx="173">
                  <c:v>44805</c:v>
                </c:pt>
                <c:pt idx="174">
                  <c:v>44806</c:v>
                </c:pt>
                <c:pt idx="175">
                  <c:v>44809</c:v>
                </c:pt>
                <c:pt idx="176">
                  <c:v>44810</c:v>
                </c:pt>
                <c:pt idx="177">
                  <c:v>44811</c:v>
                </c:pt>
                <c:pt idx="178">
                  <c:v>44812</c:v>
                </c:pt>
                <c:pt idx="179">
                  <c:v>44813</c:v>
                </c:pt>
                <c:pt idx="180">
                  <c:v>44816</c:v>
                </c:pt>
                <c:pt idx="181">
                  <c:v>44817</c:v>
                </c:pt>
                <c:pt idx="182">
                  <c:v>44818</c:v>
                </c:pt>
                <c:pt idx="183">
                  <c:v>44819</c:v>
                </c:pt>
                <c:pt idx="184">
                  <c:v>44820</c:v>
                </c:pt>
                <c:pt idx="185">
                  <c:v>44823</c:v>
                </c:pt>
                <c:pt idx="186">
                  <c:v>44824</c:v>
                </c:pt>
                <c:pt idx="187">
                  <c:v>44825</c:v>
                </c:pt>
              </c:numCache>
            </c:numRef>
          </c:cat>
          <c:val>
            <c:numRef>
              <c:f>Tasa_Cambio!$M$2:$M$189</c:f>
              <c:numCache>
                <c:formatCode>0.00</c:formatCode>
                <c:ptCount val="188"/>
                <c:pt idx="0" formatCode="0">
                  <c:v>100</c:v>
                </c:pt>
                <c:pt idx="1">
                  <c:v>99.987695579011543</c:v>
                </c:pt>
                <c:pt idx="2">
                  <c:v>100.36839365073784</c:v>
                </c:pt>
                <c:pt idx="3">
                  <c:v>99.097836014147333</c:v>
                </c:pt>
                <c:pt idx="4">
                  <c:v>99.196271382054945</c:v>
                </c:pt>
                <c:pt idx="5">
                  <c:v>97.714447796837547</c:v>
                </c:pt>
                <c:pt idx="6">
                  <c:v>99.62372984642829</c:v>
                </c:pt>
                <c:pt idx="7">
                  <c:v>98.26778024183433</c:v>
                </c:pt>
                <c:pt idx="8">
                  <c:v>97.879698336290545</c:v>
                </c:pt>
                <c:pt idx="9">
                  <c:v>97.582673944785498</c:v>
                </c:pt>
                <c:pt idx="10">
                  <c:v>98.564564327997473</c:v>
                </c:pt>
                <c:pt idx="11">
                  <c:v>98.563579014573563</c:v>
                </c:pt>
                <c:pt idx="12">
                  <c:v>99.310213445730938</c:v>
                </c:pt>
                <c:pt idx="13">
                  <c:v>98.246373674637354</c:v>
                </c:pt>
                <c:pt idx="14">
                  <c:v>97.789385805724976</c:v>
                </c:pt>
                <c:pt idx="15">
                  <c:v>97.320832494739875</c:v>
                </c:pt>
                <c:pt idx="16">
                  <c:v>97.797508643067033</c:v>
                </c:pt>
                <c:pt idx="17">
                  <c:v>97.608508405528212</c:v>
                </c:pt>
                <c:pt idx="18">
                  <c:v>96.669683495775814</c:v>
                </c:pt>
                <c:pt idx="19">
                  <c:v>97.482021615521859</c:v>
                </c:pt>
                <c:pt idx="20">
                  <c:v>96.282034164456292</c:v>
                </c:pt>
                <c:pt idx="21">
                  <c:v>96.990091110491946</c:v>
                </c:pt>
                <c:pt idx="22">
                  <c:v>96.51809519477618</c:v>
                </c:pt>
                <c:pt idx="23">
                  <c:v>96.760242360849574</c:v>
                </c:pt>
                <c:pt idx="24">
                  <c:v>97.275556064481719</c:v>
                </c:pt>
                <c:pt idx="25">
                  <c:v>97.322803121587697</c:v>
                </c:pt>
                <c:pt idx="26">
                  <c:v>97.536898840953526</c:v>
                </c:pt>
                <c:pt idx="27">
                  <c:v>97.257339762949783</c:v>
                </c:pt>
                <c:pt idx="28">
                  <c:v>96.796416620290358</c:v>
                </c:pt>
                <c:pt idx="29">
                  <c:v>96.395050984891654</c:v>
                </c:pt>
                <c:pt idx="30">
                  <c:v>95.867649122774338</c:v>
                </c:pt>
                <c:pt idx="31">
                  <c:v>97.024541077593113</c:v>
                </c:pt>
                <c:pt idx="32">
                  <c:v>97.169983172655961</c:v>
                </c:pt>
                <c:pt idx="33">
                  <c:v>97.517210561538732</c:v>
                </c:pt>
                <c:pt idx="34">
                  <c:v>97.026511704440935</c:v>
                </c:pt>
                <c:pt idx="35">
                  <c:v>96.698473921399113</c:v>
                </c:pt>
                <c:pt idx="36">
                  <c:v>96.766887215751325</c:v>
                </c:pt>
                <c:pt idx="37">
                  <c:v>96.661560658433771</c:v>
                </c:pt>
                <c:pt idx="38">
                  <c:v>96.247397933030214</c:v>
                </c:pt>
                <c:pt idx="39">
                  <c:v>96.583552548856659</c:v>
                </c:pt>
                <c:pt idx="40">
                  <c:v>94.83620460352104</c:v>
                </c:pt>
                <c:pt idx="41">
                  <c:v>96.612342974479958</c:v>
                </c:pt>
                <c:pt idx="42">
                  <c:v>95.504945085519239</c:v>
                </c:pt>
                <c:pt idx="43">
                  <c:v>94.643635616327586</c:v>
                </c:pt>
                <c:pt idx="44">
                  <c:v>92.472644290781474</c:v>
                </c:pt>
                <c:pt idx="45">
                  <c:v>91.833421204207411</c:v>
                </c:pt>
                <c:pt idx="46">
                  <c:v>93.728926879535706</c:v>
                </c:pt>
                <c:pt idx="47">
                  <c:v>92.802899035179294</c:v>
                </c:pt>
                <c:pt idx="48">
                  <c:v>92.030916783129285</c:v>
                </c:pt>
                <c:pt idx="49">
                  <c:v>93.929979198997344</c:v>
                </c:pt>
                <c:pt idx="50">
                  <c:v>93.946471208189635</c:v>
                </c:pt>
                <c:pt idx="51">
                  <c:v>93.39843180518713</c:v>
                </c:pt>
                <c:pt idx="52">
                  <c:v>94.274502986674008</c:v>
                </c:pt>
                <c:pt idx="53">
                  <c:v>94.315111168826832</c:v>
                </c:pt>
                <c:pt idx="54">
                  <c:v>93.954588040974258</c:v>
                </c:pt>
                <c:pt idx="55">
                  <c:v>93.958775629178092</c:v>
                </c:pt>
                <c:pt idx="56">
                  <c:v>93.60588266965118</c:v>
                </c:pt>
                <c:pt idx="57">
                  <c:v>92.617593741436792</c:v>
                </c:pt>
                <c:pt idx="58">
                  <c:v>92.748754784105927</c:v>
                </c:pt>
                <c:pt idx="59">
                  <c:v>93.167105097713304</c:v>
                </c:pt>
                <c:pt idx="60">
                  <c:v>93.339120657043438</c:v>
                </c:pt>
                <c:pt idx="61">
                  <c:v>93.055626329901514</c:v>
                </c:pt>
                <c:pt idx="62">
                  <c:v>92.529738502177977</c:v>
                </c:pt>
                <c:pt idx="63">
                  <c:v>92.26814338664056</c:v>
                </c:pt>
                <c:pt idx="64">
                  <c:v>92.629898162425235</c:v>
                </c:pt>
                <c:pt idx="65">
                  <c:v>92.216961080396359</c:v>
                </c:pt>
                <c:pt idx="66">
                  <c:v>91.120389629983805</c:v>
                </c:pt>
                <c:pt idx="67">
                  <c:v>91.82100264740987</c:v>
                </c:pt>
                <c:pt idx="68">
                  <c:v>92.18275141863711</c:v>
                </c:pt>
                <c:pt idx="69">
                  <c:v>92.468955376151442</c:v>
                </c:pt>
                <c:pt idx="70">
                  <c:v>92.412600168279496</c:v>
                </c:pt>
                <c:pt idx="71">
                  <c:v>92.059707208752585</c:v>
                </c:pt>
                <c:pt idx="72">
                  <c:v>92.245505171511482</c:v>
                </c:pt>
                <c:pt idx="73">
                  <c:v>91.567530369214495</c:v>
                </c:pt>
                <c:pt idx="74">
                  <c:v>91.969394678187015</c:v>
                </c:pt>
                <c:pt idx="75">
                  <c:v>91.575899541064729</c:v>
                </c:pt>
                <c:pt idx="76">
                  <c:v>91.79713278434869</c:v>
                </c:pt>
                <c:pt idx="77">
                  <c:v>92.215483097956067</c:v>
                </c:pt>
                <c:pt idx="78">
                  <c:v>92.451730392600865</c:v>
                </c:pt>
                <c:pt idx="79">
                  <c:v>92.882877771604228</c:v>
                </c:pt>
                <c:pt idx="80">
                  <c:v>94.848875523993058</c:v>
                </c:pt>
                <c:pt idx="81">
                  <c:v>96.829640968625696</c:v>
                </c:pt>
                <c:pt idx="82">
                  <c:v>96.996735965393725</c:v>
                </c:pt>
                <c:pt idx="83">
                  <c:v>97.465289276378826</c:v>
                </c:pt>
                <c:pt idx="84">
                  <c:v>97.735247559209043</c:v>
                </c:pt>
                <c:pt idx="85">
                  <c:v>97.358731071129142</c:v>
                </c:pt>
                <c:pt idx="86">
                  <c:v>98.424787778969915</c:v>
                </c:pt>
                <c:pt idx="87">
                  <c:v>99.02400948821662</c:v>
                </c:pt>
                <c:pt idx="88">
                  <c:v>100.09449411421197</c:v>
                </c:pt>
                <c:pt idx="89">
                  <c:v>100.63982989139953</c:v>
                </c:pt>
                <c:pt idx="90">
                  <c:v>99.813463058325397</c:v>
                </c:pt>
                <c:pt idx="91">
                  <c:v>100.54139452349192</c:v>
                </c:pt>
                <c:pt idx="92">
                  <c:v>100.41022747626533</c:v>
                </c:pt>
                <c:pt idx="93">
                  <c:v>100.41022747626533</c:v>
                </c:pt>
                <c:pt idx="94">
                  <c:v>101.11133914265635</c:v>
                </c:pt>
                <c:pt idx="95">
                  <c:v>101.11157947260712</c:v>
                </c:pt>
                <c:pt idx="96">
                  <c:v>99.795006426842718</c:v>
                </c:pt>
                <c:pt idx="97">
                  <c:v>99.237125898715945</c:v>
                </c:pt>
                <c:pt idx="98">
                  <c:v>100.08957355164985</c:v>
                </c:pt>
                <c:pt idx="99">
                  <c:v>99.634556284976455</c:v>
                </c:pt>
                <c:pt idx="100">
                  <c:v>97.703254858805806</c:v>
                </c:pt>
                <c:pt idx="101">
                  <c:v>97.489898118355725</c:v>
                </c:pt>
                <c:pt idx="102">
                  <c:v>97.852139558599333</c:v>
                </c:pt>
                <c:pt idx="103">
                  <c:v>96.94604029899962</c:v>
                </c:pt>
                <c:pt idx="104">
                  <c:v>96.558943706879745</c:v>
                </c:pt>
                <c:pt idx="105">
                  <c:v>96.755814442694984</c:v>
                </c:pt>
                <c:pt idx="106">
                  <c:v>96.716684218373615</c:v>
                </c:pt>
                <c:pt idx="107">
                  <c:v>97.813748313193699</c:v>
                </c:pt>
                <c:pt idx="108">
                  <c:v>94.951246141038894</c:v>
                </c:pt>
                <c:pt idx="109">
                  <c:v>92.953748357263208</c:v>
                </c:pt>
                <c:pt idx="110">
                  <c:v>93.011827857474799</c:v>
                </c:pt>
                <c:pt idx="111">
                  <c:v>93.302453728586272</c:v>
                </c:pt>
                <c:pt idx="112">
                  <c:v>93.22026403536276</c:v>
                </c:pt>
                <c:pt idx="113">
                  <c:v>93.437309690442873</c:v>
                </c:pt>
                <c:pt idx="114">
                  <c:v>94.695316596145602</c:v>
                </c:pt>
                <c:pt idx="115">
                  <c:v>97.024048408576732</c:v>
                </c:pt>
                <c:pt idx="116">
                  <c:v>98.178945693709053</c:v>
                </c:pt>
                <c:pt idx="117">
                  <c:v>97.570369523797041</c:v>
                </c:pt>
                <c:pt idx="118">
                  <c:v>96.097035250796409</c:v>
                </c:pt>
                <c:pt idx="119">
                  <c:v>95.894751308011507</c:v>
                </c:pt>
                <c:pt idx="120">
                  <c:v>96.054216111845008</c:v>
                </c:pt>
                <c:pt idx="121">
                  <c:v>96.073904391259788</c:v>
                </c:pt>
                <c:pt idx="122">
                  <c:v>97.973952120551772</c:v>
                </c:pt>
                <c:pt idx="123">
                  <c:v>98.847566010731882</c:v>
                </c:pt>
                <c:pt idx="124">
                  <c:v>100.36937896416175</c:v>
                </c:pt>
                <c:pt idx="125">
                  <c:v>101.84984473191425</c:v>
                </c:pt>
                <c:pt idx="126">
                  <c:v>101.66109683344106</c:v>
                </c:pt>
                <c:pt idx="127">
                  <c:v>101.06383977109361</c:v>
                </c:pt>
                <c:pt idx="128">
                  <c:v>101.08131108915235</c:v>
                </c:pt>
                <c:pt idx="129">
                  <c:v>102.11734572343774</c:v>
                </c:pt>
                <c:pt idx="130">
                  <c:v>103.43834068279925</c:v>
                </c:pt>
                <c:pt idx="131">
                  <c:v>103.43834068279925</c:v>
                </c:pt>
                <c:pt idx="132">
                  <c:v>104.66164525772636</c:v>
                </c:pt>
                <c:pt idx="133">
                  <c:v>106.4957480087341</c:v>
                </c:pt>
                <c:pt idx="134">
                  <c:v>107.76777905052029</c:v>
                </c:pt>
                <c:pt idx="135">
                  <c:v>108.74032048544757</c:v>
                </c:pt>
                <c:pt idx="136">
                  <c:v>112.6378659985152</c:v>
                </c:pt>
                <c:pt idx="137">
                  <c:v>113.37072403080128</c:v>
                </c:pt>
                <c:pt idx="138">
                  <c:v>111.55582193500457</c:v>
                </c:pt>
                <c:pt idx="139">
                  <c:v>110.49985268679625</c:v>
                </c:pt>
                <c:pt idx="140">
                  <c:v>107.22687670386793</c:v>
                </c:pt>
                <c:pt idx="141">
                  <c:v>106.34784357755184</c:v>
                </c:pt>
                <c:pt idx="142">
                  <c:v>106.19699425546796</c:v>
                </c:pt>
                <c:pt idx="143">
                  <c:v>107.15305017793722</c:v>
                </c:pt>
                <c:pt idx="144">
                  <c:v>108.29465681812999</c:v>
                </c:pt>
                <c:pt idx="145">
                  <c:v>109.83541395341983</c:v>
                </c:pt>
                <c:pt idx="146">
                  <c:v>109.90431378918674</c:v>
                </c:pt>
                <c:pt idx="147">
                  <c:v>109.50589909846488</c:v>
                </c:pt>
                <c:pt idx="148">
                  <c:v>107.61692931008606</c:v>
                </c:pt>
                <c:pt idx="149">
                  <c:v>107.62874155423499</c:v>
                </c:pt>
                <c:pt idx="150">
                  <c:v>105.4550400815308</c:v>
                </c:pt>
                <c:pt idx="151">
                  <c:v>104.77411588491404</c:v>
                </c:pt>
                <c:pt idx="152">
                  <c:v>105.95853698837826</c:v>
                </c:pt>
                <c:pt idx="153">
                  <c:v>106.09658767010031</c:v>
                </c:pt>
                <c:pt idx="154">
                  <c:v>105.4636556371069</c:v>
                </c:pt>
                <c:pt idx="155">
                  <c:v>106.88481626127313</c:v>
                </c:pt>
                <c:pt idx="156">
                  <c:v>105.98929804084941</c:v>
                </c:pt>
                <c:pt idx="157">
                  <c:v>106.68548218037601</c:v>
                </c:pt>
                <c:pt idx="158">
                  <c:v>105.09426953638096</c:v>
                </c:pt>
                <c:pt idx="159">
                  <c:v>104.12616261477794</c:v>
                </c:pt>
                <c:pt idx="160">
                  <c:v>102.27754394458866</c:v>
                </c:pt>
                <c:pt idx="161">
                  <c:v>102.30215278656556</c:v>
                </c:pt>
                <c:pt idx="162">
                  <c:v>104.55164949255862</c:v>
                </c:pt>
                <c:pt idx="163">
                  <c:v>108.10171611437849</c:v>
                </c:pt>
                <c:pt idx="164">
                  <c:v>107.53941391874302</c:v>
                </c:pt>
                <c:pt idx="165">
                  <c:v>107.66983585945221</c:v>
                </c:pt>
                <c:pt idx="166">
                  <c:v>108.24370913258522</c:v>
                </c:pt>
                <c:pt idx="167">
                  <c:v>107.35410195600433</c:v>
                </c:pt>
                <c:pt idx="168">
                  <c:v>108.04709186784235</c:v>
                </c:pt>
                <c:pt idx="169">
                  <c:v>108.08646847588959</c:v>
                </c:pt>
                <c:pt idx="170">
                  <c:v>108.13127625536116</c:v>
                </c:pt>
                <c:pt idx="171">
                  <c:v>107.79288006933673</c:v>
                </c:pt>
                <c:pt idx="172">
                  <c:v>109.10698977001925</c:v>
                </c:pt>
                <c:pt idx="173">
                  <c:v>108.76911036967634</c:v>
                </c:pt>
                <c:pt idx="174">
                  <c:v>110.21685100406185</c:v>
                </c:pt>
                <c:pt idx="175">
                  <c:v>110.36450405592326</c:v>
                </c:pt>
                <c:pt idx="176">
                  <c:v>109.79431964820259</c:v>
                </c:pt>
                <c:pt idx="177">
                  <c:v>113.20067309376154</c:v>
                </c:pt>
                <c:pt idx="178">
                  <c:v>108.05127291009424</c:v>
                </c:pt>
                <c:pt idx="179">
                  <c:v>107.17042894214129</c:v>
                </c:pt>
                <c:pt idx="180">
                  <c:v>107.0792236520065</c:v>
                </c:pt>
                <c:pt idx="181">
                  <c:v>107.28224659831595</c:v>
                </c:pt>
                <c:pt idx="182">
                  <c:v>108.54344974963233</c:v>
                </c:pt>
                <c:pt idx="183">
                  <c:v>108.05127291009424</c:v>
                </c:pt>
                <c:pt idx="184">
                  <c:v>108.68100825451481</c:v>
                </c:pt>
                <c:pt idx="185">
                  <c:v>109.10207538427645</c:v>
                </c:pt>
                <c:pt idx="186">
                  <c:v>108.40810111875936</c:v>
                </c:pt>
                <c:pt idx="187">
                  <c:v>108.79470602621653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19A-4C3E-A133-28B04A07AD23}"/>
            </c:ext>
          </c:extLst>
        </c:ser>
        <c:ser>
          <c:idx val="5"/>
          <c:order val="5"/>
          <c:tx>
            <c:strRef>
              <c:f>Tasa_Cambio!$N$1</c:f>
              <c:strCache>
                <c:ptCount val="1"/>
                <c:pt idx="0">
                  <c:v>Promedio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86"/>
              <c:layout>
                <c:manualLayout>
                  <c:x val="-3.8838703350469294E-5"/>
                  <c:y val="-3.1187804834889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19A-4C3E-A133-28B04A07A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Tasa_Cambio!$H$2:$H$189</c:f>
              <c:numCache>
                <c:formatCode>m/d/yyyy</c:formatCode>
                <c:ptCount val="188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44683</c:v>
                </c:pt>
                <c:pt idx="86">
                  <c:v>44684</c:v>
                </c:pt>
                <c:pt idx="87">
                  <c:v>44685</c:v>
                </c:pt>
                <c:pt idx="88">
                  <c:v>44686</c:v>
                </c:pt>
                <c:pt idx="89">
                  <c:v>44687</c:v>
                </c:pt>
                <c:pt idx="90">
                  <c:v>44690</c:v>
                </c:pt>
                <c:pt idx="91">
                  <c:v>44691</c:v>
                </c:pt>
                <c:pt idx="92">
                  <c:v>44692</c:v>
                </c:pt>
                <c:pt idx="93">
                  <c:v>44693</c:v>
                </c:pt>
                <c:pt idx="94">
                  <c:v>44694</c:v>
                </c:pt>
                <c:pt idx="95">
                  <c:v>44697</c:v>
                </c:pt>
                <c:pt idx="96">
                  <c:v>44698</c:v>
                </c:pt>
                <c:pt idx="97">
                  <c:v>44699</c:v>
                </c:pt>
                <c:pt idx="98">
                  <c:v>44700</c:v>
                </c:pt>
                <c:pt idx="99">
                  <c:v>44701</c:v>
                </c:pt>
                <c:pt idx="100">
                  <c:v>44704</c:v>
                </c:pt>
                <c:pt idx="101">
                  <c:v>44705</c:v>
                </c:pt>
                <c:pt idx="102">
                  <c:v>44706</c:v>
                </c:pt>
                <c:pt idx="103">
                  <c:v>44707</c:v>
                </c:pt>
                <c:pt idx="104">
                  <c:v>44708</c:v>
                </c:pt>
                <c:pt idx="105">
                  <c:v>44711</c:v>
                </c:pt>
                <c:pt idx="106">
                  <c:v>44712</c:v>
                </c:pt>
                <c:pt idx="107">
                  <c:v>44713</c:v>
                </c:pt>
                <c:pt idx="108">
                  <c:v>44714</c:v>
                </c:pt>
                <c:pt idx="109">
                  <c:v>44715</c:v>
                </c:pt>
                <c:pt idx="110">
                  <c:v>44718</c:v>
                </c:pt>
                <c:pt idx="111">
                  <c:v>44719</c:v>
                </c:pt>
                <c:pt idx="112">
                  <c:v>44720</c:v>
                </c:pt>
                <c:pt idx="113">
                  <c:v>44721</c:v>
                </c:pt>
                <c:pt idx="114">
                  <c:v>44722</c:v>
                </c:pt>
                <c:pt idx="115">
                  <c:v>44725</c:v>
                </c:pt>
                <c:pt idx="116">
                  <c:v>44726</c:v>
                </c:pt>
                <c:pt idx="117">
                  <c:v>44727</c:v>
                </c:pt>
                <c:pt idx="118">
                  <c:v>44728</c:v>
                </c:pt>
                <c:pt idx="119">
                  <c:v>44729</c:v>
                </c:pt>
                <c:pt idx="120">
                  <c:v>44732</c:v>
                </c:pt>
                <c:pt idx="121">
                  <c:v>44733</c:v>
                </c:pt>
                <c:pt idx="122">
                  <c:v>44734</c:v>
                </c:pt>
                <c:pt idx="123">
                  <c:v>44735</c:v>
                </c:pt>
                <c:pt idx="124">
                  <c:v>44736</c:v>
                </c:pt>
                <c:pt idx="125">
                  <c:v>44739</c:v>
                </c:pt>
                <c:pt idx="126">
                  <c:v>44740</c:v>
                </c:pt>
                <c:pt idx="127">
                  <c:v>44741</c:v>
                </c:pt>
                <c:pt idx="128">
                  <c:v>44742</c:v>
                </c:pt>
                <c:pt idx="129">
                  <c:v>44743</c:v>
                </c:pt>
                <c:pt idx="130">
                  <c:v>44746</c:v>
                </c:pt>
                <c:pt idx="131">
                  <c:v>44747</c:v>
                </c:pt>
                <c:pt idx="132">
                  <c:v>44748</c:v>
                </c:pt>
                <c:pt idx="133">
                  <c:v>44749</c:v>
                </c:pt>
                <c:pt idx="134">
                  <c:v>44750</c:v>
                </c:pt>
                <c:pt idx="135">
                  <c:v>44753</c:v>
                </c:pt>
                <c:pt idx="136">
                  <c:v>44754</c:v>
                </c:pt>
                <c:pt idx="137">
                  <c:v>44755</c:v>
                </c:pt>
                <c:pt idx="138">
                  <c:v>44756</c:v>
                </c:pt>
                <c:pt idx="139">
                  <c:v>44757</c:v>
                </c:pt>
                <c:pt idx="140">
                  <c:v>44760</c:v>
                </c:pt>
                <c:pt idx="141">
                  <c:v>44761</c:v>
                </c:pt>
                <c:pt idx="142">
                  <c:v>44762</c:v>
                </c:pt>
                <c:pt idx="143">
                  <c:v>44763</c:v>
                </c:pt>
                <c:pt idx="144">
                  <c:v>44764</c:v>
                </c:pt>
                <c:pt idx="145">
                  <c:v>44767</c:v>
                </c:pt>
                <c:pt idx="146">
                  <c:v>44768</c:v>
                </c:pt>
                <c:pt idx="147">
                  <c:v>44769</c:v>
                </c:pt>
                <c:pt idx="148">
                  <c:v>44770</c:v>
                </c:pt>
                <c:pt idx="149">
                  <c:v>44771</c:v>
                </c:pt>
                <c:pt idx="150">
                  <c:v>44774</c:v>
                </c:pt>
                <c:pt idx="151">
                  <c:v>44775</c:v>
                </c:pt>
                <c:pt idx="152">
                  <c:v>44776</c:v>
                </c:pt>
                <c:pt idx="153">
                  <c:v>44777</c:v>
                </c:pt>
                <c:pt idx="154">
                  <c:v>44778</c:v>
                </c:pt>
                <c:pt idx="155">
                  <c:v>44781</c:v>
                </c:pt>
                <c:pt idx="156">
                  <c:v>44782</c:v>
                </c:pt>
                <c:pt idx="157">
                  <c:v>44783</c:v>
                </c:pt>
                <c:pt idx="158">
                  <c:v>44784</c:v>
                </c:pt>
                <c:pt idx="159">
                  <c:v>44785</c:v>
                </c:pt>
                <c:pt idx="160">
                  <c:v>44788</c:v>
                </c:pt>
                <c:pt idx="161">
                  <c:v>44789</c:v>
                </c:pt>
                <c:pt idx="162">
                  <c:v>44790</c:v>
                </c:pt>
                <c:pt idx="163">
                  <c:v>44791</c:v>
                </c:pt>
                <c:pt idx="164">
                  <c:v>44792</c:v>
                </c:pt>
                <c:pt idx="165">
                  <c:v>44795</c:v>
                </c:pt>
                <c:pt idx="166">
                  <c:v>44796</c:v>
                </c:pt>
                <c:pt idx="167">
                  <c:v>44797</c:v>
                </c:pt>
                <c:pt idx="168">
                  <c:v>44798</c:v>
                </c:pt>
                <c:pt idx="169">
                  <c:v>44799</c:v>
                </c:pt>
                <c:pt idx="170">
                  <c:v>44802</c:v>
                </c:pt>
                <c:pt idx="171">
                  <c:v>44803</c:v>
                </c:pt>
                <c:pt idx="172">
                  <c:v>44804</c:v>
                </c:pt>
                <c:pt idx="173">
                  <c:v>44805</c:v>
                </c:pt>
                <c:pt idx="174">
                  <c:v>44806</c:v>
                </c:pt>
                <c:pt idx="175">
                  <c:v>44809</c:v>
                </c:pt>
                <c:pt idx="176">
                  <c:v>44810</c:v>
                </c:pt>
                <c:pt idx="177">
                  <c:v>44811</c:v>
                </c:pt>
                <c:pt idx="178">
                  <c:v>44812</c:v>
                </c:pt>
                <c:pt idx="179">
                  <c:v>44813</c:v>
                </c:pt>
                <c:pt idx="180">
                  <c:v>44816</c:v>
                </c:pt>
                <c:pt idx="181">
                  <c:v>44817</c:v>
                </c:pt>
                <c:pt idx="182">
                  <c:v>44818</c:v>
                </c:pt>
                <c:pt idx="183">
                  <c:v>44819</c:v>
                </c:pt>
                <c:pt idx="184">
                  <c:v>44820</c:v>
                </c:pt>
                <c:pt idx="185">
                  <c:v>44823</c:v>
                </c:pt>
                <c:pt idx="186">
                  <c:v>44824</c:v>
                </c:pt>
                <c:pt idx="187">
                  <c:v>44825</c:v>
                </c:pt>
              </c:numCache>
            </c:numRef>
          </c:cat>
          <c:val>
            <c:numRef>
              <c:f>Tasa_Cambio!$N$2:$N$189</c:f>
              <c:numCache>
                <c:formatCode>0.00</c:formatCode>
                <c:ptCount val="188"/>
                <c:pt idx="0">
                  <c:v>100</c:v>
                </c:pt>
                <c:pt idx="1">
                  <c:v>100.4560801446988</c:v>
                </c:pt>
                <c:pt idx="2">
                  <c:v>100.47712710111163</c:v>
                </c:pt>
                <c:pt idx="3">
                  <c:v>100.15749380803199</c:v>
                </c:pt>
                <c:pt idx="4">
                  <c:v>100.03021231403243</c:v>
                </c:pt>
                <c:pt idx="5">
                  <c:v>98.921952839634898</c:v>
                </c:pt>
                <c:pt idx="6">
                  <c:v>99.907398069247549</c:v>
                </c:pt>
                <c:pt idx="7">
                  <c:v>99.16681480015103</c:v>
                </c:pt>
                <c:pt idx="8">
                  <c:v>98.85303168021224</c:v>
                </c:pt>
                <c:pt idx="9">
                  <c:v>98.599358838377114</c:v>
                </c:pt>
                <c:pt idx="10">
                  <c:v>98.891397650413126</c:v>
                </c:pt>
                <c:pt idx="11">
                  <c:v>98.909616664472509</c:v>
                </c:pt>
                <c:pt idx="12">
                  <c:v>99.252487074249458</c:v>
                </c:pt>
                <c:pt idx="13">
                  <c:v>98.48386058348396</c:v>
                </c:pt>
                <c:pt idx="14">
                  <c:v>98.218419697260998</c:v>
                </c:pt>
                <c:pt idx="15">
                  <c:v>98.112101834779622</c:v>
                </c:pt>
                <c:pt idx="16">
                  <c:v>98.657909488082609</c:v>
                </c:pt>
                <c:pt idx="17">
                  <c:v>98.340892014563366</c:v>
                </c:pt>
                <c:pt idx="18">
                  <c:v>98.305568513828746</c:v>
                </c:pt>
                <c:pt idx="19">
                  <c:v>98.490326395081752</c:v>
                </c:pt>
                <c:pt idx="20">
                  <c:v>97.881740132402996</c:v>
                </c:pt>
                <c:pt idx="21">
                  <c:v>97.864116775563062</c:v>
                </c:pt>
                <c:pt idx="22">
                  <c:v>97.592388863405219</c:v>
                </c:pt>
                <c:pt idx="23">
                  <c:v>97.882266820857026</c:v>
                </c:pt>
                <c:pt idx="24">
                  <c:v>98.234568596947653</c:v>
                </c:pt>
                <c:pt idx="25">
                  <c:v>98.727689149071423</c:v>
                </c:pt>
                <c:pt idx="26">
                  <c:v>98.439740330286611</c:v>
                </c:pt>
                <c:pt idx="27">
                  <c:v>98.485839321679663</c:v>
                </c:pt>
                <c:pt idx="28">
                  <c:v>97.881469376030026</c:v>
                </c:pt>
                <c:pt idx="29">
                  <c:v>97.759048686889145</c:v>
                </c:pt>
                <c:pt idx="30">
                  <c:v>97.386617272966305</c:v>
                </c:pt>
                <c:pt idx="31">
                  <c:v>97.861385556812706</c:v>
                </c:pt>
                <c:pt idx="32">
                  <c:v>97.409908029070309</c:v>
                </c:pt>
                <c:pt idx="33">
                  <c:v>97.241140638946447</c:v>
                </c:pt>
                <c:pt idx="34">
                  <c:v>97.233831469779943</c:v>
                </c:pt>
                <c:pt idx="35">
                  <c:v>97.229725510560485</c:v>
                </c:pt>
                <c:pt idx="36">
                  <c:v>97.126461167369072</c:v>
                </c:pt>
                <c:pt idx="37">
                  <c:v>96.800540438901493</c:v>
                </c:pt>
                <c:pt idx="38">
                  <c:v>96.462189981021609</c:v>
                </c:pt>
                <c:pt idx="39">
                  <c:v>97.881871645212684</c:v>
                </c:pt>
                <c:pt idx="40">
                  <c:v>97.087396563026601</c:v>
                </c:pt>
                <c:pt idx="41">
                  <c:v>97.504332979720061</c:v>
                </c:pt>
                <c:pt idx="42">
                  <c:v>97.642819535764858</c:v>
                </c:pt>
                <c:pt idx="43">
                  <c:v>97.297211046553855</c:v>
                </c:pt>
                <c:pt idx="44">
                  <c:v>96.451675288626589</c:v>
                </c:pt>
                <c:pt idx="45">
                  <c:v>96.860058786644416</c:v>
                </c:pt>
                <c:pt idx="46">
                  <c:v>98.102252044458425</c:v>
                </c:pt>
                <c:pt idx="47">
                  <c:v>97.745758423159543</c:v>
                </c:pt>
                <c:pt idx="48">
                  <c:v>96.873116857036834</c:v>
                </c:pt>
                <c:pt idx="49">
                  <c:v>97.212647034853077</c:v>
                </c:pt>
                <c:pt idx="50">
                  <c:v>97.486367665600127</c:v>
                </c:pt>
                <c:pt idx="51">
                  <c:v>97.85007734136218</c:v>
                </c:pt>
                <c:pt idx="52">
                  <c:v>98.017731822123238</c:v>
                </c:pt>
                <c:pt idx="53">
                  <c:v>97.279049181421129</c:v>
                </c:pt>
                <c:pt idx="54">
                  <c:v>97.022628745928003</c:v>
                </c:pt>
                <c:pt idx="55">
                  <c:v>96.967706844616686</c:v>
                </c:pt>
                <c:pt idx="56">
                  <c:v>96.400940507535907</c:v>
                </c:pt>
                <c:pt idx="57">
                  <c:v>96.003790564972221</c:v>
                </c:pt>
                <c:pt idx="58">
                  <c:v>95.700611573913193</c:v>
                </c:pt>
                <c:pt idx="59">
                  <c:v>95.634396894552339</c:v>
                </c:pt>
                <c:pt idx="60">
                  <c:v>95.106901266664778</c:v>
                </c:pt>
                <c:pt idx="61">
                  <c:v>95.178424394220698</c:v>
                </c:pt>
                <c:pt idx="62">
                  <c:v>94.982666939540906</c:v>
                </c:pt>
                <c:pt idx="63">
                  <c:v>95.118812284885308</c:v>
                </c:pt>
                <c:pt idx="64">
                  <c:v>95.039957529414593</c:v>
                </c:pt>
                <c:pt idx="65">
                  <c:v>94.595937055188926</c:v>
                </c:pt>
                <c:pt idx="66">
                  <c:v>94.085400330893066</c:v>
                </c:pt>
                <c:pt idx="67">
                  <c:v>94.823528434166292</c:v>
                </c:pt>
                <c:pt idx="68">
                  <c:v>95.620168160608756</c:v>
                </c:pt>
                <c:pt idx="69">
                  <c:v>95.950772875604599</c:v>
                </c:pt>
                <c:pt idx="70">
                  <c:v>95.910201170691522</c:v>
                </c:pt>
                <c:pt idx="71">
                  <c:v>95.847155112817703</c:v>
                </c:pt>
                <c:pt idx="72">
                  <c:v>95.449659311487196</c:v>
                </c:pt>
                <c:pt idx="73">
                  <c:v>95.37315692981592</c:v>
                </c:pt>
                <c:pt idx="74">
                  <c:v>95.910468575142076</c:v>
                </c:pt>
                <c:pt idx="75">
                  <c:v>95.98656968062339</c:v>
                </c:pt>
                <c:pt idx="76">
                  <c:v>95.806874700515593</c:v>
                </c:pt>
                <c:pt idx="77">
                  <c:v>96.154345529388294</c:v>
                </c:pt>
                <c:pt idx="78">
                  <c:v>95.93033057948135</c:v>
                </c:pt>
                <c:pt idx="79">
                  <c:v>96.468235642679687</c:v>
                </c:pt>
                <c:pt idx="80">
                  <c:v>97.840078491488242</c:v>
                </c:pt>
                <c:pt idx="81">
                  <c:v>98.791655203817442</c:v>
                </c:pt>
                <c:pt idx="82">
                  <c:v>99.501318958095425</c:v>
                </c:pt>
                <c:pt idx="83">
                  <c:v>99.503111750570952</c:v>
                </c:pt>
                <c:pt idx="84">
                  <c:v>99.818127978534193</c:v>
                </c:pt>
                <c:pt idx="85">
                  <c:v>99.752659615808142</c:v>
                </c:pt>
                <c:pt idx="86">
                  <c:v>100.67601058746634</c:v>
                </c:pt>
                <c:pt idx="87">
                  <c:v>100.06964150684783</c:v>
                </c:pt>
                <c:pt idx="88">
                  <c:v>99.885896848206912</c:v>
                </c:pt>
                <c:pt idx="89">
                  <c:v>100.79224379765337</c:v>
                </c:pt>
                <c:pt idx="90">
                  <c:v>100.76574293444546</c:v>
                </c:pt>
                <c:pt idx="91">
                  <c:v>101.66593572075934</c:v>
                </c:pt>
                <c:pt idx="92">
                  <c:v>101.54026788722344</c:v>
                </c:pt>
                <c:pt idx="93">
                  <c:v>101.40938241255442</c:v>
                </c:pt>
                <c:pt idx="94">
                  <c:v>101.51878713917097</c:v>
                </c:pt>
                <c:pt idx="95">
                  <c:v>101.10426681890033</c:v>
                </c:pt>
                <c:pt idx="96">
                  <c:v>100.76620152875402</c:v>
                </c:pt>
                <c:pt idx="97">
                  <c:v>100.02846814940148</c:v>
                </c:pt>
                <c:pt idx="98">
                  <c:v>100.46395489115517</c:v>
                </c:pt>
                <c:pt idx="99">
                  <c:v>99.802742221381763</c:v>
                </c:pt>
                <c:pt idx="100">
                  <c:v>99.150575409003466</c:v>
                </c:pt>
                <c:pt idx="101">
                  <c:v>98.891129848068971</c:v>
                </c:pt>
                <c:pt idx="102">
                  <c:v>98.935627815857089</c:v>
                </c:pt>
                <c:pt idx="103">
                  <c:v>98.786369835558702</c:v>
                </c:pt>
                <c:pt idx="104">
                  <c:v>98.319692877601966</c:v>
                </c:pt>
                <c:pt idx="105">
                  <c:v>98.129676548129225</c:v>
                </c:pt>
                <c:pt idx="106">
                  <c:v>98.354483376433791</c:v>
                </c:pt>
                <c:pt idx="107">
                  <c:v>98.497869252900571</c:v>
                </c:pt>
                <c:pt idx="108">
                  <c:v>98.300167543344088</c:v>
                </c:pt>
                <c:pt idx="109">
                  <c:v>97.433253392300188</c:v>
                </c:pt>
                <c:pt idx="110">
                  <c:v>97.389618156361436</c:v>
                </c:pt>
                <c:pt idx="111">
                  <c:v>97.868353214061088</c:v>
                </c:pt>
                <c:pt idx="112">
                  <c:v>98.233928021733391</c:v>
                </c:pt>
                <c:pt idx="113">
                  <c:v>98.354286249749421</c:v>
                </c:pt>
                <c:pt idx="114">
                  <c:v>98.847836192083946</c:v>
                </c:pt>
                <c:pt idx="115">
                  <c:v>100.58036058714737</c:v>
                </c:pt>
                <c:pt idx="116">
                  <c:v>102.06860261526889</c:v>
                </c:pt>
                <c:pt idx="117">
                  <c:v>102.23194287388569</c:v>
                </c:pt>
                <c:pt idx="118">
                  <c:v>101.12522843155455</c:v>
                </c:pt>
                <c:pt idx="119">
                  <c:v>101.54073905120016</c:v>
                </c:pt>
                <c:pt idx="120">
                  <c:v>102.10463224891309</c:v>
                </c:pt>
                <c:pt idx="121">
                  <c:v>102.31354534378723</c:v>
                </c:pt>
                <c:pt idx="122">
                  <c:v>102.26593007800304</c:v>
                </c:pt>
                <c:pt idx="123">
                  <c:v>103.02810272868221</c:v>
                </c:pt>
                <c:pt idx="124">
                  <c:v>103.81999632263384</c:v>
                </c:pt>
                <c:pt idx="125">
                  <c:v>104.34522075726997</c:v>
                </c:pt>
                <c:pt idx="126">
                  <c:v>104.46904405694688</c:v>
                </c:pt>
                <c:pt idx="127">
                  <c:v>104.5128331245481</c:v>
                </c:pt>
                <c:pt idx="128">
                  <c:v>104.59442248239607</c:v>
                </c:pt>
                <c:pt idx="129">
                  <c:v>104.82858663583013</c:v>
                </c:pt>
                <c:pt idx="130">
                  <c:v>105.92986105389362</c:v>
                </c:pt>
                <c:pt idx="131">
                  <c:v>105.95686303542622</c:v>
                </c:pt>
                <c:pt idx="132">
                  <c:v>107.27363776174725</c:v>
                </c:pt>
                <c:pt idx="133">
                  <c:v>108.33750561953397</c:v>
                </c:pt>
                <c:pt idx="134">
                  <c:v>107.72595011391513</c:v>
                </c:pt>
                <c:pt idx="135">
                  <c:v>108.37235128248577</c:v>
                </c:pt>
                <c:pt idx="136">
                  <c:v>110.21123950112141</c:v>
                </c:pt>
                <c:pt idx="137">
                  <c:v>111.36953923506708</c:v>
                </c:pt>
                <c:pt idx="138">
                  <c:v>110.65019927601107</c:v>
                </c:pt>
                <c:pt idx="139">
                  <c:v>110.52469559876799</c:v>
                </c:pt>
                <c:pt idx="140">
                  <c:v>110.39096792595815</c:v>
                </c:pt>
                <c:pt idx="141">
                  <c:v>110.52478042496807</c:v>
                </c:pt>
                <c:pt idx="142">
                  <c:v>110.54502257033062</c:v>
                </c:pt>
                <c:pt idx="143">
                  <c:v>108.11373407877969</c:v>
                </c:pt>
                <c:pt idx="144">
                  <c:v>108.65518116948908</c:v>
                </c:pt>
                <c:pt idx="145">
                  <c:v>109.28000543930816</c:v>
                </c:pt>
                <c:pt idx="146">
                  <c:v>108.58381297406545</c:v>
                </c:pt>
                <c:pt idx="147">
                  <c:v>108.24620485141418</c:v>
                </c:pt>
                <c:pt idx="148">
                  <c:v>107.25219212779129</c:v>
                </c:pt>
                <c:pt idx="149">
                  <c:v>106.82416710815589</c:v>
                </c:pt>
                <c:pt idx="150">
                  <c:v>106.31680682164101</c:v>
                </c:pt>
                <c:pt idx="151">
                  <c:v>106.1034073953964</c:v>
                </c:pt>
                <c:pt idx="152">
                  <c:v>107.56718564516893</c:v>
                </c:pt>
                <c:pt idx="153">
                  <c:v>107.39601981533397</c:v>
                </c:pt>
                <c:pt idx="154">
                  <c:v>106.71419418739303</c:v>
                </c:pt>
                <c:pt idx="155">
                  <c:v>107.40722862155664</c:v>
                </c:pt>
                <c:pt idx="156">
                  <c:v>106.63836727597695</c:v>
                </c:pt>
                <c:pt idx="157">
                  <c:v>106.7908255320137</c:v>
                </c:pt>
                <c:pt idx="158">
                  <c:v>105.79711486913308</c:v>
                </c:pt>
                <c:pt idx="159">
                  <c:v>105.73715975442835</c:v>
                </c:pt>
                <c:pt idx="160">
                  <c:v>104.79883083758534</c:v>
                </c:pt>
                <c:pt idx="161">
                  <c:v>105.00093404273875</c:v>
                </c:pt>
                <c:pt idx="162">
                  <c:v>105.99438871443208</c:v>
                </c:pt>
                <c:pt idx="163">
                  <c:v>107.14274754180853</c:v>
                </c:pt>
                <c:pt idx="164">
                  <c:v>107.96460802586064</c:v>
                </c:pt>
                <c:pt idx="165">
                  <c:v>108.5042777404864</c:v>
                </c:pt>
                <c:pt idx="166">
                  <c:v>108.4581802158074</c:v>
                </c:pt>
                <c:pt idx="167">
                  <c:v>107.51122968005265</c:v>
                </c:pt>
                <c:pt idx="168">
                  <c:v>107.7418790465354</c:v>
                </c:pt>
                <c:pt idx="169">
                  <c:v>107.27178262980848</c:v>
                </c:pt>
                <c:pt idx="170">
                  <c:v>107.0960690697007</c:v>
                </c:pt>
                <c:pt idx="171">
                  <c:v>106.98570956140179</c:v>
                </c:pt>
                <c:pt idx="172">
                  <c:v>108.21941976523513</c:v>
                </c:pt>
                <c:pt idx="173">
                  <c:v>108.15648409914145</c:v>
                </c:pt>
                <c:pt idx="174">
                  <c:v>108.72316551840186</c:v>
                </c:pt>
                <c:pt idx="175">
                  <c:v>108.05941399476232</c:v>
                </c:pt>
                <c:pt idx="176">
                  <c:v>108.45747142439896</c:v>
                </c:pt>
                <c:pt idx="177">
                  <c:v>109.53589821563466</c:v>
                </c:pt>
                <c:pt idx="178">
                  <c:v>108.00546791849165</c:v>
                </c:pt>
                <c:pt idx="179">
                  <c:v>107.4899465739459</c:v>
                </c:pt>
                <c:pt idx="180">
                  <c:v>108.033842505596</c:v>
                </c:pt>
                <c:pt idx="181">
                  <c:v>107.91085895898712</c:v>
                </c:pt>
                <c:pt idx="182">
                  <c:v>109.22551387651083</c:v>
                </c:pt>
                <c:pt idx="183">
                  <c:v>109.07465489775022</c:v>
                </c:pt>
                <c:pt idx="184">
                  <c:v>109.82798984594578</c:v>
                </c:pt>
                <c:pt idx="185">
                  <c:v>109.27091840934042</c:v>
                </c:pt>
                <c:pt idx="186">
                  <c:v>109.47294318917389</c:v>
                </c:pt>
                <c:pt idx="187">
                  <c:v>109.82794180509586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19A-4C3E-A133-28B04A07A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8421640"/>
        <c:axId val="1078421000"/>
      </c:lineChart>
      <c:dateAx>
        <c:axId val="10784216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21000"/>
        <c:crosses val="autoZero"/>
        <c:auto val="1"/>
        <c:lblOffset val="100"/>
        <c:baseTimeUnit val="days"/>
      </c:dateAx>
      <c:valAx>
        <c:axId val="1078421000"/>
        <c:scaling>
          <c:orientation val="minMax"/>
          <c:min val="8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2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s-MX">
                <a:latin typeface="+mj-lt"/>
              </a:rPr>
              <a:t>Precios</a:t>
            </a:r>
            <a:r>
              <a:rPr lang="es-MX" baseline="0">
                <a:latin typeface="+mj-lt"/>
              </a:rPr>
              <a:t> de acciones de aerolÍneas seleccionadas y Zoom (Índice Enero 2020=100)</a:t>
            </a:r>
            <a:endParaRPr lang="es-MX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Acciones!$L$2</c:f>
              <c:strCache>
                <c:ptCount val="1"/>
                <c:pt idx="0">
                  <c:v>LATAM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Acciones!$K$3:$K$689</c:f>
              <c:numCache>
                <c:formatCode>m/d/yyyy</c:formatCode>
                <c:ptCount val="68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43952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43959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44132</c:v>
                </c:pt>
                <c:pt idx="209">
                  <c:v>44133</c:v>
                </c:pt>
                <c:pt idx="210">
                  <c:v>44134</c:v>
                </c:pt>
                <c:pt idx="211">
                  <c:v>44137</c:v>
                </c:pt>
                <c:pt idx="212">
                  <c:v>44138</c:v>
                </c:pt>
                <c:pt idx="213">
                  <c:v>44139</c:v>
                </c:pt>
                <c:pt idx="214">
                  <c:v>44140</c:v>
                </c:pt>
                <c:pt idx="215">
                  <c:v>44141</c:v>
                </c:pt>
                <c:pt idx="216">
                  <c:v>44144</c:v>
                </c:pt>
                <c:pt idx="217">
                  <c:v>44145</c:v>
                </c:pt>
                <c:pt idx="218">
                  <c:v>44146</c:v>
                </c:pt>
                <c:pt idx="219">
                  <c:v>44147</c:v>
                </c:pt>
                <c:pt idx="220">
                  <c:v>44148</c:v>
                </c:pt>
                <c:pt idx="221">
                  <c:v>44151</c:v>
                </c:pt>
                <c:pt idx="222">
                  <c:v>44152</c:v>
                </c:pt>
                <c:pt idx="223">
                  <c:v>44153</c:v>
                </c:pt>
                <c:pt idx="224">
                  <c:v>44154</c:v>
                </c:pt>
                <c:pt idx="225">
                  <c:v>44155</c:v>
                </c:pt>
                <c:pt idx="226">
                  <c:v>44158</c:v>
                </c:pt>
                <c:pt idx="227">
                  <c:v>44159</c:v>
                </c:pt>
                <c:pt idx="228">
                  <c:v>44160</c:v>
                </c:pt>
                <c:pt idx="229">
                  <c:v>44162</c:v>
                </c:pt>
                <c:pt idx="230">
                  <c:v>44165</c:v>
                </c:pt>
                <c:pt idx="231">
                  <c:v>44166</c:v>
                </c:pt>
                <c:pt idx="232">
                  <c:v>44167</c:v>
                </c:pt>
                <c:pt idx="233">
                  <c:v>44168</c:v>
                </c:pt>
                <c:pt idx="234">
                  <c:v>44169</c:v>
                </c:pt>
                <c:pt idx="235">
                  <c:v>44172</c:v>
                </c:pt>
                <c:pt idx="236">
                  <c:v>44173</c:v>
                </c:pt>
                <c:pt idx="237">
                  <c:v>44174</c:v>
                </c:pt>
                <c:pt idx="238">
                  <c:v>44175</c:v>
                </c:pt>
                <c:pt idx="239">
                  <c:v>44176</c:v>
                </c:pt>
                <c:pt idx="240">
                  <c:v>44179</c:v>
                </c:pt>
                <c:pt idx="241">
                  <c:v>44180</c:v>
                </c:pt>
                <c:pt idx="242">
                  <c:v>44181</c:v>
                </c:pt>
                <c:pt idx="243">
                  <c:v>44182</c:v>
                </c:pt>
                <c:pt idx="244">
                  <c:v>44183</c:v>
                </c:pt>
                <c:pt idx="245">
                  <c:v>44186</c:v>
                </c:pt>
                <c:pt idx="246">
                  <c:v>44187</c:v>
                </c:pt>
                <c:pt idx="247">
                  <c:v>44188</c:v>
                </c:pt>
                <c:pt idx="248">
                  <c:v>44189</c:v>
                </c:pt>
                <c:pt idx="249">
                  <c:v>44193</c:v>
                </c:pt>
                <c:pt idx="250">
                  <c:v>44194</c:v>
                </c:pt>
                <c:pt idx="251">
                  <c:v>44195</c:v>
                </c:pt>
                <c:pt idx="252">
                  <c:v>44196</c:v>
                </c:pt>
                <c:pt idx="253">
                  <c:v>44200</c:v>
                </c:pt>
                <c:pt idx="254">
                  <c:v>44201</c:v>
                </c:pt>
                <c:pt idx="255">
                  <c:v>44202</c:v>
                </c:pt>
                <c:pt idx="256">
                  <c:v>44203</c:v>
                </c:pt>
                <c:pt idx="257">
                  <c:v>44204</c:v>
                </c:pt>
                <c:pt idx="258">
                  <c:v>44207</c:v>
                </c:pt>
                <c:pt idx="259">
                  <c:v>44208</c:v>
                </c:pt>
                <c:pt idx="260">
                  <c:v>44209</c:v>
                </c:pt>
                <c:pt idx="261">
                  <c:v>44210</c:v>
                </c:pt>
                <c:pt idx="262">
                  <c:v>44211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44243</c:v>
                </c:pt>
                <c:pt idx="283">
                  <c:v>44244</c:v>
                </c:pt>
                <c:pt idx="284">
                  <c:v>44245</c:v>
                </c:pt>
                <c:pt idx="285">
                  <c:v>44246</c:v>
                </c:pt>
                <c:pt idx="286">
                  <c:v>44249</c:v>
                </c:pt>
                <c:pt idx="287">
                  <c:v>44250</c:v>
                </c:pt>
                <c:pt idx="288">
                  <c:v>44251</c:v>
                </c:pt>
                <c:pt idx="289">
                  <c:v>44252</c:v>
                </c:pt>
                <c:pt idx="290">
                  <c:v>44253</c:v>
                </c:pt>
                <c:pt idx="291">
                  <c:v>44256</c:v>
                </c:pt>
                <c:pt idx="292">
                  <c:v>44257</c:v>
                </c:pt>
                <c:pt idx="293">
                  <c:v>44258</c:v>
                </c:pt>
                <c:pt idx="294">
                  <c:v>44259</c:v>
                </c:pt>
                <c:pt idx="295">
                  <c:v>44260</c:v>
                </c:pt>
                <c:pt idx="296">
                  <c:v>44263</c:v>
                </c:pt>
                <c:pt idx="297">
                  <c:v>44264</c:v>
                </c:pt>
                <c:pt idx="298">
                  <c:v>44265</c:v>
                </c:pt>
                <c:pt idx="299">
                  <c:v>44266</c:v>
                </c:pt>
                <c:pt idx="300">
                  <c:v>44267</c:v>
                </c:pt>
                <c:pt idx="301">
                  <c:v>44270</c:v>
                </c:pt>
                <c:pt idx="302">
                  <c:v>44271</c:v>
                </c:pt>
                <c:pt idx="303">
                  <c:v>44272</c:v>
                </c:pt>
                <c:pt idx="304">
                  <c:v>44273</c:v>
                </c:pt>
                <c:pt idx="305">
                  <c:v>44274</c:v>
                </c:pt>
                <c:pt idx="306">
                  <c:v>44277</c:v>
                </c:pt>
                <c:pt idx="307">
                  <c:v>44278</c:v>
                </c:pt>
                <c:pt idx="308">
                  <c:v>44279</c:v>
                </c:pt>
                <c:pt idx="309">
                  <c:v>44280</c:v>
                </c:pt>
                <c:pt idx="310">
                  <c:v>44281</c:v>
                </c:pt>
                <c:pt idx="311">
                  <c:v>44284</c:v>
                </c:pt>
                <c:pt idx="312">
                  <c:v>44285</c:v>
                </c:pt>
                <c:pt idx="313">
                  <c:v>44286</c:v>
                </c:pt>
                <c:pt idx="314">
                  <c:v>44287</c:v>
                </c:pt>
                <c:pt idx="315">
                  <c:v>44291</c:v>
                </c:pt>
                <c:pt idx="316">
                  <c:v>44292</c:v>
                </c:pt>
                <c:pt idx="317">
                  <c:v>44293</c:v>
                </c:pt>
                <c:pt idx="318">
                  <c:v>44294</c:v>
                </c:pt>
                <c:pt idx="319">
                  <c:v>44295</c:v>
                </c:pt>
                <c:pt idx="320">
                  <c:v>44298</c:v>
                </c:pt>
                <c:pt idx="321">
                  <c:v>44299</c:v>
                </c:pt>
                <c:pt idx="322">
                  <c:v>44300</c:v>
                </c:pt>
                <c:pt idx="323">
                  <c:v>44301</c:v>
                </c:pt>
                <c:pt idx="324">
                  <c:v>44302</c:v>
                </c:pt>
                <c:pt idx="325">
                  <c:v>44305</c:v>
                </c:pt>
                <c:pt idx="326">
                  <c:v>44306</c:v>
                </c:pt>
                <c:pt idx="327">
                  <c:v>44307</c:v>
                </c:pt>
                <c:pt idx="328">
                  <c:v>44308</c:v>
                </c:pt>
                <c:pt idx="329">
                  <c:v>44309</c:v>
                </c:pt>
                <c:pt idx="330">
                  <c:v>44312</c:v>
                </c:pt>
                <c:pt idx="331">
                  <c:v>44313</c:v>
                </c:pt>
                <c:pt idx="332">
                  <c:v>44314</c:v>
                </c:pt>
                <c:pt idx="333">
                  <c:v>44315</c:v>
                </c:pt>
                <c:pt idx="334">
                  <c:v>44316</c:v>
                </c:pt>
                <c:pt idx="335">
                  <c:v>44319</c:v>
                </c:pt>
                <c:pt idx="336">
                  <c:v>44320</c:v>
                </c:pt>
                <c:pt idx="337">
                  <c:v>44321</c:v>
                </c:pt>
                <c:pt idx="338">
                  <c:v>44322</c:v>
                </c:pt>
                <c:pt idx="339">
                  <c:v>44323</c:v>
                </c:pt>
                <c:pt idx="340">
                  <c:v>44326</c:v>
                </c:pt>
                <c:pt idx="341">
                  <c:v>44327</c:v>
                </c:pt>
                <c:pt idx="342">
                  <c:v>44328</c:v>
                </c:pt>
                <c:pt idx="343">
                  <c:v>44329</c:v>
                </c:pt>
                <c:pt idx="344">
                  <c:v>44330</c:v>
                </c:pt>
                <c:pt idx="345">
                  <c:v>44333</c:v>
                </c:pt>
                <c:pt idx="346">
                  <c:v>44334</c:v>
                </c:pt>
                <c:pt idx="347">
                  <c:v>44335</c:v>
                </c:pt>
                <c:pt idx="348">
                  <c:v>44336</c:v>
                </c:pt>
                <c:pt idx="349">
                  <c:v>44337</c:v>
                </c:pt>
                <c:pt idx="350">
                  <c:v>44340</c:v>
                </c:pt>
                <c:pt idx="351">
                  <c:v>44341</c:v>
                </c:pt>
                <c:pt idx="352">
                  <c:v>44342</c:v>
                </c:pt>
                <c:pt idx="353">
                  <c:v>44343</c:v>
                </c:pt>
                <c:pt idx="354">
                  <c:v>44344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44383</c:v>
                </c:pt>
                <c:pt idx="380">
                  <c:v>44384</c:v>
                </c:pt>
                <c:pt idx="381">
                  <c:v>44385</c:v>
                </c:pt>
                <c:pt idx="382">
                  <c:v>44386</c:v>
                </c:pt>
                <c:pt idx="383">
                  <c:v>44389</c:v>
                </c:pt>
                <c:pt idx="384">
                  <c:v>44390</c:v>
                </c:pt>
                <c:pt idx="385">
                  <c:v>44391</c:v>
                </c:pt>
                <c:pt idx="386">
                  <c:v>44392</c:v>
                </c:pt>
                <c:pt idx="387">
                  <c:v>44393</c:v>
                </c:pt>
                <c:pt idx="388">
                  <c:v>44396</c:v>
                </c:pt>
                <c:pt idx="389">
                  <c:v>44397</c:v>
                </c:pt>
                <c:pt idx="390">
                  <c:v>44398</c:v>
                </c:pt>
                <c:pt idx="391">
                  <c:v>44399</c:v>
                </c:pt>
                <c:pt idx="392">
                  <c:v>44400</c:v>
                </c:pt>
                <c:pt idx="393">
                  <c:v>44403</c:v>
                </c:pt>
                <c:pt idx="394">
                  <c:v>44404</c:v>
                </c:pt>
                <c:pt idx="395">
                  <c:v>44405</c:v>
                </c:pt>
                <c:pt idx="396">
                  <c:v>44406</c:v>
                </c:pt>
                <c:pt idx="397">
                  <c:v>44407</c:v>
                </c:pt>
                <c:pt idx="398">
                  <c:v>44410</c:v>
                </c:pt>
                <c:pt idx="399">
                  <c:v>44411</c:v>
                </c:pt>
                <c:pt idx="400">
                  <c:v>44412</c:v>
                </c:pt>
                <c:pt idx="401">
                  <c:v>44413</c:v>
                </c:pt>
                <c:pt idx="402">
                  <c:v>44414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44424</c:v>
                </c:pt>
                <c:pt idx="409">
                  <c:v>44425</c:v>
                </c:pt>
                <c:pt idx="410">
                  <c:v>44426</c:v>
                </c:pt>
                <c:pt idx="411">
                  <c:v>44427</c:v>
                </c:pt>
                <c:pt idx="412">
                  <c:v>44428</c:v>
                </c:pt>
                <c:pt idx="413">
                  <c:v>44431</c:v>
                </c:pt>
                <c:pt idx="414">
                  <c:v>44432</c:v>
                </c:pt>
                <c:pt idx="415">
                  <c:v>44433</c:v>
                </c:pt>
                <c:pt idx="416">
                  <c:v>44434</c:v>
                </c:pt>
                <c:pt idx="417">
                  <c:v>44435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44446</c:v>
                </c:pt>
                <c:pt idx="424">
                  <c:v>44447</c:v>
                </c:pt>
                <c:pt idx="425">
                  <c:v>44448</c:v>
                </c:pt>
                <c:pt idx="426">
                  <c:v>44449</c:v>
                </c:pt>
                <c:pt idx="427">
                  <c:v>44452</c:v>
                </c:pt>
                <c:pt idx="428">
                  <c:v>44453</c:v>
                </c:pt>
                <c:pt idx="429">
                  <c:v>44454</c:v>
                </c:pt>
                <c:pt idx="430">
                  <c:v>44455</c:v>
                </c:pt>
                <c:pt idx="431">
                  <c:v>44456</c:v>
                </c:pt>
                <c:pt idx="432">
                  <c:v>44459</c:v>
                </c:pt>
                <c:pt idx="433">
                  <c:v>44460</c:v>
                </c:pt>
                <c:pt idx="434">
                  <c:v>44461</c:v>
                </c:pt>
                <c:pt idx="435">
                  <c:v>44462</c:v>
                </c:pt>
                <c:pt idx="436">
                  <c:v>44463</c:v>
                </c:pt>
                <c:pt idx="437">
                  <c:v>44466</c:v>
                </c:pt>
                <c:pt idx="438">
                  <c:v>44467</c:v>
                </c:pt>
                <c:pt idx="439">
                  <c:v>44468</c:v>
                </c:pt>
                <c:pt idx="440">
                  <c:v>44469</c:v>
                </c:pt>
                <c:pt idx="441">
                  <c:v>44470</c:v>
                </c:pt>
                <c:pt idx="442">
                  <c:v>44473</c:v>
                </c:pt>
                <c:pt idx="443">
                  <c:v>44474</c:v>
                </c:pt>
                <c:pt idx="444">
                  <c:v>44475</c:v>
                </c:pt>
                <c:pt idx="445">
                  <c:v>44476</c:v>
                </c:pt>
                <c:pt idx="446">
                  <c:v>44477</c:v>
                </c:pt>
                <c:pt idx="447">
                  <c:v>44480</c:v>
                </c:pt>
                <c:pt idx="448">
                  <c:v>44481</c:v>
                </c:pt>
                <c:pt idx="449">
                  <c:v>44482</c:v>
                </c:pt>
                <c:pt idx="450">
                  <c:v>44483</c:v>
                </c:pt>
                <c:pt idx="451">
                  <c:v>44484</c:v>
                </c:pt>
                <c:pt idx="452">
                  <c:v>44487</c:v>
                </c:pt>
                <c:pt idx="453">
                  <c:v>44488</c:v>
                </c:pt>
                <c:pt idx="454">
                  <c:v>44489</c:v>
                </c:pt>
                <c:pt idx="455">
                  <c:v>44490</c:v>
                </c:pt>
                <c:pt idx="456">
                  <c:v>44491</c:v>
                </c:pt>
                <c:pt idx="457">
                  <c:v>44494</c:v>
                </c:pt>
                <c:pt idx="458">
                  <c:v>44495</c:v>
                </c:pt>
                <c:pt idx="459">
                  <c:v>44496</c:v>
                </c:pt>
                <c:pt idx="460">
                  <c:v>44497</c:v>
                </c:pt>
                <c:pt idx="461">
                  <c:v>44498</c:v>
                </c:pt>
                <c:pt idx="462">
                  <c:v>44501</c:v>
                </c:pt>
                <c:pt idx="463">
                  <c:v>44502</c:v>
                </c:pt>
                <c:pt idx="464">
                  <c:v>44503</c:v>
                </c:pt>
                <c:pt idx="465">
                  <c:v>44504</c:v>
                </c:pt>
                <c:pt idx="466">
                  <c:v>44505</c:v>
                </c:pt>
                <c:pt idx="467">
                  <c:v>44508</c:v>
                </c:pt>
                <c:pt idx="468">
                  <c:v>44509</c:v>
                </c:pt>
                <c:pt idx="469">
                  <c:v>44510</c:v>
                </c:pt>
                <c:pt idx="470">
                  <c:v>44511</c:v>
                </c:pt>
                <c:pt idx="471">
                  <c:v>44512</c:v>
                </c:pt>
                <c:pt idx="472">
                  <c:v>44515</c:v>
                </c:pt>
                <c:pt idx="473">
                  <c:v>44516</c:v>
                </c:pt>
                <c:pt idx="474">
                  <c:v>44517</c:v>
                </c:pt>
                <c:pt idx="475">
                  <c:v>44518</c:v>
                </c:pt>
                <c:pt idx="476">
                  <c:v>44519</c:v>
                </c:pt>
                <c:pt idx="477">
                  <c:v>44522</c:v>
                </c:pt>
                <c:pt idx="478">
                  <c:v>44523</c:v>
                </c:pt>
                <c:pt idx="479">
                  <c:v>44524</c:v>
                </c:pt>
                <c:pt idx="480">
                  <c:v>44526</c:v>
                </c:pt>
                <c:pt idx="481">
                  <c:v>44529</c:v>
                </c:pt>
                <c:pt idx="482">
                  <c:v>44530</c:v>
                </c:pt>
                <c:pt idx="483">
                  <c:v>44531</c:v>
                </c:pt>
                <c:pt idx="484">
                  <c:v>44532</c:v>
                </c:pt>
                <c:pt idx="485">
                  <c:v>44533</c:v>
                </c:pt>
                <c:pt idx="486">
                  <c:v>44536</c:v>
                </c:pt>
                <c:pt idx="487">
                  <c:v>44537</c:v>
                </c:pt>
                <c:pt idx="488">
                  <c:v>44538</c:v>
                </c:pt>
                <c:pt idx="489">
                  <c:v>44539</c:v>
                </c:pt>
                <c:pt idx="490">
                  <c:v>44540</c:v>
                </c:pt>
                <c:pt idx="491">
                  <c:v>44543</c:v>
                </c:pt>
                <c:pt idx="492">
                  <c:v>44544</c:v>
                </c:pt>
                <c:pt idx="493">
                  <c:v>44545</c:v>
                </c:pt>
                <c:pt idx="494">
                  <c:v>44546</c:v>
                </c:pt>
                <c:pt idx="495">
                  <c:v>44547</c:v>
                </c:pt>
                <c:pt idx="496">
                  <c:v>44550</c:v>
                </c:pt>
                <c:pt idx="497">
                  <c:v>44551</c:v>
                </c:pt>
                <c:pt idx="498">
                  <c:v>44552</c:v>
                </c:pt>
                <c:pt idx="499">
                  <c:v>44553</c:v>
                </c:pt>
                <c:pt idx="500">
                  <c:v>44557</c:v>
                </c:pt>
                <c:pt idx="501">
                  <c:v>44558</c:v>
                </c:pt>
                <c:pt idx="502">
                  <c:v>44559</c:v>
                </c:pt>
                <c:pt idx="503">
                  <c:v>44560</c:v>
                </c:pt>
                <c:pt idx="504">
                  <c:v>44561</c:v>
                </c:pt>
                <c:pt idx="505">
                  <c:v>44564</c:v>
                </c:pt>
                <c:pt idx="506">
                  <c:v>44565</c:v>
                </c:pt>
                <c:pt idx="507">
                  <c:v>44566</c:v>
                </c:pt>
                <c:pt idx="508">
                  <c:v>44567</c:v>
                </c:pt>
                <c:pt idx="509">
                  <c:v>44568</c:v>
                </c:pt>
                <c:pt idx="510">
                  <c:v>44571</c:v>
                </c:pt>
                <c:pt idx="511">
                  <c:v>44572</c:v>
                </c:pt>
                <c:pt idx="512">
                  <c:v>44573</c:v>
                </c:pt>
                <c:pt idx="513">
                  <c:v>44574</c:v>
                </c:pt>
                <c:pt idx="514">
                  <c:v>44575</c:v>
                </c:pt>
                <c:pt idx="515">
                  <c:v>44579</c:v>
                </c:pt>
                <c:pt idx="516">
                  <c:v>44580</c:v>
                </c:pt>
                <c:pt idx="517">
                  <c:v>44581</c:v>
                </c:pt>
                <c:pt idx="518">
                  <c:v>44582</c:v>
                </c:pt>
                <c:pt idx="519">
                  <c:v>44585</c:v>
                </c:pt>
                <c:pt idx="520">
                  <c:v>44586</c:v>
                </c:pt>
                <c:pt idx="521">
                  <c:v>44587</c:v>
                </c:pt>
                <c:pt idx="522">
                  <c:v>44588</c:v>
                </c:pt>
                <c:pt idx="523">
                  <c:v>44589</c:v>
                </c:pt>
                <c:pt idx="524">
                  <c:v>44592</c:v>
                </c:pt>
                <c:pt idx="525">
                  <c:v>44593</c:v>
                </c:pt>
                <c:pt idx="526">
                  <c:v>44594</c:v>
                </c:pt>
                <c:pt idx="527">
                  <c:v>44595</c:v>
                </c:pt>
                <c:pt idx="528">
                  <c:v>44596</c:v>
                </c:pt>
                <c:pt idx="529">
                  <c:v>44599</c:v>
                </c:pt>
                <c:pt idx="530">
                  <c:v>44600</c:v>
                </c:pt>
                <c:pt idx="531">
                  <c:v>44601</c:v>
                </c:pt>
                <c:pt idx="532">
                  <c:v>44602</c:v>
                </c:pt>
                <c:pt idx="533">
                  <c:v>44603</c:v>
                </c:pt>
                <c:pt idx="534">
                  <c:v>44606</c:v>
                </c:pt>
                <c:pt idx="535">
                  <c:v>44607</c:v>
                </c:pt>
                <c:pt idx="536">
                  <c:v>44608</c:v>
                </c:pt>
                <c:pt idx="537">
                  <c:v>44609</c:v>
                </c:pt>
                <c:pt idx="538">
                  <c:v>44610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44620</c:v>
                </c:pt>
                <c:pt idx="544">
                  <c:v>44621</c:v>
                </c:pt>
                <c:pt idx="545">
                  <c:v>44622</c:v>
                </c:pt>
                <c:pt idx="546">
                  <c:v>44623</c:v>
                </c:pt>
                <c:pt idx="547">
                  <c:v>44624</c:v>
                </c:pt>
                <c:pt idx="548">
                  <c:v>44627</c:v>
                </c:pt>
                <c:pt idx="549">
                  <c:v>44628</c:v>
                </c:pt>
                <c:pt idx="550">
                  <c:v>44629</c:v>
                </c:pt>
                <c:pt idx="551">
                  <c:v>44630</c:v>
                </c:pt>
                <c:pt idx="552">
                  <c:v>44631</c:v>
                </c:pt>
                <c:pt idx="553">
                  <c:v>44634</c:v>
                </c:pt>
                <c:pt idx="554">
                  <c:v>44635</c:v>
                </c:pt>
                <c:pt idx="555">
                  <c:v>44636</c:v>
                </c:pt>
                <c:pt idx="556">
                  <c:v>44637</c:v>
                </c:pt>
                <c:pt idx="557">
                  <c:v>44638</c:v>
                </c:pt>
                <c:pt idx="558">
                  <c:v>44641</c:v>
                </c:pt>
                <c:pt idx="559">
                  <c:v>44642</c:v>
                </c:pt>
                <c:pt idx="560">
                  <c:v>44643</c:v>
                </c:pt>
                <c:pt idx="561">
                  <c:v>44644</c:v>
                </c:pt>
                <c:pt idx="562">
                  <c:v>44645</c:v>
                </c:pt>
                <c:pt idx="563">
                  <c:v>44648</c:v>
                </c:pt>
                <c:pt idx="564">
                  <c:v>44649</c:v>
                </c:pt>
                <c:pt idx="565">
                  <c:v>44650</c:v>
                </c:pt>
                <c:pt idx="566">
                  <c:v>44651</c:v>
                </c:pt>
                <c:pt idx="567">
                  <c:v>44652</c:v>
                </c:pt>
                <c:pt idx="568">
                  <c:v>44655</c:v>
                </c:pt>
                <c:pt idx="569">
                  <c:v>44656</c:v>
                </c:pt>
                <c:pt idx="570">
                  <c:v>44657</c:v>
                </c:pt>
                <c:pt idx="571">
                  <c:v>44658</c:v>
                </c:pt>
                <c:pt idx="572">
                  <c:v>44659</c:v>
                </c:pt>
                <c:pt idx="573">
                  <c:v>44662</c:v>
                </c:pt>
                <c:pt idx="574">
                  <c:v>44663</c:v>
                </c:pt>
                <c:pt idx="575">
                  <c:v>44664</c:v>
                </c:pt>
                <c:pt idx="576">
                  <c:v>44665</c:v>
                </c:pt>
                <c:pt idx="577">
                  <c:v>44669</c:v>
                </c:pt>
                <c:pt idx="578">
                  <c:v>44670</c:v>
                </c:pt>
                <c:pt idx="579">
                  <c:v>44671</c:v>
                </c:pt>
                <c:pt idx="580">
                  <c:v>44672</c:v>
                </c:pt>
                <c:pt idx="581">
                  <c:v>44673</c:v>
                </c:pt>
                <c:pt idx="582">
                  <c:v>44676</c:v>
                </c:pt>
                <c:pt idx="583">
                  <c:v>44677</c:v>
                </c:pt>
                <c:pt idx="584">
                  <c:v>44678</c:v>
                </c:pt>
                <c:pt idx="585">
                  <c:v>44679</c:v>
                </c:pt>
                <c:pt idx="586">
                  <c:v>44680</c:v>
                </c:pt>
                <c:pt idx="587">
                  <c:v>44683</c:v>
                </c:pt>
                <c:pt idx="588">
                  <c:v>44684</c:v>
                </c:pt>
                <c:pt idx="589">
                  <c:v>44685</c:v>
                </c:pt>
                <c:pt idx="590">
                  <c:v>44686</c:v>
                </c:pt>
                <c:pt idx="591">
                  <c:v>44687</c:v>
                </c:pt>
                <c:pt idx="592">
                  <c:v>44690</c:v>
                </c:pt>
                <c:pt idx="593">
                  <c:v>44691</c:v>
                </c:pt>
                <c:pt idx="594">
                  <c:v>44692</c:v>
                </c:pt>
                <c:pt idx="595">
                  <c:v>44693</c:v>
                </c:pt>
                <c:pt idx="596">
                  <c:v>44694</c:v>
                </c:pt>
                <c:pt idx="597">
                  <c:v>44697</c:v>
                </c:pt>
                <c:pt idx="598">
                  <c:v>44698</c:v>
                </c:pt>
                <c:pt idx="599">
                  <c:v>44699</c:v>
                </c:pt>
                <c:pt idx="600">
                  <c:v>44700</c:v>
                </c:pt>
                <c:pt idx="601">
                  <c:v>44701</c:v>
                </c:pt>
                <c:pt idx="602">
                  <c:v>44704</c:v>
                </c:pt>
                <c:pt idx="603">
                  <c:v>44705</c:v>
                </c:pt>
                <c:pt idx="604">
                  <c:v>44706</c:v>
                </c:pt>
                <c:pt idx="605">
                  <c:v>44707</c:v>
                </c:pt>
                <c:pt idx="606">
                  <c:v>44708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44747</c:v>
                </c:pt>
                <c:pt idx="631">
                  <c:v>44748</c:v>
                </c:pt>
                <c:pt idx="632">
                  <c:v>44749</c:v>
                </c:pt>
                <c:pt idx="633">
                  <c:v>44750</c:v>
                </c:pt>
                <c:pt idx="634">
                  <c:v>44753</c:v>
                </c:pt>
                <c:pt idx="635">
                  <c:v>44754</c:v>
                </c:pt>
                <c:pt idx="636">
                  <c:v>44755</c:v>
                </c:pt>
                <c:pt idx="637">
                  <c:v>44756</c:v>
                </c:pt>
                <c:pt idx="638">
                  <c:v>44757</c:v>
                </c:pt>
                <c:pt idx="639">
                  <c:v>44760</c:v>
                </c:pt>
                <c:pt idx="640">
                  <c:v>44761</c:v>
                </c:pt>
                <c:pt idx="641">
                  <c:v>44762</c:v>
                </c:pt>
                <c:pt idx="642">
                  <c:v>44763</c:v>
                </c:pt>
                <c:pt idx="643">
                  <c:v>44764</c:v>
                </c:pt>
                <c:pt idx="644">
                  <c:v>44767</c:v>
                </c:pt>
                <c:pt idx="645">
                  <c:v>44768</c:v>
                </c:pt>
                <c:pt idx="646">
                  <c:v>44769</c:v>
                </c:pt>
                <c:pt idx="647">
                  <c:v>44770</c:v>
                </c:pt>
                <c:pt idx="648">
                  <c:v>44771</c:v>
                </c:pt>
                <c:pt idx="649">
                  <c:v>44774</c:v>
                </c:pt>
                <c:pt idx="650">
                  <c:v>44775</c:v>
                </c:pt>
                <c:pt idx="651">
                  <c:v>44776</c:v>
                </c:pt>
                <c:pt idx="652">
                  <c:v>44777</c:v>
                </c:pt>
                <c:pt idx="653">
                  <c:v>44778</c:v>
                </c:pt>
                <c:pt idx="654">
                  <c:v>44781</c:v>
                </c:pt>
                <c:pt idx="655">
                  <c:v>44782</c:v>
                </c:pt>
                <c:pt idx="656">
                  <c:v>44783</c:v>
                </c:pt>
                <c:pt idx="657">
                  <c:v>44784</c:v>
                </c:pt>
                <c:pt idx="658">
                  <c:v>44785</c:v>
                </c:pt>
                <c:pt idx="659">
                  <c:v>44788</c:v>
                </c:pt>
                <c:pt idx="660">
                  <c:v>44789</c:v>
                </c:pt>
                <c:pt idx="661">
                  <c:v>44790</c:v>
                </c:pt>
                <c:pt idx="662">
                  <c:v>44791</c:v>
                </c:pt>
                <c:pt idx="663">
                  <c:v>44792</c:v>
                </c:pt>
                <c:pt idx="664">
                  <c:v>44795</c:v>
                </c:pt>
                <c:pt idx="665">
                  <c:v>44796</c:v>
                </c:pt>
                <c:pt idx="666">
                  <c:v>44797</c:v>
                </c:pt>
                <c:pt idx="667">
                  <c:v>44798</c:v>
                </c:pt>
                <c:pt idx="668">
                  <c:v>44799</c:v>
                </c:pt>
                <c:pt idx="669">
                  <c:v>44802</c:v>
                </c:pt>
                <c:pt idx="670">
                  <c:v>44803</c:v>
                </c:pt>
                <c:pt idx="671">
                  <c:v>44804</c:v>
                </c:pt>
                <c:pt idx="672">
                  <c:v>44805</c:v>
                </c:pt>
                <c:pt idx="673">
                  <c:v>44806</c:v>
                </c:pt>
                <c:pt idx="674">
                  <c:v>44810</c:v>
                </c:pt>
                <c:pt idx="675">
                  <c:v>44811</c:v>
                </c:pt>
                <c:pt idx="676">
                  <c:v>44812</c:v>
                </c:pt>
                <c:pt idx="677">
                  <c:v>44813</c:v>
                </c:pt>
                <c:pt idx="678">
                  <c:v>44816</c:v>
                </c:pt>
                <c:pt idx="679">
                  <c:v>44817</c:v>
                </c:pt>
                <c:pt idx="680">
                  <c:v>44818</c:v>
                </c:pt>
                <c:pt idx="681">
                  <c:v>44819</c:v>
                </c:pt>
                <c:pt idx="682">
                  <c:v>44820</c:v>
                </c:pt>
                <c:pt idx="683">
                  <c:v>44823</c:v>
                </c:pt>
                <c:pt idx="684">
                  <c:v>44824</c:v>
                </c:pt>
                <c:pt idx="685">
                  <c:v>44825</c:v>
                </c:pt>
                <c:pt idx="686">
                  <c:v>44826</c:v>
                </c:pt>
              </c:numCache>
            </c:numRef>
          </c:cat>
          <c:val>
            <c:numRef>
              <c:f>Acciones!$L$3:$L$689</c:f>
              <c:numCache>
                <c:formatCode>0.00000</c:formatCode>
                <c:ptCount val="687"/>
                <c:pt idx="0" formatCode="0">
                  <c:v>100</c:v>
                </c:pt>
                <c:pt idx="1">
                  <c:v>97.421203012613574</c:v>
                </c:pt>
                <c:pt idx="2">
                  <c:v>94.173834532121816</c:v>
                </c:pt>
                <c:pt idx="3">
                  <c:v>92.359127742447797</c:v>
                </c:pt>
                <c:pt idx="4">
                  <c:v>93.409744334409382</c:v>
                </c:pt>
                <c:pt idx="5">
                  <c:v>93.409744334409382</c:v>
                </c:pt>
                <c:pt idx="6">
                  <c:v>91.69054634281845</c:v>
                </c:pt>
                <c:pt idx="7">
                  <c:v>91.117483647796121</c:v>
                </c:pt>
                <c:pt idx="8">
                  <c:v>91.881573845508555</c:v>
                </c:pt>
                <c:pt idx="9">
                  <c:v>88.825222961182874</c:v>
                </c:pt>
                <c:pt idx="10">
                  <c:v>88.729714163099828</c:v>
                </c:pt>
                <c:pt idx="11">
                  <c:v>88.347669064243604</c:v>
                </c:pt>
                <c:pt idx="12">
                  <c:v>83.476601483719932</c:v>
                </c:pt>
                <c:pt idx="13">
                  <c:v>83.572120188326977</c:v>
                </c:pt>
                <c:pt idx="14">
                  <c:v>82.425984891758347</c:v>
                </c:pt>
                <c:pt idx="15">
                  <c:v>83.572120188326977</c:v>
                </c:pt>
                <c:pt idx="16">
                  <c:v>77.459408513151601</c:v>
                </c:pt>
                <c:pt idx="17">
                  <c:v>79.942696702454981</c:v>
                </c:pt>
                <c:pt idx="18">
                  <c:v>78.605543809720245</c:v>
                </c:pt>
                <c:pt idx="19">
                  <c:v>79.178606504742561</c:v>
                </c:pt>
                <c:pt idx="20">
                  <c:v>78.987588908576456</c:v>
                </c:pt>
                <c:pt idx="21">
                  <c:v>80.229223096704132</c:v>
                </c:pt>
                <c:pt idx="22">
                  <c:v>82.617002487924438</c:v>
                </c:pt>
                <c:pt idx="23">
                  <c:v>86.819488668818764</c:v>
                </c:pt>
                <c:pt idx="24">
                  <c:v>87.870115167304334</c:v>
                </c:pt>
                <c:pt idx="25">
                  <c:v>87.392551363841065</c:v>
                </c:pt>
                <c:pt idx="26">
                  <c:v>84.718255484895636</c:v>
                </c:pt>
                <c:pt idx="27">
                  <c:v>85.482335776084028</c:v>
                </c:pt>
                <c:pt idx="28">
                  <c:v>87.96561405886338</c:v>
                </c:pt>
                <c:pt idx="29">
                  <c:v>85.864380874940238</c:v>
                </c:pt>
                <c:pt idx="30">
                  <c:v>86.055408377630343</c:v>
                </c:pt>
                <c:pt idx="31">
                  <c:v>83.190075089470767</c:v>
                </c:pt>
                <c:pt idx="32">
                  <c:v>82.712521192531511</c:v>
                </c:pt>
                <c:pt idx="33">
                  <c:v>82.425984891758347</c:v>
                </c:pt>
                <c:pt idx="34">
                  <c:v>83.381082779112859</c:v>
                </c:pt>
                <c:pt idx="35">
                  <c:v>77.841453612007811</c:v>
                </c:pt>
                <c:pt idx="36">
                  <c:v>73.734486135720573</c:v>
                </c:pt>
                <c:pt idx="37">
                  <c:v>68.194847062091526</c:v>
                </c:pt>
                <c:pt idx="38">
                  <c:v>66.284631474334475</c:v>
                </c:pt>
                <c:pt idx="39">
                  <c:v>64.947478581599739</c:v>
                </c:pt>
                <c:pt idx="40">
                  <c:v>65.99809517356131</c:v>
                </c:pt>
                <c:pt idx="41">
                  <c:v>63.514806984257945</c:v>
                </c:pt>
                <c:pt idx="42">
                  <c:v>65.425032478539009</c:v>
                </c:pt>
                <c:pt idx="43">
                  <c:v>62.273162889606262</c:v>
                </c:pt>
                <c:pt idx="44">
                  <c:v>61.318055095727729</c:v>
                </c:pt>
                <c:pt idx="45">
                  <c:v>55.778416022098689</c:v>
                </c:pt>
                <c:pt idx="46">
                  <c:v>59.407839507970692</c:v>
                </c:pt>
                <c:pt idx="47">
                  <c:v>53.390646537402375</c:v>
                </c:pt>
                <c:pt idx="48">
                  <c:v>43.744030080962062</c:v>
                </c:pt>
                <c:pt idx="49">
                  <c:v>47.086917266060908</c:v>
                </c:pt>
                <c:pt idx="50">
                  <c:v>33.715378432189546</c:v>
                </c:pt>
                <c:pt idx="51">
                  <c:v>32.282716741371765</c:v>
                </c:pt>
                <c:pt idx="52">
                  <c:v>16.80993481705325</c:v>
                </c:pt>
                <c:pt idx="53">
                  <c:v>18.81566910941736</c:v>
                </c:pt>
                <c:pt idx="54">
                  <c:v>21.298947392196713</c:v>
                </c:pt>
                <c:pt idx="55">
                  <c:v>22.349573890682301</c:v>
                </c:pt>
                <c:pt idx="56">
                  <c:v>25.310415976924933</c:v>
                </c:pt>
                <c:pt idx="57">
                  <c:v>27.125122766598924</c:v>
                </c:pt>
                <c:pt idx="58">
                  <c:v>27.698185461621232</c:v>
                </c:pt>
                <c:pt idx="59">
                  <c:v>25.501433573091031</c:v>
                </c:pt>
                <c:pt idx="60">
                  <c:v>26.743077667742714</c:v>
                </c:pt>
                <c:pt idx="61">
                  <c:v>25.310415976924933</c:v>
                </c:pt>
                <c:pt idx="62">
                  <c:v>22.445082688765346</c:v>
                </c:pt>
                <c:pt idx="63">
                  <c:v>23.686726783417036</c:v>
                </c:pt>
                <c:pt idx="64">
                  <c:v>21.680992491052923</c:v>
                </c:pt>
                <c:pt idx="65">
                  <c:v>24.35529827652239</c:v>
                </c:pt>
                <c:pt idx="66">
                  <c:v>24.164280680356296</c:v>
                </c:pt>
                <c:pt idx="67">
                  <c:v>27.698185461621232</c:v>
                </c:pt>
                <c:pt idx="68">
                  <c:v>31.709644139825439</c:v>
                </c:pt>
                <c:pt idx="69">
                  <c:v>30.754536345946914</c:v>
                </c:pt>
                <c:pt idx="70">
                  <c:v>33.715378432189546</c:v>
                </c:pt>
                <c:pt idx="71">
                  <c:v>32.951288234477119</c:v>
                </c:pt>
                <c:pt idx="72">
                  <c:v>32.855779436394073</c:v>
                </c:pt>
                <c:pt idx="73">
                  <c:v>35.243558827614393</c:v>
                </c:pt>
                <c:pt idx="74">
                  <c:v>33.333333333333336</c:v>
                </c:pt>
                <c:pt idx="75">
                  <c:v>31.709644139825439</c:v>
                </c:pt>
                <c:pt idx="76">
                  <c:v>32.76027063831102</c:v>
                </c:pt>
                <c:pt idx="77">
                  <c:v>33.524360836023455</c:v>
                </c:pt>
                <c:pt idx="78">
                  <c:v>33.237824535250283</c:v>
                </c:pt>
                <c:pt idx="79">
                  <c:v>33.237824535250283</c:v>
                </c:pt>
                <c:pt idx="80">
                  <c:v>35.243558827614393</c:v>
                </c:pt>
                <c:pt idx="81">
                  <c:v>37.440310716144602</c:v>
                </c:pt>
                <c:pt idx="82">
                  <c:v>36.294175419575964</c:v>
                </c:pt>
                <c:pt idx="83">
                  <c:v>32.187198036764698</c:v>
                </c:pt>
                <c:pt idx="84">
                  <c:v>32.187198036764698</c:v>
                </c:pt>
                <c:pt idx="85">
                  <c:v>32.855779436394073</c:v>
                </c:pt>
                <c:pt idx="86">
                  <c:v>31.041072646720082</c:v>
                </c:pt>
                <c:pt idx="87">
                  <c:v>29.894937350151441</c:v>
                </c:pt>
                <c:pt idx="88">
                  <c:v>30.276982449007654</c:v>
                </c:pt>
                <c:pt idx="89">
                  <c:v>27.507167865455141</c:v>
                </c:pt>
                <c:pt idx="90">
                  <c:v>26.552050165052599</c:v>
                </c:pt>
                <c:pt idx="91">
                  <c:v>24.832852173461653</c:v>
                </c:pt>
                <c:pt idx="92">
                  <c:v>27.125122766598924</c:v>
                </c:pt>
                <c:pt idx="93">
                  <c:v>26.3610325688865</c:v>
                </c:pt>
                <c:pt idx="94">
                  <c:v>28.557784457416712</c:v>
                </c:pt>
                <c:pt idx="95">
                  <c:v>25.119388474234817</c:v>
                </c:pt>
                <c:pt idx="96">
                  <c:v>25.023879676151768</c:v>
                </c:pt>
                <c:pt idx="97">
                  <c:v>26.846680095950632</c:v>
                </c:pt>
                <c:pt idx="98">
                  <c:v>25.558831973266656</c:v>
                </c:pt>
                <c:pt idx="99">
                  <c:v>16.642960354685261</c:v>
                </c:pt>
                <c:pt idx="100">
                  <c:v>12.085959305188105</c:v>
                </c:pt>
                <c:pt idx="101">
                  <c:v>10.897176422710588</c:v>
                </c:pt>
                <c:pt idx="102">
                  <c:v>11.095306903123509</c:v>
                </c:pt>
                <c:pt idx="103">
                  <c:v>11.887828824775186</c:v>
                </c:pt>
                <c:pt idx="104">
                  <c:v>16.345764634065883</c:v>
                </c:pt>
                <c:pt idx="105">
                  <c:v>20.506504722737194</c:v>
                </c:pt>
                <c:pt idx="106">
                  <c:v>19.218656600053219</c:v>
                </c:pt>
                <c:pt idx="107">
                  <c:v>20.902765683563036</c:v>
                </c:pt>
                <c:pt idx="108">
                  <c:v>28.827984900079827</c:v>
                </c:pt>
                <c:pt idx="109">
                  <c:v>31.799942106273626</c:v>
                </c:pt>
                <c:pt idx="110">
                  <c:v>17.13828655571756</c:v>
                </c:pt>
                <c:pt idx="111">
                  <c:v>14.859786030968984</c:v>
                </c:pt>
                <c:pt idx="112">
                  <c:v>17.83174323716278</c:v>
                </c:pt>
                <c:pt idx="113">
                  <c:v>16.742025594891722</c:v>
                </c:pt>
                <c:pt idx="114">
                  <c:v>15.355112232001284</c:v>
                </c:pt>
                <c:pt idx="115">
                  <c:v>14.859786030968984</c:v>
                </c:pt>
                <c:pt idx="116">
                  <c:v>14.166329349523762</c:v>
                </c:pt>
                <c:pt idx="117">
                  <c:v>13.869133628904384</c:v>
                </c:pt>
                <c:pt idx="118">
                  <c:v>12.581285506220405</c:v>
                </c:pt>
                <c:pt idx="119">
                  <c:v>12.482220266013947</c:v>
                </c:pt>
                <c:pt idx="120">
                  <c:v>13.671003148491465</c:v>
                </c:pt>
                <c:pt idx="121">
                  <c:v>13.671003148491465</c:v>
                </c:pt>
                <c:pt idx="122">
                  <c:v>12.779415986633328</c:v>
                </c:pt>
                <c:pt idx="123">
                  <c:v>12.185024545394565</c:v>
                </c:pt>
                <c:pt idx="124">
                  <c:v>13.373807427872087</c:v>
                </c:pt>
                <c:pt idx="125">
                  <c:v>13.968198869110843</c:v>
                </c:pt>
                <c:pt idx="126">
                  <c:v>13.373807427872087</c:v>
                </c:pt>
                <c:pt idx="127">
                  <c:v>13.571937908285006</c:v>
                </c:pt>
                <c:pt idx="128">
                  <c:v>13.274742187665625</c:v>
                </c:pt>
                <c:pt idx="129">
                  <c:v>13.076611707252706</c:v>
                </c:pt>
                <c:pt idx="130">
                  <c:v>13.175676947459166</c:v>
                </c:pt>
                <c:pt idx="131">
                  <c:v>13.175676947459166</c:v>
                </c:pt>
                <c:pt idx="132">
                  <c:v>13.175676947459166</c:v>
                </c:pt>
                <c:pt idx="133">
                  <c:v>13.076611707252706</c:v>
                </c:pt>
                <c:pt idx="134">
                  <c:v>12.779415986633328</c:v>
                </c:pt>
                <c:pt idx="135">
                  <c:v>12.581285506220405</c:v>
                </c:pt>
                <c:pt idx="136">
                  <c:v>12.383155025807486</c:v>
                </c:pt>
                <c:pt idx="137">
                  <c:v>11.887828824775186</c:v>
                </c:pt>
                <c:pt idx="138">
                  <c:v>13.175676947459166</c:v>
                </c:pt>
                <c:pt idx="139">
                  <c:v>13.869133628904384</c:v>
                </c:pt>
                <c:pt idx="140">
                  <c:v>14.364459829936681</c:v>
                </c:pt>
                <c:pt idx="141">
                  <c:v>14.067264109317303</c:v>
                </c:pt>
                <c:pt idx="142">
                  <c:v>14.958851271175444</c:v>
                </c:pt>
                <c:pt idx="143">
                  <c:v>16.742025594891722</c:v>
                </c:pt>
                <c:pt idx="144">
                  <c:v>18.327069438195082</c:v>
                </c:pt>
                <c:pt idx="145">
                  <c:v>17.435482276336941</c:v>
                </c:pt>
                <c:pt idx="146">
                  <c:v>17.534547516543402</c:v>
                </c:pt>
                <c:pt idx="147">
                  <c:v>17.039221315511099</c:v>
                </c:pt>
                <c:pt idx="148">
                  <c:v>17.732677996956319</c:v>
                </c:pt>
                <c:pt idx="149">
                  <c:v>17.534547516543402</c:v>
                </c:pt>
                <c:pt idx="150">
                  <c:v>16.742025594891722</c:v>
                </c:pt>
                <c:pt idx="151">
                  <c:v>16.246699393859419</c:v>
                </c:pt>
                <c:pt idx="152">
                  <c:v>16.642960354685261</c:v>
                </c:pt>
                <c:pt idx="153">
                  <c:v>17.336417036130481</c:v>
                </c:pt>
                <c:pt idx="154">
                  <c:v>16.642960354685261</c:v>
                </c:pt>
                <c:pt idx="155">
                  <c:v>16.345764634065883</c:v>
                </c:pt>
                <c:pt idx="156">
                  <c:v>15.949503673240043</c:v>
                </c:pt>
                <c:pt idx="157">
                  <c:v>15.850438433033585</c:v>
                </c:pt>
                <c:pt idx="158">
                  <c:v>15.652307952620664</c:v>
                </c:pt>
                <c:pt idx="159">
                  <c:v>15.850438433033585</c:v>
                </c:pt>
                <c:pt idx="160">
                  <c:v>16.048568913446502</c:v>
                </c:pt>
                <c:pt idx="161">
                  <c:v>15.454177472207743</c:v>
                </c:pt>
                <c:pt idx="162">
                  <c:v>15.256046991794822</c:v>
                </c:pt>
                <c:pt idx="163">
                  <c:v>15.057916511381903</c:v>
                </c:pt>
                <c:pt idx="164">
                  <c:v>14.562590310349604</c:v>
                </c:pt>
                <c:pt idx="165">
                  <c:v>15.057916511381903</c:v>
                </c:pt>
                <c:pt idx="166">
                  <c:v>16.048568913446502</c:v>
                </c:pt>
                <c:pt idx="167">
                  <c:v>15.949503673240043</c:v>
                </c:pt>
                <c:pt idx="168">
                  <c:v>15.751373192827122</c:v>
                </c:pt>
                <c:pt idx="169">
                  <c:v>15.850438433033585</c:v>
                </c:pt>
                <c:pt idx="170">
                  <c:v>15.454177472207743</c:v>
                </c:pt>
                <c:pt idx="171">
                  <c:v>15.751373192827122</c:v>
                </c:pt>
                <c:pt idx="172">
                  <c:v>15.751373192827122</c:v>
                </c:pt>
                <c:pt idx="173">
                  <c:v>15.553242712414203</c:v>
                </c:pt>
                <c:pt idx="174">
                  <c:v>15.355112232001284</c:v>
                </c:pt>
                <c:pt idx="175">
                  <c:v>15.949503673240043</c:v>
                </c:pt>
                <c:pt idx="176">
                  <c:v>15.949503673240043</c:v>
                </c:pt>
                <c:pt idx="177">
                  <c:v>15.652307952620664</c:v>
                </c:pt>
                <c:pt idx="178">
                  <c:v>15.355112232001284</c:v>
                </c:pt>
                <c:pt idx="179">
                  <c:v>15.751373192827122</c:v>
                </c:pt>
                <c:pt idx="180">
                  <c:v>15.355112232001284</c:v>
                </c:pt>
                <c:pt idx="181">
                  <c:v>15.850438433033585</c:v>
                </c:pt>
                <c:pt idx="182">
                  <c:v>15.553242712414203</c:v>
                </c:pt>
                <c:pt idx="183">
                  <c:v>15.156981751588363</c:v>
                </c:pt>
                <c:pt idx="184">
                  <c:v>15.057916511381903</c:v>
                </c:pt>
                <c:pt idx="185">
                  <c:v>15.256046991794822</c:v>
                </c:pt>
                <c:pt idx="186">
                  <c:v>15.454177472207743</c:v>
                </c:pt>
                <c:pt idx="187">
                  <c:v>15.355112232001284</c:v>
                </c:pt>
                <c:pt idx="188">
                  <c:v>15.454177472207743</c:v>
                </c:pt>
                <c:pt idx="189">
                  <c:v>15.057916511381903</c:v>
                </c:pt>
                <c:pt idx="190">
                  <c:v>14.958851271175444</c:v>
                </c:pt>
                <c:pt idx="191">
                  <c:v>14.760720790762525</c:v>
                </c:pt>
                <c:pt idx="192">
                  <c:v>14.661655550556063</c:v>
                </c:pt>
                <c:pt idx="193">
                  <c:v>14.562590310349604</c:v>
                </c:pt>
                <c:pt idx="194">
                  <c:v>14.562590310349604</c:v>
                </c:pt>
                <c:pt idx="195">
                  <c:v>14.463525070143143</c:v>
                </c:pt>
                <c:pt idx="196">
                  <c:v>14.562590310349604</c:v>
                </c:pt>
                <c:pt idx="197">
                  <c:v>14.760720790762525</c:v>
                </c:pt>
                <c:pt idx="198">
                  <c:v>14.562590310349604</c:v>
                </c:pt>
                <c:pt idx="199">
                  <c:v>14.364459829936681</c:v>
                </c:pt>
                <c:pt idx="200">
                  <c:v>14.463525070143143</c:v>
                </c:pt>
                <c:pt idx="201">
                  <c:v>14.463525070143143</c:v>
                </c:pt>
                <c:pt idx="202">
                  <c:v>14.760720790762525</c:v>
                </c:pt>
                <c:pt idx="203">
                  <c:v>14.760720790762525</c:v>
                </c:pt>
                <c:pt idx="204">
                  <c:v>14.760720790762525</c:v>
                </c:pt>
                <c:pt idx="205">
                  <c:v>14.760720790762525</c:v>
                </c:pt>
                <c:pt idx="206">
                  <c:v>14.364459829936681</c:v>
                </c:pt>
                <c:pt idx="207">
                  <c:v>14.661655550556063</c:v>
                </c:pt>
                <c:pt idx="208">
                  <c:v>14.364459829936681</c:v>
                </c:pt>
                <c:pt idx="209">
                  <c:v>14.463525070143143</c:v>
                </c:pt>
                <c:pt idx="210">
                  <c:v>14.166329349523762</c:v>
                </c:pt>
                <c:pt idx="211">
                  <c:v>14.364459829936681</c:v>
                </c:pt>
                <c:pt idx="212">
                  <c:v>14.364459829936681</c:v>
                </c:pt>
                <c:pt idx="213">
                  <c:v>14.265394589730224</c:v>
                </c:pt>
                <c:pt idx="214">
                  <c:v>14.166329349523762</c:v>
                </c:pt>
                <c:pt idx="215">
                  <c:v>14.067264109317303</c:v>
                </c:pt>
                <c:pt idx="216">
                  <c:v>14.859786030968984</c:v>
                </c:pt>
                <c:pt idx="217">
                  <c:v>15.057916511381903</c:v>
                </c:pt>
                <c:pt idx="218">
                  <c:v>14.958851271175444</c:v>
                </c:pt>
                <c:pt idx="219">
                  <c:v>14.859786030968984</c:v>
                </c:pt>
                <c:pt idx="220">
                  <c:v>14.859786030968984</c:v>
                </c:pt>
                <c:pt idx="221">
                  <c:v>15.156981751588363</c:v>
                </c:pt>
                <c:pt idx="222">
                  <c:v>15.057916511381903</c:v>
                </c:pt>
                <c:pt idx="223">
                  <c:v>15.057916511381903</c:v>
                </c:pt>
                <c:pt idx="224">
                  <c:v>14.661655550556063</c:v>
                </c:pt>
                <c:pt idx="225">
                  <c:v>14.562590310349604</c:v>
                </c:pt>
                <c:pt idx="226">
                  <c:v>14.859786030968984</c:v>
                </c:pt>
                <c:pt idx="227">
                  <c:v>14.364459829936681</c:v>
                </c:pt>
                <c:pt idx="228">
                  <c:v>14.859786030968984</c:v>
                </c:pt>
                <c:pt idx="229">
                  <c:v>14.562590310349604</c:v>
                </c:pt>
                <c:pt idx="230">
                  <c:v>14.364459829936681</c:v>
                </c:pt>
                <c:pt idx="231">
                  <c:v>14.265394589730224</c:v>
                </c:pt>
                <c:pt idx="232">
                  <c:v>14.265394589730224</c:v>
                </c:pt>
                <c:pt idx="233">
                  <c:v>14.661655550556063</c:v>
                </c:pt>
                <c:pt idx="234">
                  <c:v>14.661655550556063</c:v>
                </c:pt>
                <c:pt idx="235">
                  <c:v>14.364459829936681</c:v>
                </c:pt>
                <c:pt idx="236">
                  <c:v>14.463525070143143</c:v>
                </c:pt>
                <c:pt idx="237">
                  <c:v>14.364459829936681</c:v>
                </c:pt>
                <c:pt idx="238">
                  <c:v>14.859786030968984</c:v>
                </c:pt>
                <c:pt idx="239">
                  <c:v>15.652307952620664</c:v>
                </c:pt>
                <c:pt idx="240">
                  <c:v>17.435482276336941</c:v>
                </c:pt>
                <c:pt idx="241">
                  <c:v>18.426134678401539</c:v>
                </c:pt>
                <c:pt idx="242">
                  <c:v>18.128938957782161</c:v>
                </c:pt>
                <c:pt idx="243">
                  <c:v>18.327069438195082</c:v>
                </c:pt>
                <c:pt idx="244">
                  <c:v>19.119591359846758</c:v>
                </c:pt>
                <c:pt idx="245">
                  <c:v>17.633612756749862</c:v>
                </c:pt>
                <c:pt idx="246">
                  <c:v>17.633612756749862</c:v>
                </c:pt>
                <c:pt idx="247">
                  <c:v>18.0298737175757</c:v>
                </c:pt>
                <c:pt idx="248">
                  <c:v>18.525199918608003</c:v>
                </c:pt>
                <c:pt idx="249">
                  <c:v>17.93080847736924</c:v>
                </c:pt>
                <c:pt idx="250">
                  <c:v>17.83174323716278</c:v>
                </c:pt>
                <c:pt idx="251">
                  <c:v>17.23735179592402</c:v>
                </c:pt>
                <c:pt idx="252">
                  <c:v>16.940156075304643</c:v>
                </c:pt>
                <c:pt idx="253">
                  <c:v>17.336417036130481</c:v>
                </c:pt>
                <c:pt idx="254">
                  <c:v>17.633612756749862</c:v>
                </c:pt>
                <c:pt idx="255">
                  <c:v>17.83174323716278</c:v>
                </c:pt>
                <c:pt idx="256">
                  <c:v>17.534547516543402</c:v>
                </c:pt>
                <c:pt idx="257">
                  <c:v>17.23735179592402</c:v>
                </c:pt>
                <c:pt idx="258">
                  <c:v>16.841090835098179</c:v>
                </c:pt>
                <c:pt idx="259">
                  <c:v>16.44482987427234</c:v>
                </c:pt>
                <c:pt idx="260">
                  <c:v>16.048568913446502</c:v>
                </c:pt>
                <c:pt idx="261">
                  <c:v>15.949503673240043</c:v>
                </c:pt>
                <c:pt idx="262">
                  <c:v>16.246699393859419</c:v>
                </c:pt>
                <c:pt idx="263">
                  <c:v>16.246699393859419</c:v>
                </c:pt>
                <c:pt idx="264">
                  <c:v>16.940156075304643</c:v>
                </c:pt>
                <c:pt idx="265">
                  <c:v>16.940156075304643</c:v>
                </c:pt>
                <c:pt idx="266">
                  <c:v>16.841090835098179</c:v>
                </c:pt>
                <c:pt idx="267">
                  <c:v>16.543895114478801</c:v>
                </c:pt>
                <c:pt idx="268">
                  <c:v>15.949503673240043</c:v>
                </c:pt>
                <c:pt idx="269">
                  <c:v>16.345764634065883</c:v>
                </c:pt>
                <c:pt idx="270">
                  <c:v>16.44482987427234</c:v>
                </c:pt>
                <c:pt idx="271">
                  <c:v>16.246699393859419</c:v>
                </c:pt>
                <c:pt idx="272">
                  <c:v>16.345764634065883</c:v>
                </c:pt>
                <c:pt idx="273">
                  <c:v>16.048568913446502</c:v>
                </c:pt>
                <c:pt idx="274">
                  <c:v>16.246699393859419</c:v>
                </c:pt>
                <c:pt idx="275">
                  <c:v>16.246699393859419</c:v>
                </c:pt>
                <c:pt idx="276">
                  <c:v>16.147634153652959</c:v>
                </c:pt>
                <c:pt idx="277">
                  <c:v>16.44482987427234</c:v>
                </c:pt>
                <c:pt idx="278">
                  <c:v>16.642960354685261</c:v>
                </c:pt>
                <c:pt idx="279">
                  <c:v>16.543895114478801</c:v>
                </c:pt>
                <c:pt idx="280">
                  <c:v>16.543895114478801</c:v>
                </c:pt>
                <c:pt idx="281">
                  <c:v>16.642960354685261</c:v>
                </c:pt>
                <c:pt idx="282">
                  <c:v>17.039221315511099</c:v>
                </c:pt>
                <c:pt idx="283">
                  <c:v>17.23735179592402</c:v>
                </c:pt>
                <c:pt idx="284">
                  <c:v>17.039221315511099</c:v>
                </c:pt>
                <c:pt idx="285">
                  <c:v>17.336417036130481</c:v>
                </c:pt>
                <c:pt idx="286">
                  <c:v>17.534547516543402</c:v>
                </c:pt>
                <c:pt idx="287">
                  <c:v>17.83174323716278</c:v>
                </c:pt>
                <c:pt idx="288">
                  <c:v>19.119591359846758</c:v>
                </c:pt>
                <c:pt idx="289">
                  <c:v>19.614917560879057</c:v>
                </c:pt>
                <c:pt idx="290">
                  <c:v>19.515852320672597</c:v>
                </c:pt>
                <c:pt idx="291">
                  <c:v>19.614917560879057</c:v>
                </c:pt>
                <c:pt idx="292">
                  <c:v>18.921460879433837</c:v>
                </c:pt>
                <c:pt idx="293">
                  <c:v>18.128938957782161</c:v>
                </c:pt>
                <c:pt idx="294">
                  <c:v>18.723330399020917</c:v>
                </c:pt>
                <c:pt idx="295">
                  <c:v>18.0298737175757</c:v>
                </c:pt>
                <c:pt idx="296">
                  <c:v>17.83174323716278</c:v>
                </c:pt>
                <c:pt idx="297">
                  <c:v>17.93080847736924</c:v>
                </c:pt>
                <c:pt idx="298">
                  <c:v>17.83174323716278</c:v>
                </c:pt>
                <c:pt idx="299">
                  <c:v>17.93080847736924</c:v>
                </c:pt>
                <c:pt idx="300">
                  <c:v>18.0298737175757</c:v>
                </c:pt>
                <c:pt idx="301">
                  <c:v>18.723330399020917</c:v>
                </c:pt>
                <c:pt idx="302">
                  <c:v>18.426134678401539</c:v>
                </c:pt>
                <c:pt idx="303">
                  <c:v>18.128938957782161</c:v>
                </c:pt>
                <c:pt idx="304">
                  <c:v>17.732677996956319</c:v>
                </c:pt>
                <c:pt idx="305">
                  <c:v>17.435482276336941</c:v>
                </c:pt>
                <c:pt idx="306">
                  <c:v>17.534547516543402</c:v>
                </c:pt>
                <c:pt idx="307">
                  <c:v>17.23735179592402</c:v>
                </c:pt>
                <c:pt idx="308">
                  <c:v>16.841090835098179</c:v>
                </c:pt>
                <c:pt idx="309">
                  <c:v>16.44482987427234</c:v>
                </c:pt>
                <c:pt idx="310">
                  <c:v>16.543895114478801</c:v>
                </c:pt>
                <c:pt idx="311">
                  <c:v>16.841090835098179</c:v>
                </c:pt>
                <c:pt idx="312">
                  <c:v>17.336417036130481</c:v>
                </c:pt>
                <c:pt idx="313">
                  <c:v>16.841090835098179</c:v>
                </c:pt>
                <c:pt idx="314">
                  <c:v>16.841090835098179</c:v>
                </c:pt>
                <c:pt idx="315">
                  <c:v>16.345764634065883</c:v>
                </c:pt>
                <c:pt idx="316">
                  <c:v>16.742025594891722</c:v>
                </c:pt>
                <c:pt idx="317">
                  <c:v>17.039221315511099</c:v>
                </c:pt>
                <c:pt idx="318">
                  <c:v>16.940156075304643</c:v>
                </c:pt>
                <c:pt idx="319">
                  <c:v>16.742025594891722</c:v>
                </c:pt>
                <c:pt idx="320">
                  <c:v>16.642960354685261</c:v>
                </c:pt>
                <c:pt idx="321">
                  <c:v>16.742025594891722</c:v>
                </c:pt>
                <c:pt idx="322">
                  <c:v>16.44482987427234</c:v>
                </c:pt>
                <c:pt idx="323">
                  <c:v>16.940156075304643</c:v>
                </c:pt>
                <c:pt idx="324">
                  <c:v>17.13828655571756</c:v>
                </c:pt>
                <c:pt idx="325">
                  <c:v>17.13828655571756</c:v>
                </c:pt>
                <c:pt idx="326">
                  <c:v>17.13828655571756</c:v>
                </c:pt>
                <c:pt idx="327">
                  <c:v>17.336417036130481</c:v>
                </c:pt>
                <c:pt idx="328">
                  <c:v>17.435482276336941</c:v>
                </c:pt>
                <c:pt idx="329">
                  <c:v>17.435482276336941</c:v>
                </c:pt>
                <c:pt idx="330">
                  <c:v>17.83174323716278</c:v>
                </c:pt>
                <c:pt idx="331">
                  <c:v>19.813048041291978</c:v>
                </c:pt>
                <c:pt idx="332">
                  <c:v>19.912113281498435</c:v>
                </c:pt>
                <c:pt idx="333">
                  <c:v>18.426134678401539</c:v>
                </c:pt>
                <c:pt idx="334">
                  <c:v>18.822395639227377</c:v>
                </c:pt>
                <c:pt idx="335">
                  <c:v>19.912113281498435</c:v>
                </c:pt>
                <c:pt idx="336">
                  <c:v>21.001830923769496</c:v>
                </c:pt>
                <c:pt idx="337">
                  <c:v>22.785005247485774</c:v>
                </c:pt>
                <c:pt idx="338">
                  <c:v>20.803700443356576</c:v>
                </c:pt>
                <c:pt idx="339">
                  <c:v>22.785005247485774</c:v>
                </c:pt>
                <c:pt idx="340">
                  <c:v>22.388744286659936</c:v>
                </c:pt>
                <c:pt idx="341">
                  <c:v>22.091548566040554</c:v>
                </c:pt>
                <c:pt idx="342">
                  <c:v>23.775657649550372</c:v>
                </c:pt>
                <c:pt idx="343">
                  <c:v>24.270983850582674</c:v>
                </c:pt>
                <c:pt idx="344">
                  <c:v>24.270983850582674</c:v>
                </c:pt>
                <c:pt idx="345">
                  <c:v>22.785005247485774</c:v>
                </c:pt>
                <c:pt idx="346">
                  <c:v>23.478461928930994</c:v>
                </c:pt>
                <c:pt idx="347">
                  <c:v>23.577527169137451</c:v>
                </c:pt>
                <c:pt idx="348">
                  <c:v>24.766310051614973</c:v>
                </c:pt>
                <c:pt idx="349">
                  <c:v>26.648549615537711</c:v>
                </c:pt>
                <c:pt idx="350">
                  <c:v>27.441071537189387</c:v>
                </c:pt>
                <c:pt idx="351">
                  <c:v>29.422376341318589</c:v>
                </c:pt>
                <c:pt idx="352">
                  <c:v>27.837332498015225</c:v>
                </c:pt>
                <c:pt idx="353">
                  <c:v>26.747614855744175</c:v>
                </c:pt>
                <c:pt idx="354">
                  <c:v>27.34200629698293</c:v>
                </c:pt>
                <c:pt idx="355">
                  <c:v>29.719572061937967</c:v>
                </c:pt>
                <c:pt idx="356">
                  <c:v>28.233593458841067</c:v>
                </c:pt>
                <c:pt idx="357">
                  <c:v>27.738267257808769</c:v>
                </c:pt>
                <c:pt idx="358">
                  <c:v>28.233593458841067</c:v>
                </c:pt>
                <c:pt idx="359">
                  <c:v>28.431723939253988</c:v>
                </c:pt>
                <c:pt idx="360">
                  <c:v>27.24294105677647</c:v>
                </c:pt>
                <c:pt idx="361">
                  <c:v>27.837332498015225</c:v>
                </c:pt>
                <c:pt idx="362">
                  <c:v>28.233593458841067</c:v>
                </c:pt>
                <c:pt idx="363">
                  <c:v>28.332658699047524</c:v>
                </c:pt>
                <c:pt idx="364">
                  <c:v>28.629854419666913</c:v>
                </c:pt>
                <c:pt idx="365">
                  <c:v>27.738267257808769</c:v>
                </c:pt>
                <c:pt idx="366">
                  <c:v>28.134528218634607</c:v>
                </c:pt>
                <c:pt idx="367">
                  <c:v>27.34200629698293</c:v>
                </c:pt>
                <c:pt idx="368">
                  <c:v>27.441071537189387</c:v>
                </c:pt>
                <c:pt idx="369">
                  <c:v>26.252288654711869</c:v>
                </c:pt>
                <c:pt idx="370">
                  <c:v>26.648549615537711</c:v>
                </c:pt>
                <c:pt idx="371">
                  <c:v>26.054158174298948</c:v>
                </c:pt>
                <c:pt idx="372">
                  <c:v>25.162571012440811</c:v>
                </c:pt>
                <c:pt idx="373">
                  <c:v>25.06350577223435</c:v>
                </c:pt>
                <c:pt idx="374">
                  <c:v>25.162571012440811</c:v>
                </c:pt>
                <c:pt idx="375">
                  <c:v>23.775657649550372</c:v>
                </c:pt>
                <c:pt idx="376">
                  <c:v>23.973788129963292</c:v>
                </c:pt>
                <c:pt idx="377">
                  <c:v>25.360701492853732</c:v>
                </c:pt>
                <c:pt idx="378">
                  <c:v>25.459766733060192</c:v>
                </c:pt>
                <c:pt idx="379">
                  <c:v>25.558831973266656</c:v>
                </c:pt>
                <c:pt idx="380">
                  <c:v>24.766310051614973</c:v>
                </c:pt>
                <c:pt idx="381">
                  <c:v>25.06350577223435</c:v>
                </c:pt>
                <c:pt idx="382">
                  <c:v>24.865375291821429</c:v>
                </c:pt>
                <c:pt idx="383">
                  <c:v>24.865375291821429</c:v>
                </c:pt>
                <c:pt idx="384">
                  <c:v>24.865375291821429</c:v>
                </c:pt>
                <c:pt idx="385">
                  <c:v>24.766310051614973</c:v>
                </c:pt>
                <c:pt idx="386">
                  <c:v>24.270983850582674</c:v>
                </c:pt>
                <c:pt idx="387">
                  <c:v>23.874722889756836</c:v>
                </c:pt>
                <c:pt idx="388">
                  <c:v>24.270983850582674</c:v>
                </c:pt>
                <c:pt idx="389">
                  <c:v>25.162571012440811</c:v>
                </c:pt>
                <c:pt idx="390">
                  <c:v>26.54948437533125</c:v>
                </c:pt>
                <c:pt idx="391">
                  <c:v>26.648549615537711</c:v>
                </c:pt>
                <c:pt idx="392">
                  <c:v>25.75696245367957</c:v>
                </c:pt>
                <c:pt idx="393">
                  <c:v>25.955092934092495</c:v>
                </c:pt>
                <c:pt idx="394">
                  <c:v>25.459766733060192</c:v>
                </c:pt>
                <c:pt idx="395">
                  <c:v>25.955092934092495</c:v>
                </c:pt>
                <c:pt idx="396">
                  <c:v>25.459766733060192</c:v>
                </c:pt>
                <c:pt idx="397">
                  <c:v>25.75696245367957</c:v>
                </c:pt>
                <c:pt idx="398">
                  <c:v>25.558831973266656</c:v>
                </c:pt>
                <c:pt idx="399">
                  <c:v>24.865375291821429</c:v>
                </c:pt>
                <c:pt idx="400">
                  <c:v>24.568179571202052</c:v>
                </c:pt>
                <c:pt idx="401">
                  <c:v>23.478461928930994</c:v>
                </c:pt>
                <c:pt idx="402">
                  <c:v>23.676592409343915</c:v>
                </c:pt>
                <c:pt idx="403">
                  <c:v>23.973788129963292</c:v>
                </c:pt>
                <c:pt idx="404">
                  <c:v>23.874722889756836</c:v>
                </c:pt>
                <c:pt idx="405">
                  <c:v>23.379396688724533</c:v>
                </c:pt>
                <c:pt idx="406">
                  <c:v>24.17191861037621</c:v>
                </c:pt>
                <c:pt idx="407">
                  <c:v>23.775657649550372</c:v>
                </c:pt>
                <c:pt idx="408">
                  <c:v>23.379396688724533</c:v>
                </c:pt>
                <c:pt idx="409">
                  <c:v>22.785005247485774</c:v>
                </c:pt>
                <c:pt idx="410">
                  <c:v>22.685940007279314</c:v>
                </c:pt>
                <c:pt idx="411">
                  <c:v>21.992483325834097</c:v>
                </c:pt>
                <c:pt idx="412">
                  <c:v>21.596222365008259</c:v>
                </c:pt>
                <c:pt idx="413">
                  <c:v>22.884070487692235</c:v>
                </c:pt>
                <c:pt idx="414">
                  <c:v>22.487809526866396</c:v>
                </c:pt>
                <c:pt idx="415">
                  <c:v>22.685940007279314</c:v>
                </c:pt>
                <c:pt idx="416">
                  <c:v>22.487809526866396</c:v>
                </c:pt>
                <c:pt idx="417">
                  <c:v>22.586874767072853</c:v>
                </c:pt>
                <c:pt idx="418">
                  <c:v>22.586874767072853</c:v>
                </c:pt>
                <c:pt idx="419">
                  <c:v>22.487809526866396</c:v>
                </c:pt>
                <c:pt idx="420">
                  <c:v>22.586874767072853</c:v>
                </c:pt>
                <c:pt idx="421">
                  <c:v>22.091548566040554</c:v>
                </c:pt>
                <c:pt idx="422">
                  <c:v>21.299026644388874</c:v>
                </c:pt>
                <c:pt idx="423">
                  <c:v>19.317721840259676</c:v>
                </c:pt>
                <c:pt idx="424">
                  <c:v>15.850438433033585</c:v>
                </c:pt>
                <c:pt idx="425">
                  <c:v>16.742025594891722</c:v>
                </c:pt>
                <c:pt idx="426">
                  <c:v>15.949503673240043</c:v>
                </c:pt>
                <c:pt idx="427">
                  <c:v>16.147634153652959</c:v>
                </c:pt>
                <c:pt idx="428">
                  <c:v>15.850438433033585</c:v>
                </c:pt>
                <c:pt idx="429">
                  <c:v>15.949503673240043</c:v>
                </c:pt>
                <c:pt idx="430">
                  <c:v>16.742025594891722</c:v>
                </c:pt>
                <c:pt idx="431">
                  <c:v>16.940156075304643</c:v>
                </c:pt>
                <c:pt idx="432">
                  <c:v>16.543895114478801</c:v>
                </c:pt>
                <c:pt idx="433">
                  <c:v>16.543895114478801</c:v>
                </c:pt>
                <c:pt idx="434">
                  <c:v>16.543895114478801</c:v>
                </c:pt>
                <c:pt idx="435">
                  <c:v>17.534547516543402</c:v>
                </c:pt>
                <c:pt idx="436">
                  <c:v>19.912113281498435</c:v>
                </c:pt>
                <c:pt idx="437">
                  <c:v>19.515852320672597</c:v>
                </c:pt>
                <c:pt idx="438">
                  <c:v>19.020526119640298</c:v>
                </c:pt>
                <c:pt idx="439">
                  <c:v>18.921460879433837</c:v>
                </c:pt>
                <c:pt idx="440">
                  <c:v>18.525199918608003</c:v>
                </c:pt>
                <c:pt idx="441">
                  <c:v>17.13828655571756</c:v>
                </c:pt>
                <c:pt idx="442">
                  <c:v>16.841090835098179</c:v>
                </c:pt>
                <c:pt idx="443">
                  <c:v>16.642960354685261</c:v>
                </c:pt>
                <c:pt idx="444">
                  <c:v>16.345764634065883</c:v>
                </c:pt>
                <c:pt idx="445">
                  <c:v>15.850438433033585</c:v>
                </c:pt>
                <c:pt idx="446">
                  <c:v>15.454177472207743</c:v>
                </c:pt>
                <c:pt idx="447">
                  <c:v>16.543895114478801</c:v>
                </c:pt>
                <c:pt idx="448">
                  <c:v>15.949503673240043</c:v>
                </c:pt>
                <c:pt idx="449">
                  <c:v>16.345764634065883</c:v>
                </c:pt>
                <c:pt idx="450">
                  <c:v>16.642960354685261</c:v>
                </c:pt>
                <c:pt idx="451">
                  <c:v>16.246699393859419</c:v>
                </c:pt>
                <c:pt idx="452">
                  <c:v>16.246699393859419</c:v>
                </c:pt>
                <c:pt idx="453">
                  <c:v>15.949503673240043</c:v>
                </c:pt>
                <c:pt idx="454">
                  <c:v>15.553242712414203</c:v>
                </c:pt>
                <c:pt idx="455">
                  <c:v>15.454177472207743</c:v>
                </c:pt>
                <c:pt idx="456">
                  <c:v>15.454177472207743</c:v>
                </c:pt>
                <c:pt idx="457">
                  <c:v>15.256046991794822</c:v>
                </c:pt>
                <c:pt idx="458">
                  <c:v>15.156981751588363</c:v>
                </c:pt>
                <c:pt idx="459">
                  <c:v>14.958851271175444</c:v>
                </c:pt>
                <c:pt idx="460">
                  <c:v>14.958851271175444</c:v>
                </c:pt>
                <c:pt idx="461">
                  <c:v>15.156981751588363</c:v>
                </c:pt>
                <c:pt idx="462">
                  <c:v>15.156981751588363</c:v>
                </c:pt>
                <c:pt idx="463">
                  <c:v>16.345764634065883</c:v>
                </c:pt>
                <c:pt idx="464">
                  <c:v>16.246699393859419</c:v>
                </c:pt>
                <c:pt idx="465">
                  <c:v>16.048568913446502</c:v>
                </c:pt>
                <c:pt idx="466">
                  <c:v>15.553242712414203</c:v>
                </c:pt>
                <c:pt idx="467">
                  <c:v>16.147634153652959</c:v>
                </c:pt>
                <c:pt idx="468">
                  <c:v>15.949503673240043</c:v>
                </c:pt>
                <c:pt idx="469">
                  <c:v>15.256046991794822</c:v>
                </c:pt>
                <c:pt idx="470">
                  <c:v>15.850438433033585</c:v>
                </c:pt>
                <c:pt idx="471">
                  <c:v>15.454177472207743</c:v>
                </c:pt>
                <c:pt idx="472">
                  <c:v>15.057916511381903</c:v>
                </c:pt>
                <c:pt idx="473">
                  <c:v>14.760720790762525</c:v>
                </c:pt>
                <c:pt idx="474">
                  <c:v>14.166329349523762</c:v>
                </c:pt>
                <c:pt idx="475">
                  <c:v>13.571937908285006</c:v>
                </c:pt>
                <c:pt idx="476">
                  <c:v>14.166329349523762</c:v>
                </c:pt>
                <c:pt idx="477">
                  <c:v>14.760720790762525</c:v>
                </c:pt>
                <c:pt idx="478">
                  <c:v>14.859786030968984</c:v>
                </c:pt>
                <c:pt idx="479">
                  <c:v>13.373807427872087</c:v>
                </c:pt>
                <c:pt idx="480">
                  <c:v>12.085959305188105</c:v>
                </c:pt>
                <c:pt idx="481">
                  <c:v>6.9345668144521921</c:v>
                </c:pt>
                <c:pt idx="482">
                  <c:v>4.2598053288777749</c:v>
                </c:pt>
                <c:pt idx="483">
                  <c:v>3.1700876866067165</c:v>
                </c:pt>
                <c:pt idx="484">
                  <c:v>3.7644791278454757</c:v>
                </c:pt>
                <c:pt idx="485">
                  <c:v>4.0616748484648548</c:v>
                </c:pt>
                <c:pt idx="486">
                  <c:v>6.1420448928005129</c:v>
                </c:pt>
                <c:pt idx="487">
                  <c:v>7.1326972948651122</c:v>
                </c:pt>
                <c:pt idx="488">
                  <c:v>6.6373710938328125</c:v>
                </c:pt>
                <c:pt idx="489">
                  <c:v>6.0429796525940525</c:v>
                </c:pt>
                <c:pt idx="490">
                  <c:v>5.7457839319746729</c:v>
                </c:pt>
                <c:pt idx="491">
                  <c:v>5.0523272505294541</c:v>
                </c:pt>
                <c:pt idx="492">
                  <c:v>5.3495229711488346</c:v>
                </c:pt>
                <c:pt idx="493">
                  <c:v>5.3495229711488346</c:v>
                </c:pt>
                <c:pt idx="494">
                  <c:v>5.3495229711488346</c:v>
                </c:pt>
                <c:pt idx="495">
                  <c:v>5.3495229711488346</c:v>
                </c:pt>
                <c:pt idx="496">
                  <c:v>4.656066289703614</c:v>
                </c:pt>
                <c:pt idx="497">
                  <c:v>4.7551315299100745</c:v>
                </c:pt>
                <c:pt idx="498">
                  <c:v>4.2598053288777749</c:v>
                </c:pt>
                <c:pt idx="499">
                  <c:v>4.1607400886713153</c:v>
                </c:pt>
                <c:pt idx="500">
                  <c:v>4.656066289703614</c:v>
                </c:pt>
                <c:pt idx="501">
                  <c:v>4.4579358092906949</c:v>
                </c:pt>
                <c:pt idx="502">
                  <c:v>4.1607400886713153</c:v>
                </c:pt>
                <c:pt idx="503">
                  <c:v>4.2598053288777749</c:v>
                </c:pt>
                <c:pt idx="504">
                  <c:v>4.0616748484648548</c:v>
                </c:pt>
                <c:pt idx="505">
                  <c:v>4.0616748484648548</c:v>
                </c:pt>
                <c:pt idx="506">
                  <c:v>4.0616748484648548</c:v>
                </c:pt>
                <c:pt idx="507">
                  <c:v>3.9626096082583961</c:v>
                </c:pt>
                <c:pt idx="508">
                  <c:v>4.3588705690842353</c:v>
                </c:pt>
                <c:pt idx="509">
                  <c:v>4.1607400886713153</c:v>
                </c:pt>
                <c:pt idx="510">
                  <c:v>3.9626096082583961</c:v>
                </c:pt>
                <c:pt idx="511">
                  <c:v>4.0616748484648548</c:v>
                </c:pt>
                <c:pt idx="512">
                  <c:v>3.9626096082583961</c:v>
                </c:pt>
                <c:pt idx="513">
                  <c:v>4.1607400886713153</c:v>
                </c:pt>
                <c:pt idx="514">
                  <c:v>4.2598053288777749</c:v>
                </c:pt>
                <c:pt idx="515">
                  <c:v>4.1607400886713153</c:v>
                </c:pt>
                <c:pt idx="516">
                  <c:v>4.2598053288777749</c:v>
                </c:pt>
                <c:pt idx="517">
                  <c:v>4.2598053288777749</c:v>
                </c:pt>
                <c:pt idx="518">
                  <c:v>4.0616748484648548</c:v>
                </c:pt>
                <c:pt idx="519">
                  <c:v>3.9626096082583961</c:v>
                </c:pt>
                <c:pt idx="520">
                  <c:v>4.0616748484648548</c:v>
                </c:pt>
                <c:pt idx="521">
                  <c:v>4.2598053288777749</c:v>
                </c:pt>
                <c:pt idx="522">
                  <c:v>4.0616748484648548</c:v>
                </c:pt>
                <c:pt idx="523">
                  <c:v>4.4579358092906949</c:v>
                </c:pt>
                <c:pt idx="524">
                  <c:v>4.2598053288777749</c:v>
                </c:pt>
                <c:pt idx="525">
                  <c:v>4.1607400886713153</c:v>
                </c:pt>
                <c:pt idx="526">
                  <c:v>4.3588705690842353</c:v>
                </c:pt>
                <c:pt idx="527">
                  <c:v>4.3588705690842353</c:v>
                </c:pt>
                <c:pt idx="528">
                  <c:v>4.3588705690842353</c:v>
                </c:pt>
                <c:pt idx="529">
                  <c:v>4.3588705690842353</c:v>
                </c:pt>
                <c:pt idx="530">
                  <c:v>4.2598053288777749</c:v>
                </c:pt>
                <c:pt idx="531">
                  <c:v>4.1607400886713153</c:v>
                </c:pt>
                <c:pt idx="532">
                  <c:v>4.1607400886713153</c:v>
                </c:pt>
                <c:pt idx="533">
                  <c:v>4.0616748484648548</c:v>
                </c:pt>
                <c:pt idx="534">
                  <c:v>3.9626096082583961</c:v>
                </c:pt>
                <c:pt idx="535">
                  <c:v>4.1607400886713153</c:v>
                </c:pt>
                <c:pt idx="536">
                  <c:v>4.0616748484648548</c:v>
                </c:pt>
                <c:pt idx="537">
                  <c:v>4.0616748484648548</c:v>
                </c:pt>
                <c:pt idx="538">
                  <c:v>4.0616748484648548</c:v>
                </c:pt>
                <c:pt idx="539">
                  <c:v>3.8635443680519357</c:v>
                </c:pt>
                <c:pt idx="540">
                  <c:v>3.7644791278454757</c:v>
                </c:pt>
                <c:pt idx="541">
                  <c:v>3.7644791278454757</c:v>
                </c:pt>
                <c:pt idx="542">
                  <c:v>3.8635443680519357</c:v>
                </c:pt>
                <c:pt idx="543">
                  <c:v>3.8635443680519357</c:v>
                </c:pt>
                <c:pt idx="544">
                  <c:v>3.7644791278454757</c:v>
                </c:pt>
                <c:pt idx="545">
                  <c:v>3.8635443680519357</c:v>
                </c:pt>
                <c:pt idx="546">
                  <c:v>3.6654138876390157</c:v>
                </c:pt>
                <c:pt idx="547">
                  <c:v>3.6654138876390157</c:v>
                </c:pt>
                <c:pt idx="548">
                  <c:v>3.6654138876390157</c:v>
                </c:pt>
                <c:pt idx="549">
                  <c:v>3.5663486474325561</c:v>
                </c:pt>
                <c:pt idx="550">
                  <c:v>3.6654138876390157</c:v>
                </c:pt>
                <c:pt idx="551">
                  <c:v>3.6654138876390157</c:v>
                </c:pt>
                <c:pt idx="552">
                  <c:v>3.5663486474325561</c:v>
                </c:pt>
                <c:pt idx="553">
                  <c:v>3.2691529268131765</c:v>
                </c:pt>
                <c:pt idx="554">
                  <c:v>3.2691529268131765</c:v>
                </c:pt>
                <c:pt idx="555">
                  <c:v>3.0710224464002565</c:v>
                </c:pt>
                <c:pt idx="556">
                  <c:v>2.6747614855744173</c:v>
                </c:pt>
                <c:pt idx="557">
                  <c:v>3.0710224464002565</c:v>
                </c:pt>
                <c:pt idx="558">
                  <c:v>3.3682181670196361</c:v>
                </c:pt>
                <c:pt idx="559">
                  <c:v>3.5663486474325561</c:v>
                </c:pt>
                <c:pt idx="560">
                  <c:v>3.6654138876390157</c:v>
                </c:pt>
                <c:pt idx="561">
                  <c:v>3.6654138876390157</c:v>
                </c:pt>
                <c:pt idx="562">
                  <c:v>3.6654138876390157</c:v>
                </c:pt>
                <c:pt idx="563">
                  <c:v>3.5663486474325561</c:v>
                </c:pt>
                <c:pt idx="564">
                  <c:v>3.5663486474325561</c:v>
                </c:pt>
                <c:pt idx="565">
                  <c:v>3.5663486474325561</c:v>
                </c:pt>
                <c:pt idx="566">
                  <c:v>3.4672834072260961</c:v>
                </c:pt>
                <c:pt idx="567">
                  <c:v>3.0710224464002565</c:v>
                </c:pt>
                <c:pt idx="568">
                  <c:v>2.9719572061937964</c:v>
                </c:pt>
                <c:pt idx="569">
                  <c:v>2.9719572061937964</c:v>
                </c:pt>
                <c:pt idx="570">
                  <c:v>3.1700876866067165</c:v>
                </c:pt>
                <c:pt idx="571">
                  <c:v>3.2691529268131765</c:v>
                </c:pt>
                <c:pt idx="572">
                  <c:v>3.2691529268131765</c:v>
                </c:pt>
                <c:pt idx="573">
                  <c:v>3.0710224464002565</c:v>
                </c:pt>
                <c:pt idx="574">
                  <c:v>3.0710224464002565</c:v>
                </c:pt>
                <c:pt idx="575">
                  <c:v>2.9719572061937964</c:v>
                </c:pt>
                <c:pt idx="576">
                  <c:v>2.9719572061937964</c:v>
                </c:pt>
                <c:pt idx="577">
                  <c:v>3.0710224464002565</c:v>
                </c:pt>
                <c:pt idx="578">
                  <c:v>3.0710224464002565</c:v>
                </c:pt>
                <c:pt idx="579">
                  <c:v>2.9719572061937964</c:v>
                </c:pt>
                <c:pt idx="580">
                  <c:v>2.9719572061937964</c:v>
                </c:pt>
                <c:pt idx="581">
                  <c:v>3.0710224464002565</c:v>
                </c:pt>
                <c:pt idx="582">
                  <c:v>2.9719572061937964</c:v>
                </c:pt>
                <c:pt idx="583">
                  <c:v>2.8728919659873364</c:v>
                </c:pt>
                <c:pt idx="584">
                  <c:v>2.7738267257808773</c:v>
                </c:pt>
                <c:pt idx="585">
                  <c:v>2.8728919659873364</c:v>
                </c:pt>
                <c:pt idx="586">
                  <c:v>2.7738267257808773</c:v>
                </c:pt>
                <c:pt idx="587">
                  <c:v>2.7738267257808773</c:v>
                </c:pt>
                <c:pt idx="588">
                  <c:v>2.4766310051614973</c:v>
                </c:pt>
                <c:pt idx="589">
                  <c:v>2.6747614855744173</c:v>
                </c:pt>
                <c:pt idx="590">
                  <c:v>2.7738267257808773</c:v>
                </c:pt>
                <c:pt idx="591">
                  <c:v>2.7738267257808773</c:v>
                </c:pt>
                <c:pt idx="592">
                  <c:v>2.4766310051614973</c:v>
                </c:pt>
                <c:pt idx="593">
                  <c:v>2.5756962453679573</c:v>
                </c:pt>
                <c:pt idx="594">
                  <c:v>2.5756962453679573</c:v>
                </c:pt>
                <c:pt idx="595">
                  <c:v>3.2691529268131765</c:v>
                </c:pt>
                <c:pt idx="596">
                  <c:v>4.0616748484648548</c:v>
                </c:pt>
                <c:pt idx="597">
                  <c:v>3.9626096082583961</c:v>
                </c:pt>
                <c:pt idx="598">
                  <c:v>3.9626096082583961</c:v>
                </c:pt>
                <c:pt idx="599">
                  <c:v>4.0616748484648548</c:v>
                </c:pt>
                <c:pt idx="600">
                  <c:v>3.9626096082583961</c:v>
                </c:pt>
                <c:pt idx="601">
                  <c:v>4.1607400886713153</c:v>
                </c:pt>
                <c:pt idx="602">
                  <c:v>3.8635443680519357</c:v>
                </c:pt>
                <c:pt idx="603">
                  <c:v>3.6654138876390157</c:v>
                </c:pt>
                <c:pt idx="604">
                  <c:v>3.7644791278454757</c:v>
                </c:pt>
                <c:pt idx="605">
                  <c:v>3.5663486474325561</c:v>
                </c:pt>
                <c:pt idx="606">
                  <c:v>3.4672834072260961</c:v>
                </c:pt>
                <c:pt idx="607">
                  <c:v>3.5663486474325561</c:v>
                </c:pt>
                <c:pt idx="608">
                  <c:v>3.5663486474325561</c:v>
                </c:pt>
                <c:pt idx="609">
                  <c:v>3.7644791278454757</c:v>
                </c:pt>
                <c:pt idx="610">
                  <c:v>3.6654138876390157</c:v>
                </c:pt>
                <c:pt idx="611">
                  <c:v>3.6654138876390157</c:v>
                </c:pt>
                <c:pt idx="612">
                  <c:v>3.7644791278454757</c:v>
                </c:pt>
                <c:pt idx="613">
                  <c:v>3.7644791278454757</c:v>
                </c:pt>
                <c:pt idx="614">
                  <c:v>3.5663486474325561</c:v>
                </c:pt>
                <c:pt idx="615">
                  <c:v>3.7644791278454757</c:v>
                </c:pt>
                <c:pt idx="616">
                  <c:v>4.1607400886713153</c:v>
                </c:pt>
                <c:pt idx="617">
                  <c:v>4.1607400886713153</c:v>
                </c:pt>
                <c:pt idx="618">
                  <c:v>4.0616748484648548</c:v>
                </c:pt>
                <c:pt idx="619">
                  <c:v>3.9626096082583961</c:v>
                </c:pt>
                <c:pt idx="620">
                  <c:v>3.5663486474325561</c:v>
                </c:pt>
                <c:pt idx="621">
                  <c:v>3.6654138876390157</c:v>
                </c:pt>
                <c:pt idx="622">
                  <c:v>3.6654138876390157</c:v>
                </c:pt>
                <c:pt idx="623">
                  <c:v>3.2691529268131765</c:v>
                </c:pt>
                <c:pt idx="624">
                  <c:v>2.9719572061937964</c:v>
                </c:pt>
                <c:pt idx="625">
                  <c:v>2.8728919659873364</c:v>
                </c:pt>
                <c:pt idx="626">
                  <c:v>2.8728919659873364</c:v>
                </c:pt>
                <c:pt idx="627">
                  <c:v>3.0710224464002565</c:v>
                </c:pt>
                <c:pt idx="628">
                  <c:v>3.0710224464002565</c:v>
                </c:pt>
                <c:pt idx="629">
                  <c:v>3.0710224464002565</c:v>
                </c:pt>
                <c:pt idx="630">
                  <c:v>2.8728919659873364</c:v>
                </c:pt>
                <c:pt idx="631">
                  <c:v>3.0710224464002565</c:v>
                </c:pt>
                <c:pt idx="632">
                  <c:v>2.9719572061937964</c:v>
                </c:pt>
                <c:pt idx="633">
                  <c:v>2.9719572061937964</c:v>
                </c:pt>
                <c:pt idx="634">
                  <c:v>2.7738267257808773</c:v>
                </c:pt>
                <c:pt idx="635">
                  <c:v>2.7738267257808773</c:v>
                </c:pt>
                <c:pt idx="636">
                  <c:v>2.7738267257808773</c:v>
                </c:pt>
                <c:pt idx="637">
                  <c:v>2.7738267257808773</c:v>
                </c:pt>
                <c:pt idx="638">
                  <c:v>2.5756962453679573</c:v>
                </c:pt>
                <c:pt idx="639">
                  <c:v>2.7738267257808773</c:v>
                </c:pt>
                <c:pt idx="640">
                  <c:v>2.8728919659873364</c:v>
                </c:pt>
                <c:pt idx="641">
                  <c:v>2.7738267257808773</c:v>
                </c:pt>
                <c:pt idx="642">
                  <c:v>2.7738267257808773</c:v>
                </c:pt>
                <c:pt idx="643">
                  <c:v>2.7738267257808773</c:v>
                </c:pt>
                <c:pt idx="644">
                  <c:v>2.7738267257808773</c:v>
                </c:pt>
                <c:pt idx="645">
                  <c:v>2.6747614855744173</c:v>
                </c:pt>
                <c:pt idx="646">
                  <c:v>2.6747614855744173</c:v>
                </c:pt>
                <c:pt idx="647">
                  <c:v>2.7738267257808773</c:v>
                </c:pt>
                <c:pt idx="648">
                  <c:v>2.6747614855744173</c:v>
                </c:pt>
                <c:pt idx="649">
                  <c:v>2.7738267257808773</c:v>
                </c:pt>
                <c:pt idx="650">
                  <c:v>2.6747614855744173</c:v>
                </c:pt>
                <c:pt idx="651">
                  <c:v>2.7738267257808773</c:v>
                </c:pt>
                <c:pt idx="652">
                  <c:v>2.6747614855744173</c:v>
                </c:pt>
                <c:pt idx="653">
                  <c:v>2.6747614855744173</c:v>
                </c:pt>
                <c:pt idx="654">
                  <c:v>2.7738267257808773</c:v>
                </c:pt>
                <c:pt idx="655">
                  <c:v>2.7738267257808773</c:v>
                </c:pt>
                <c:pt idx="656">
                  <c:v>2.7738267257808773</c:v>
                </c:pt>
                <c:pt idx="657">
                  <c:v>2.8728919659873364</c:v>
                </c:pt>
                <c:pt idx="658">
                  <c:v>2.9719572061937964</c:v>
                </c:pt>
                <c:pt idx="659">
                  <c:v>2.9719572061937964</c:v>
                </c:pt>
                <c:pt idx="660">
                  <c:v>3.0710224464002565</c:v>
                </c:pt>
                <c:pt idx="661">
                  <c:v>2.9719572061937964</c:v>
                </c:pt>
                <c:pt idx="662">
                  <c:v>2.8728919659873364</c:v>
                </c:pt>
                <c:pt idx="663">
                  <c:v>2.8728919659873364</c:v>
                </c:pt>
                <c:pt idx="664">
                  <c:v>2.7738267257808773</c:v>
                </c:pt>
                <c:pt idx="665">
                  <c:v>2.8728919659873364</c:v>
                </c:pt>
                <c:pt idx="666">
                  <c:v>2.7738267257808773</c:v>
                </c:pt>
                <c:pt idx="667">
                  <c:v>2.7738267257808773</c:v>
                </c:pt>
                <c:pt idx="668">
                  <c:v>2.7738267257808773</c:v>
                </c:pt>
                <c:pt idx="669">
                  <c:v>2.7738267257808773</c:v>
                </c:pt>
                <c:pt idx="670">
                  <c:v>2.6747614855744173</c:v>
                </c:pt>
                <c:pt idx="671">
                  <c:v>2.7738267257808773</c:v>
                </c:pt>
                <c:pt idx="672">
                  <c:v>2.6747614855744173</c:v>
                </c:pt>
                <c:pt idx="673">
                  <c:v>2.6747614855744173</c:v>
                </c:pt>
                <c:pt idx="674">
                  <c:v>2.6747614855744173</c:v>
                </c:pt>
                <c:pt idx="675">
                  <c:v>2.6747614855744173</c:v>
                </c:pt>
                <c:pt idx="676">
                  <c:v>2.7738267257808773</c:v>
                </c:pt>
                <c:pt idx="677">
                  <c:v>2.6747614855744173</c:v>
                </c:pt>
                <c:pt idx="678">
                  <c:v>2.5756962453679573</c:v>
                </c:pt>
                <c:pt idx="679">
                  <c:v>1.8822395639227378</c:v>
                </c:pt>
                <c:pt idx="680">
                  <c:v>1.9813048041291981</c:v>
                </c:pt>
                <c:pt idx="681">
                  <c:v>1.8822395639227378</c:v>
                </c:pt>
                <c:pt idx="682">
                  <c:v>1.8822395639227378</c:v>
                </c:pt>
                <c:pt idx="683">
                  <c:v>1.8822395639227378</c:v>
                </c:pt>
                <c:pt idx="684">
                  <c:v>1.4859786030968982</c:v>
                </c:pt>
                <c:pt idx="685">
                  <c:v>1.5850438433033582</c:v>
                </c:pt>
                <c:pt idx="686">
                  <c:v>1.5850438433033582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88-48CE-89B4-36DFF211E39F}"/>
            </c:ext>
          </c:extLst>
        </c:ser>
        <c:ser>
          <c:idx val="1"/>
          <c:order val="1"/>
          <c:tx>
            <c:strRef>
              <c:f>Acciones!$M$2</c:f>
              <c:strCache>
                <c:ptCount val="1"/>
                <c:pt idx="0">
                  <c:v>GOL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Acciones!$K$3:$K$689</c:f>
              <c:numCache>
                <c:formatCode>m/d/yyyy</c:formatCode>
                <c:ptCount val="68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43952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43959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44132</c:v>
                </c:pt>
                <c:pt idx="209">
                  <c:v>44133</c:v>
                </c:pt>
                <c:pt idx="210">
                  <c:v>44134</c:v>
                </c:pt>
                <c:pt idx="211">
                  <c:v>44137</c:v>
                </c:pt>
                <c:pt idx="212">
                  <c:v>44138</c:v>
                </c:pt>
                <c:pt idx="213">
                  <c:v>44139</c:v>
                </c:pt>
                <c:pt idx="214">
                  <c:v>44140</c:v>
                </c:pt>
                <c:pt idx="215">
                  <c:v>44141</c:v>
                </c:pt>
                <c:pt idx="216">
                  <c:v>44144</c:v>
                </c:pt>
                <c:pt idx="217">
                  <c:v>44145</c:v>
                </c:pt>
                <c:pt idx="218">
                  <c:v>44146</c:v>
                </c:pt>
                <c:pt idx="219">
                  <c:v>44147</c:v>
                </c:pt>
                <c:pt idx="220">
                  <c:v>44148</c:v>
                </c:pt>
                <c:pt idx="221">
                  <c:v>44151</c:v>
                </c:pt>
                <c:pt idx="222">
                  <c:v>44152</c:v>
                </c:pt>
                <c:pt idx="223">
                  <c:v>44153</c:v>
                </c:pt>
                <c:pt idx="224">
                  <c:v>44154</c:v>
                </c:pt>
                <c:pt idx="225">
                  <c:v>44155</c:v>
                </c:pt>
                <c:pt idx="226">
                  <c:v>44158</c:v>
                </c:pt>
                <c:pt idx="227">
                  <c:v>44159</c:v>
                </c:pt>
                <c:pt idx="228">
                  <c:v>44160</c:v>
                </c:pt>
                <c:pt idx="229">
                  <c:v>44162</c:v>
                </c:pt>
                <c:pt idx="230">
                  <c:v>44165</c:v>
                </c:pt>
                <c:pt idx="231">
                  <c:v>44166</c:v>
                </c:pt>
                <c:pt idx="232">
                  <c:v>44167</c:v>
                </c:pt>
                <c:pt idx="233">
                  <c:v>44168</c:v>
                </c:pt>
                <c:pt idx="234">
                  <c:v>44169</c:v>
                </c:pt>
                <c:pt idx="235">
                  <c:v>44172</c:v>
                </c:pt>
                <c:pt idx="236">
                  <c:v>44173</c:v>
                </c:pt>
                <c:pt idx="237">
                  <c:v>44174</c:v>
                </c:pt>
                <c:pt idx="238">
                  <c:v>44175</c:v>
                </c:pt>
                <c:pt idx="239">
                  <c:v>44176</c:v>
                </c:pt>
                <c:pt idx="240">
                  <c:v>44179</c:v>
                </c:pt>
                <c:pt idx="241">
                  <c:v>44180</c:v>
                </c:pt>
                <c:pt idx="242">
                  <c:v>44181</c:v>
                </c:pt>
                <c:pt idx="243">
                  <c:v>44182</c:v>
                </c:pt>
                <c:pt idx="244">
                  <c:v>44183</c:v>
                </c:pt>
                <c:pt idx="245">
                  <c:v>44186</c:v>
                </c:pt>
                <c:pt idx="246">
                  <c:v>44187</c:v>
                </c:pt>
                <c:pt idx="247">
                  <c:v>44188</c:v>
                </c:pt>
                <c:pt idx="248">
                  <c:v>44189</c:v>
                </c:pt>
                <c:pt idx="249">
                  <c:v>44193</c:v>
                </c:pt>
                <c:pt idx="250">
                  <c:v>44194</c:v>
                </c:pt>
                <c:pt idx="251">
                  <c:v>44195</c:v>
                </c:pt>
                <c:pt idx="252">
                  <c:v>44196</c:v>
                </c:pt>
                <c:pt idx="253">
                  <c:v>44200</c:v>
                </c:pt>
                <c:pt idx="254">
                  <c:v>44201</c:v>
                </c:pt>
                <c:pt idx="255">
                  <c:v>44202</c:v>
                </c:pt>
                <c:pt idx="256">
                  <c:v>44203</c:v>
                </c:pt>
                <c:pt idx="257">
                  <c:v>44204</c:v>
                </c:pt>
                <c:pt idx="258">
                  <c:v>44207</c:v>
                </c:pt>
                <c:pt idx="259">
                  <c:v>44208</c:v>
                </c:pt>
                <c:pt idx="260">
                  <c:v>44209</c:v>
                </c:pt>
                <c:pt idx="261">
                  <c:v>44210</c:v>
                </c:pt>
                <c:pt idx="262">
                  <c:v>44211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44243</c:v>
                </c:pt>
                <c:pt idx="283">
                  <c:v>44244</c:v>
                </c:pt>
                <c:pt idx="284">
                  <c:v>44245</c:v>
                </c:pt>
                <c:pt idx="285">
                  <c:v>44246</c:v>
                </c:pt>
                <c:pt idx="286">
                  <c:v>44249</c:v>
                </c:pt>
                <c:pt idx="287">
                  <c:v>44250</c:v>
                </c:pt>
                <c:pt idx="288">
                  <c:v>44251</c:v>
                </c:pt>
                <c:pt idx="289">
                  <c:v>44252</c:v>
                </c:pt>
                <c:pt idx="290">
                  <c:v>44253</c:v>
                </c:pt>
                <c:pt idx="291">
                  <c:v>44256</c:v>
                </c:pt>
                <c:pt idx="292">
                  <c:v>44257</c:v>
                </c:pt>
                <c:pt idx="293">
                  <c:v>44258</c:v>
                </c:pt>
                <c:pt idx="294">
                  <c:v>44259</c:v>
                </c:pt>
                <c:pt idx="295">
                  <c:v>44260</c:v>
                </c:pt>
                <c:pt idx="296">
                  <c:v>44263</c:v>
                </c:pt>
                <c:pt idx="297">
                  <c:v>44264</c:v>
                </c:pt>
                <c:pt idx="298">
                  <c:v>44265</c:v>
                </c:pt>
                <c:pt idx="299">
                  <c:v>44266</c:v>
                </c:pt>
                <c:pt idx="300">
                  <c:v>44267</c:v>
                </c:pt>
                <c:pt idx="301">
                  <c:v>44270</c:v>
                </c:pt>
                <c:pt idx="302">
                  <c:v>44271</c:v>
                </c:pt>
                <c:pt idx="303">
                  <c:v>44272</c:v>
                </c:pt>
                <c:pt idx="304">
                  <c:v>44273</c:v>
                </c:pt>
                <c:pt idx="305">
                  <c:v>44274</c:v>
                </c:pt>
                <c:pt idx="306">
                  <c:v>44277</c:v>
                </c:pt>
                <c:pt idx="307">
                  <c:v>44278</c:v>
                </c:pt>
                <c:pt idx="308">
                  <c:v>44279</c:v>
                </c:pt>
                <c:pt idx="309">
                  <c:v>44280</c:v>
                </c:pt>
                <c:pt idx="310">
                  <c:v>44281</c:v>
                </c:pt>
                <c:pt idx="311">
                  <c:v>44284</c:v>
                </c:pt>
                <c:pt idx="312">
                  <c:v>44285</c:v>
                </c:pt>
                <c:pt idx="313">
                  <c:v>44286</c:v>
                </c:pt>
                <c:pt idx="314">
                  <c:v>44287</c:v>
                </c:pt>
                <c:pt idx="315">
                  <c:v>44291</c:v>
                </c:pt>
                <c:pt idx="316">
                  <c:v>44292</c:v>
                </c:pt>
                <c:pt idx="317">
                  <c:v>44293</c:v>
                </c:pt>
                <c:pt idx="318">
                  <c:v>44294</c:v>
                </c:pt>
                <c:pt idx="319">
                  <c:v>44295</c:v>
                </c:pt>
                <c:pt idx="320">
                  <c:v>44298</c:v>
                </c:pt>
                <c:pt idx="321">
                  <c:v>44299</c:v>
                </c:pt>
                <c:pt idx="322">
                  <c:v>44300</c:v>
                </c:pt>
                <c:pt idx="323">
                  <c:v>44301</c:v>
                </c:pt>
                <c:pt idx="324">
                  <c:v>44302</c:v>
                </c:pt>
                <c:pt idx="325">
                  <c:v>44305</c:v>
                </c:pt>
                <c:pt idx="326">
                  <c:v>44306</c:v>
                </c:pt>
                <c:pt idx="327">
                  <c:v>44307</c:v>
                </c:pt>
                <c:pt idx="328">
                  <c:v>44308</c:v>
                </c:pt>
                <c:pt idx="329">
                  <c:v>44309</c:v>
                </c:pt>
                <c:pt idx="330">
                  <c:v>44312</c:v>
                </c:pt>
                <c:pt idx="331">
                  <c:v>44313</c:v>
                </c:pt>
                <c:pt idx="332">
                  <c:v>44314</c:v>
                </c:pt>
                <c:pt idx="333">
                  <c:v>44315</c:v>
                </c:pt>
                <c:pt idx="334">
                  <c:v>44316</c:v>
                </c:pt>
                <c:pt idx="335">
                  <c:v>44319</c:v>
                </c:pt>
                <c:pt idx="336">
                  <c:v>44320</c:v>
                </c:pt>
                <c:pt idx="337">
                  <c:v>44321</c:v>
                </c:pt>
                <c:pt idx="338">
                  <c:v>44322</c:v>
                </c:pt>
                <c:pt idx="339">
                  <c:v>44323</c:v>
                </c:pt>
                <c:pt idx="340">
                  <c:v>44326</c:v>
                </c:pt>
                <c:pt idx="341">
                  <c:v>44327</c:v>
                </c:pt>
                <c:pt idx="342">
                  <c:v>44328</c:v>
                </c:pt>
                <c:pt idx="343">
                  <c:v>44329</c:v>
                </c:pt>
                <c:pt idx="344">
                  <c:v>44330</c:v>
                </c:pt>
                <c:pt idx="345">
                  <c:v>44333</c:v>
                </c:pt>
                <c:pt idx="346">
                  <c:v>44334</c:v>
                </c:pt>
                <c:pt idx="347">
                  <c:v>44335</c:v>
                </c:pt>
                <c:pt idx="348">
                  <c:v>44336</c:v>
                </c:pt>
                <c:pt idx="349">
                  <c:v>44337</c:v>
                </c:pt>
                <c:pt idx="350">
                  <c:v>44340</c:v>
                </c:pt>
                <c:pt idx="351">
                  <c:v>44341</c:v>
                </c:pt>
                <c:pt idx="352">
                  <c:v>44342</c:v>
                </c:pt>
                <c:pt idx="353">
                  <c:v>44343</c:v>
                </c:pt>
                <c:pt idx="354">
                  <c:v>44344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44383</c:v>
                </c:pt>
                <c:pt idx="380">
                  <c:v>44384</c:v>
                </c:pt>
                <c:pt idx="381">
                  <c:v>44385</c:v>
                </c:pt>
                <c:pt idx="382">
                  <c:v>44386</c:v>
                </c:pt>
                <c:pt idx="383">
                  <c:v>44389</c:v>
                </c:pt>
                <c:pt idx="384">
                  <c:v>44390</c:v>
                </c:pt>
                <c:pt idx="385">
                  <c:v>44391</c:v>
                </c:pt>
                <c:pt idx="386">
                  <c:v>44392</c:v>
                </c:pt>
                <c:pt idx="387">
                  <c:v>44393</c:v>
                </c:pt>
                <c:pt idx="388">
                  <c:v>44396</c:v>
                </c:pt>
                <c:pt idx="389">
                  <c:v>44397</c:v>
                </c:pt>
                <c:pt idx="390">
                  <c:v>44398</c:v>
                </c:pt>
                <c:pt idx="391">
                  <c:v>44399</c:v>
                </c:pt>
                <c:pt idx="392">
                  <c:v>44400</c:v>
                </c:pt>
                <c:pt idx="393">
                  <c:v>44403</c:v>
                </c:pt>
                <c:pt idx="394">
                  <c:v>44404</c:v>
                </c:pt>
                <c:pt idx="395">
                  <c:v>44405</c:v>
                </c:pt>
                <c:pt idx="396">
                  <c:v>44406</c:v>
                </c:pt>
                <c:pt idx="397">
                  <c:v>44407</c:v>
                </c:pt>
                <c:pt idx="398">
                  <c:v>44410</c:v>
                </c:pt>
                <c:pt idx="399">
                  <c:v>44411</c:v>
                </c:pt>
                <c:pt idx="400">
                  <c:v>44412</c:v>
                </c:pt>
                <c:pt idx="401">
                  <c:v>44413</c:v>
                </c:pt>
                <c:pt idx="402">
                  <c:v>44414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44424</c:v>
                </c:pt>
                <c:pt idx="409">
                  <c:v>44425</c:v>
                </c:pt>
                <c:pt idx="410">
                  <c:v>44426</c:v>
                </c:pt>
                <c:pt idx="411">
                  <c:v>44427</c:v>
                </c:pt>
                <c:pt idx="412">
                  <c:v>44428</c:v>
                </c:pt>
                <c:pt idx="413">
                  <c:v>44431</c:v>
                </c:pt>
                <c:pt idx="414">
                  <c:v>44432</c:v>
                </c:pt>
                <c:pt idx="415">
                  <c:v>44433</c:v>
                </c:pt>
                <c:pt idx="416">
                  <c:v>44434</c:v>
                </c:pt>
                <c:pt idx="417">
                  <c:v>44435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44446</c:v>
                </c:pt>
                <c:pt idx="424">
                  <c:v>44447</c:v>
                </c:pt>
                <c:pt idx="425">
                  <c:v>44448</c:v>
                </c:pt>
                <c:pt idx="426">
                  <c:v>44449</c:v>
                </c:pt>
                <c:pt idx="427">
                  <c:v>44452</c:v>
                </c:pt>
                <c:pt idx="428">
                  <c:v>44453</c:v>
                </c:pt>
                <c:pt idx="429">
                  <c:v>44454</c:v>
                </c:pt>
                <c:pt idx="430">
                  <c:v>44455</c:v>
                </c:pt>
                <c:pt idx="431">
                  <c:v>44456</c:v>
                </c:pt>
                <c:pt idx="432">
                  <c:v>44459</c:v>
                </c:pt>
                <c:pt idx="433">
                  <c:v>44460</c:v>
                </c:pt>
                <c:pt idx="434">
                  <c:v>44461</c:v>
                </c:pt>
                <c:pt idx="435">
                  <c:v>44462</c:v>
                </c:pt>
                <c:pt idx="436">
                  <c:v>44463</c:v>
                </c:pt>
                <c:pt idx="437">
                  <c:v>44466</c:v>
                </c:pt>
                <c:pt idx="438">
                  <c:v>44467</c:v>
                </c:pt>
                <c:pt idx="439">
                  <c:v>44468</c:v>
                </c:pt>
                <c:pt idx="440">
                  <c:v>44469</c:v>
                </c:pt>
                <c:pt idx="441">
                  <c:v>44470</c:v>
                </c:pt>
                <c:pt idx="442">
                  <c:v>44473</c:v>
                </c:pt>
                <c:pt idx="443">
                  <c:v>44474</c:v>
                </c:pt>
                <c:pt idx="444">
                  <c:v>44475</c:v>
                </c:pt>
                <c:pt idx="445">
                  <c:v>44476</c:v>
                </c:pt>
                <c:pt idx="446">
                  <c:v>44477</c:v>
                </c:pt>
                <c:pt idx="447">
                  <c:v>44480</c:v>
                </c:pt>
                <c:pt idx="448">
                  <c:v>44481</c:v>
                </c:pt>
                <c:pt idx="449">
                  <c:v>44482</c:v>
                </c:pt>
                <c:pt idx="450">
                  <c:v>44483</c:v>
                </c:pt>
                <c:pt idx="451">
                  <c:v>44484</c:v>
                </c:pt>
                <c:pt idx="452">
                  <c:v>44487</c:v>
                </c:pt>
                <c:pt idx="453">
                  <c:v>44488</c:v>
                </c:pt>
                <c:pt idx="454">
                  <c:v>44489</c:v>
                </c:pt>
                <c:pt idx="455">
                  <c:v>44490</c:v>
                </c:pt>
                <c:pt idx="456">
                  <c:v>44491</c:v>
                </c:pt>
                <c:pt idx="457">
                  <c:v>44494</c:v>
                </c:pt>
                <c:pt idx="458">
                  <c:v>44495</c:v>
                </c:pt>
                <c:pt idx="459">
                  <c:v>44496</c:v>
                </c:pt>
                <c:pt idx="460">
                  <c:v>44497</c:v>
                </c:pt>
                <c:pt idx="461">
                  <c:v>44498</c:v>
                </c:pt>
                <c:pt idx="462">
                  <c:v>44501</c:v>
                </c:pt>
                <c:pt idx="463">
                  <c:v>44502</c:v>
                </c:pt>
                <c:pt idx="464">
                  <c:v>44503</c:v>
                </c:pt>
                <c:pt idx="465">
                  <c:v>44504</c:v>
                </c:pt>
                <c:pt idx="466">
                  <c:v>44505</c:v>
                </c:pt>
                <c:pt idx="467">
                  <c:v>44508</c:v>
                </c:pt>
                <c:pt idx="468">
                  <c:v>44509</c:v>
                </c:pt>
                <c:pt idx="469">
                  <c:v>44510</c:v>
                </c:pt>
                <c:pt idx="470">
                  <c:v>44511</c:v>
                </c:pt>
                <c:pt idx="471">
                  <c:v>44512</c:v>
                </c:pt>
                <c:pt idx="472">
                  <c:v>44515</c:v>
                </c:pt>
                <c:pt idx="473">
                  <c:v>44516</c:v>
                </c:pt>
                <c:pt idx="474">
                  <c:v>44517</c:v>
                </c:pt>
                <c:pt idx="475">
                  <c:v>44518</c:v>
                </c:pt>
                <c:pt idx="476">
                  <c:v>44519</c:v>
                </c:pt>
                <c:pt idx="477">
                  <c:v>44522</c:v>
                </c:pt>
                <c:pt idx="478">
                  <c:v>44523</c:v>
                </c:pt>
                <c:pt idx="479">
                  <c:v>44524</c:v>
                </c:pt>
                <c:pt idx="480">
                  <c:v>44526</c:v>
                </c:pt>
                <c:pt idx="481">
                  <c:v>44529</c:v>
                </c:pt>
                <c:pt idx="482">
                  <c:v>44530</c:v>
                </c:pt>
                <c:pt idx="483">
                  <c:v>44531</c:v>
                </c:pt>
                <c:pt idx="484">
                  <c:v>44532</c:v>
                </c:pt>
                <c:pt idx="485">
                  <c:v>44533</c:v>
                </c:pt>
                <c:pt idx="486">
                  <c:v>44536</c:v>
                </c:pt>
                <c:pt idx="487">
                  <c:v>44537</c:v>
                </c:pt>
                <c:pt idx="488">
                  <c:v>44538</c:v>
                </c:pt>
                <c:pt idx="489">
                  <c:v>44539</c:v>
                </c:pt>
                <c:pt idx="490">
                  <c:v>44540</c:v>
                </c:pt>
                <c:pt idx="491">
                  <c:v>44543</c:v>
                </c:pt>
                <c:pt idx="492">
                  <c:v>44544</c:v>
                </c:pt>
                <c:pt idx="493">
                  <c:v>44545</c:v>
                </c:pt>
                <c:pt idx="494">
                  <c:v>44546</c:v>
                </c:pt>
                <c:pt idx="495">
                  <c:v>44547</c:v>
                </c:pt>
                <c:pt idx="496">
                  <c:v>44550</c:v>
                </c:pt>
                <c:pt idx="497">
                  <c:v>44551</c:v>
                </c:pt>
                <c:pt idx="498">
                  <c:v>44552</c:v>
                </c:pt>
                <c:pt idx="499">
                  <c:v>44553</c:v>
                </c:pt>
                <c:pt idx="500">
                  <c:v>44557</c:v>
                </c:pt>
                <c:pt idx="501">
                  <c:v>44558</c:v>
                </c:pt>
                <c:pt idx="502">
                  <c:v>44559</c:v>
                </c:pt>
                <c:pt idx="503">
                  <c:v>44560</c:v>
                </c:pt>
                <c:pt idx="504">
                  <c:v>44561</c:v>
                </c:pt>
                <c:pt idx="505">
                  <c:v>44564</c:v>
                </c:pt>
                <c:pt idx="506">
                  <c:v>44565</c:v>
                </c:pt>
                <c:pt idx="507">
                  <c:v>44566</c:v>
                </c:pt>
                <c:pt idx="508">
                  <c:v>44567</c:v>
                </c:pt>
                <c:pt idx="509">
                  <c:v>44568</c:v>
                </c:pt>
                <c:pt idx="510">
                  <c:v>44571</c:v>
                </c:pt>
                <c:pt idx="511">
                  <c:v>44572</c:v>
                </c:pt>
                <c:pt idx="512">
                  <c:v>44573</c:v>
                </c:pt>
                <c:pt idx="513">
                  <c:v>44574</c:v>
                </c:pt>
                <c:pt idx="514">
                  <c:v>44575</c:v>
                </c:pt>
                <c:pt idx="515">
                  <c:v>44579</c:v>
                </c:pt>
                <c:pt idx="516">
                  <c:v>44580</c:v>
                </c:pt>
                <c:pt idx="517">
                  <c:v>44581</c:v>
                </c:pt>
                <c:pt idx="518">
                  <c:v>44582</c:v>
                </c:pt>
                <c:pt idx="519">
                  <c:v>44585</c:v>
                </c:pt>
                <c:pt idx="520">
                  <c:v>44586</c:v>
                </c:pt>
                <c:pt idx="521">
                  <c:v>44587</c:v>
                </c:pt>
                <c:pt idx="522">
                  <c:v>44588</c:v>
                </c:pt>
                <c:pt idx="523">
                  <c:v>44589</c:v>
                </c:pt>
                <c:pt idx="524">
                  <c:v>44592</c:v>
                </c:pt>
                <c:pt idx="525">
                  <c:v>44593</c:v>
                </c:pt>
                <c:pt idx="526">
                  <c:v>44594</c:v>
                </c:pt>
                <c:pt idx="527">
                  <c:v>44595</c:v>
                </c:pt>
                <c:pt idx="528">
                  <c:v>44596</c:v>
                </c:pt>
                <c:pt idx="529">
                  <c:v>44599</c:v>
                </c:pt>
                <c:pt idx="530">
                  <c:v>44600</c:v>
                </c:pt>
                <c:pt idx="531">
                  <c:v>44601</c:v>
                </c:pt>
                <c:pt idx="532">
                  <c:v>44602</c:v>
                </c:pt>
                <c:pt idx="533">
                  <c:v>44603</c:v>
                </c:pt>
                <c:pt idx="534">
                  <c:v>44606</c:v>
                </c:pt>
                <c:pt idx="535">
                  <c:v>44607</c:v>
                </c:pt>
                <c:pt idx="536">
                  <c:v>44608</c:v>
                </c:pt>
                <c:pt idx="537">
                  <c:v>44609</c:v>
                </c:pt>
                <c:pt idx="538">
                  <c:v>44610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44620</c:v>
                </c:pt>
                <c:pt idx="544">
                  <c:v>44621</c:v>
                </c:pt>
                <c:pt idx="545">
                  <c:v>44622</c:v>
                </c:pt>
                <c:pt idx="546">
                  <c:v>44623</c:v>
                </c:pt>
                <c:pt idx="547">
                  <c:v>44624</c:v>
                </c:pt>
                <c:pt idx="548">
                  <c:v>44627</c:v>
                </c:pt>
                <c:pt idx="549">
                  <c:v>44628</c:v>
                </c:pt>
                <c:pt idx="550">
                  <c:v>44629</c:v>
                </c:pt>
                <c:pt idx="551">
                  <c:v>44630</c:v>
                </c:pt>
                <c:pt idx="552">
                  <c:v>44631</c:v>
                </c:pt>
                <c:pt idx="553">
                  <c:v>44634</c:v>
                </c:pt>
                <c:pt idx="554">
                  <c:v>44635</c:v>
                </c:pt>
                <c:pt idx="555">
                  <c:v>44636</c:v>
                </c:pt>
                <c:pt idx="556">
                  <c:v>44637</c:v>
                </c:pt>
                <c:pt idx="557">
                  <c:v>44638</c:v>
                </c:pt>
                <c:pt idx="558">
                  <c:v>44641</c:v>
                </c:pt>
                <c:pt idx="559">
                  <c:v>44642</c:v>
                </c:pt>
                <c:pt idx="560">
                  <c:v>44643</c:v>
                </c:pt>
                <c:pt idx="561">
                  <c:v>44644</c:v>
                </c:pt>
                <c:pt idx="562">
                  <c:v>44645</c:v>
                </c:pt>
                <c:pt idx="563">
                  <c:v>44648</c:v>
                </c:pt>
                <c:pt idx="564">
                  <c:v>44649</c:v>
                </c:pt>
                <c:pt idx="565">
                  <c:v>44650</c:v>
                </c:pt>
                <c:pt idx="566">
                  <c:v>44651</c:v>
                </c:pt>
                <c:pt idx="567">
                  <c:v>44652</c:v>
                </c:pt>
                <c:pt idx="568">
                  <c:v>44655</c:v>
                </c:pt>
                <c:pt idx="569">
                  <c:v>44656</c:v>
                </c:pt>
                <c:pt idx="570">
                  <c:v>44657</c:v>
                </c:pt>
                <c:pt idx="571">
                  <c:v>44658</c:v>
                </c:pt>
                <c:pt idx="572">
                  <c:v>44659</c:v>
                </c:pt>
                <c:pt idx="573">
                  <c:v>44662</c:v>
                </c:pt>
                <c:pt idx="574">
                  <c:v>44663</c:v>
                </c:pt>
                <c:pt idx="575">
                  <c:v>44664</c:v>
                </c:pt>
                <c:pt idx="576">
                  <c:v>44665</c:v>
                </c:pt>
                <c:pt idx="577">
                  <c:v>44669</c:v>
                </c:pt>
                <c:pt idx="578">
                  <c:v>44670</c:v>
                </c:pt>
                <c:pt idx="579">
                  <c:v>44671</c:v>
                </c:pt>
                <c:pt idx="580">
                  <c:v>44672</c:v>
                </c:pt>
                <c:pt idx="581">
                  <c:v>44673</c:v>
                </c:pt>
                <c:pt idx="582">
                  <c:v>44676</c:v>
                </c:pt>
                <c:pt idx="583">
                  <c:v>44677</c:v>
                </c:pt>
                <c:pt idx="584">
                  <c:v>44678</c:v>
                </c:pt>
                <c:pt idx="585">
                  <c:v>44679</c:v>
                </c:pt>
                <c:pt idx="586">
                  <c:v>44680</c:v>
                </c:pt>
                <c:pt idx="587">
                  <c:v>44683</c:v>
                </c:pt>
                <c:pt idx="588">
                  <c:v>44684</c:v>
                </c:pt>
                <c:pt idx="589">
                  <c:v>44685</c:v>
                </c:pt>
                <c:pt idx="590">
                  <c:v>44686</c:v>
                </c:pt>
                <c:pt idx="591">
                  <c:v>44687</c:v>
                </c:pt>
                <c:pt idx="592">
                  <c:v>44690</c:v>
                </c:pt>
                <c:pt idx="593">
                  <c:v>44691</c:v>
                </c:pt>
                <c:pt idx="594">
                  <c:v>44692</c:v>
                </c:pt>
                <c:pt idx="595">
                  <c:v>44693</c:v>
                </c:pt>
                <c:pt idx="596">
                  <c:v>44694</c:v>
                </c:pt>
                <c:pt idx="597">
                  <c:v>44697</c:v>
                </c:pt>
                <c:pt idx="598">
                  <c:v>44698</c:v>
                </c:pt>
                <c:pt idx="599">
                  <c:v>44699</c:v>
                </c:pt>
                <c:pt idx="600">
                  <c:v>44700</c:v>
                </c:pt>
                <c:pt idx="601">
                  <c:v>44701</c:v>
                </c:pt>
                <c:pt idx="602">
                  <c:v>44704</c:v>
                </c:pt>
                <c:pt idx="603">
                  <c:v>44705</c:v>
                </c:pt>
                <c:pt idx="604">
                  <c:v>44706</c:v>
                </c:pt>
                <c:pt idx="605">
                  <c:v>44707</c:v>
                </c:pt>
                <c:pt idx="606">
                  <c:v>44708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44747</c:v>
                </c:pt>
                <c:pt idx="631">
                  <c:v>44748</c:v>
                </c:pt>
                <c:pt idx="632">
                  <c:v>44749</c:v>
                </c:pt>
                <c:pt idx="633">
                  <c:v>44750</c:v>
                </c:pt>
                <c:pt idx="634">
                  <c:v>44753</c:v>
                </c:pt>
                <c:pt idx="635">
                  <c:v>44754</c:v>
                </c:pt>
                <c:pt idx="636">
                  <c:v>44755</c:v>
                </c:pt>
                <c:pt idx="637">
                  <c:v>44756</c:v>
                </c:pt>
                <c:pt idx="638">
                  <c:v>44757</c:v>
                </c:pt>
                <c:pt idx="639">
                  <c:v>44760</c:v>
                </c:pt>
                <c:pt idx="640">
                  <c:v>44761</c:v>
                </c:pt>
                <c:pt idx="641">
                  <c:v>44762</c:v>
                </c:pt>
                <c:pt idx="642">
                  <c:v>44763</c:v>
                </c:pt>
                <c:pt idx="643">
                  <c:v>44764</c:v>
                </c:pt>
                <c:pt idx="644">
                  <c:v>44767</c:v>
                </c:pt>
                <c:pt idx="645">
                  <c:v>44768</c:v>
                </c:pt>
                <c:pt idx="646">
                  <c:v>44769</c:v>
                </c:pt>
                <c:pt idx="647">
                  <c:v>44770</c:v>
                </c:pt>
                <c:pt idx="648">
                  <c:v>44771</c:v>
                </c:pt>
                <c:pt idx="649">
                  <c:v>44774</c:v>
                </c:pt>
                <c:pt idx="650">
                  <c:v>44775</c:v>
                </c:pt>
                <c:pt idx="651">
                  <c:v>44776</c:v>
                </c:pt>
                <c:pt idx="652">
                  <c:v>44777</c:v>
                </c:pt>
                <c:pt idx="653">
                  <c:v>44778</c:v>
                </c:pt>
                <c:pt idx="654">
                  <c:v>44781</c:v>
                </c:pt>
                <c:pt idx="655">
                  <c:v>44782</c:v>
                </c:pt>
                <c:pt idx="656">
                  <c:v>44783</c:v>
                </c:pt>
                <c:pt idx="657">
                  <c:v>44784</c:v>
                </c:pt>
                <c:pt idx="658">
                  <c:v>44785</c:v>
                </c:pt>
                <c:pt idx="659">
                  <c:v>44788</c:v>
                </c:pt>
                <c:pt idx="660">
                  <c:v>44789</c:v>
                </c:pt>
                <c:pt idx="661">
                  <c:v>44790</c:v>
                </c:pt>
                <c:pt idx="662">
                  <c:v>44791</c:v>
                </c:pt>
                <c:pt idx="663">
                  <c:v>44792</c:v>
                </c:pt>
                <c:pt idx="664">
                  <c:v>44795</c:v>
                </c:pt>
                <c:pt idx="665">
                  <c:v>44796</c:v>
                </c:pt>
                <c:pt idx="666">
                  <c:v>44797</c:v>
                </c:pt>
                <c:pt idx="667">
                  <c:v>44798</c:v>
                </c:pt>
                <c:pt idx="668">
                  <c:v>44799</c:v>
                </c:pt>
                <c:pt idx="669">
                  <c:v>44802</c:v>
                </c:pt>
                <c:pt idx="670">
                  <c:v>44803</c:v>
                </c:pt>
                <c:pt idx="671">
                  <c:v>44804</c:v>
                </c:pt>
                <c:pt idx="672">
                  <c:v>44805</c:v>
                </c:pt>
                <c:pt idx="673">
                  <c:v>44806</c:v>
                </c:pt>
                <c:pt idx="674">
                  <c:v>44810</c:v>
                </c:pt>
                <c:pt idx="675">
                  <c:v>44811</c:v>
                </c:pt>
                <c:pt idx="676">
                  <c:v>44812</c:v>
                </c:pt>
                <c:pt idx="677">
                  <c:v>44813</c:v>
                </c:pt>
                <c:pt idx="678">
                  <c:v>44816</c:v>
                </c:pt>
                <c:pt idx="679">
                  <c:v>44817</c:v>
                </c:pt>
                <c:pt idx="680">
                  <c:v>44818</c:v>
                </c:pt>
                <c:pt idx="681">
                  <c:v>44819</c:v>
                </c:pt>
                <c:pt idx="682">
                  <c:v>44820</c:v>
                </c:pt>
                <c:pt idx="683">
                  <c:v>44823</c:v>
                </c:pt>
                <c:pt idx="684">
                  <c:v>44824</c:v>
                </c:pt>
                <c:pt idx="685">
                  <c:v>44825</c:v>
                </c:pt>
                <c:pt idx="686">
                  <c:v>44826</c:v>
                </c:pt>
              </c:numCache>
            </c:numRef>
          </c:cat>
          <c:val>
            <c:numRef>
              <c:f>Acciones!$M$3:$M$689</c:f>
              <c:numCache>
                <c:formatCode>0.00000</c:formatCode>
                <c:ptCount val="687"/>
                <c:pt idx="0" formatCode="0">
                  <c:v>100</c:v>
                </c:pt>
                <c:pt idx="1">
                  <c:v>95.824289814300997</c:v>
                </c:pt>
                <c:pt idx="2">
                  <c:v>91.377435391679214</c:v>
                </c:pt>
                <c:pt idx="3">
                  <c:v>91.865510202521136</c:v>
                </c:pt>
                <c:pt idx="4">
                  <c:v>96.203899338183334</c:v>
                </c:pt>
                <c:pt idx="5">
                  <c:v>96.691968726032059</c:v>
                </c:pt>
                <c:pt idx="6">
                  <c:v>98.373091194517841</c:v>
                </c:pt>
                <c:pt idx="7">
                  <c:v>98.91539593734295</c:v>
                </c:pt>
                <c:pt idx="8">
                  <c:v>99.783074849074026</c:v>
                </c:pt>
                <c:pt idx="9">
                  <c:v>95.824289814300997</c:v>
                </c:pt>
                <c:pt idx="10">
                  <c:v>94.522771446704368</c:v>
                </c:pt>
                <c:pt idx="11">
                  <c:v>98.318861262534654</c:v>
                </c:pt>
                <c:pt idx="12">
                  <c:v>93.655092534973292</c:v>
                </c:pt>
                <c:pt idx="13">
                  <c:v>95.77005988231781</c:v>
                </c:pt>
                <c:pt idx="14">
                  <c:v>101.30151294460343</c:v>
                </c:pt>
                <c:pt idx="15">
                  <c:v>97.776572788689109</c:v>
                </c:pt>
                <c:pt idx="16">
                  <c:v>91.214745595729639</c:v>
                </c:pt>
                <c:pt idx="17">
                  <c:v>93.383937452064146</c:v>
                </c:pt>
                <c:pt idx="18">
                  <c:v>89.58784763623386</c:v>
                </c:pt>
                <c:pt idx="19">
                  <c:v>89.099778248385135</c:v>
                </c:pt>
                <c:pt idx="20">
                  <c:v>86.930586392050628</c:v>
                </c:pt>
                <c:pt idx="21">
                  <c:v>88.123639472687671</c:v>
                </c:pt>
                <c:pt idx="22">
                  <c:v>89.750532009190238</c:v>
                </c:pt>
                <c:pt idx="23">
                  <c:v>92.082424507460715</c:v>
                </c:pt>
                <c:pt idx="24">
                  <c:v>90.18437146505579</c:v>
                </c:pt>
                <c:pt idx="25">
                  <c:v>86.334051717242318</c:v>
                </c:pt>
                <c:pt idx="26">
                  <c:v>85.954442193359966</c:v>
                </c:pt>
                <c:pt idx="27">
                  <c:v>90.726676207880914</c:v>
                </c:pt>
                <c:pt idx="28">
                  <c:v>90.618210920921328</c:v>
                </c:pt>
                <c:pt idx="29">
                  <c:v>88.720174147495996</c:v>
                </c:pt>
                <c:pt idx="30">
                  <c:v>90.835136071847288</c:v>
                </c:pt>
                <c:pt idx="31">
                  <c:v>88.665938792519611</c:v>
                </c:pt>
                <c:pt idx="32">
                  <c:v>90.672440852904529</c:v>
                </c:pt>
                <c:pt idx="33">
                  <c:v>85.24945307757848</c:v>
                </c:pt>
                <c:pt idx="34">
                  <c:v>83.514095254116313</c:v>
                </c:pt>
                <c:pt idx="35">
                  <c:v>76.789583688200452</c:v>
                </c:pt>
                <c:pt idx="36">
                  <c:v>75.488065320603837</c:v>
                </c:pt>
                <c:pt idx="37">
                  <c:v>70.119302054267791</c:v>
                </c:pt>
                <c:pt idx="38">
                  <c:v>64.479389128015782</c:v>
                </c:pt>
                <c:pt idx="39">
                  <c:v>61.442512936957009</c:v>
                </c:pt>
                <c:pt idx="40">
                  <c:v>63.123640828435967</c:v>
                </c:pt>
                <c:pt idx="41">
                  <c:v>60.574834025225918</c:v>
                </c:pt>
                <c:pt idx="42">
                  <c:v>59.273315657629297</c:v>
                </c:pt>
                <c:pt idx="43">
                  <c:v>49.078088444789138</c:v>
                </c:pt>
                <c:pt idx="44">
                  <c:v>49.620387764621057</c:v>
                </c:pt>
                <c:pt idx="45">
                  <c:v>40.455529259461535</c:v>
                </c:pt>
                <c:pt idx="46">
                  <c:v>41.648587763091768</c:v>
                </c:pt>
                <c:pt idx="47">
                  <c:v>36.279824496755722</c:v>
                </c:pt>
                <c:pt idx="48">
                  <c:v>23.373100684755926</c:v>
                </c:pt>
                <c:pt idx="49">
                  <c:v>25.976137419949165</c:v>
                </c:pt>
                <c:pt idx="50">
                  <c:v>16.540129254873683</c:v>
                </c:pt>
                <c:pt idx="51">
                  <c:v>17.136658506688804</c:v>
                </c:pt>
                <c:pt idx="52">
                  <c:v>11.605205444403177</c:v>
                </c:pt>
                <c:pt idx="53">
                  <c:v>13.069413607949373</c:v>
                </c:pt>
                <c:pt idx="54">
                  <c:v>15.130151023310685</c:v>
                </c:pt>
                <c:pt idx="55">
                  <c:v>14.533621771495566</c:v>
                </c:pt>
                <c:pt idx="56">
                  <c:v>18.058567350403074</c:v>
                </c:pt>
                <c:pt idx="57">
                  <c:v>23.590020412688698</c:v>
                </c:pt>
                <c:pt idx="58">
                  <c:v>28.199564631260053</c:v>
                </c:pt>
                <c:pt idx="59">
                  <c:v>26.626896603747475</c:v>
                </c:pt>
                <c:pt idx="60">
                  <c:v>25.704987760033205</c:v>
                </c:pt>
                <c:pt idx="61">
                  <c:v>23.156180956823157</c:v>
                </c:pt>
                <c:pt idx="62">
                  <c:v>20.119304765764383</c:v>
                </c:pt>
                <c:pt idx="63">
                  <c:v>20.281994561713965</c:v>
                </c:pt>
                <c:pt idx="64">
                  <c:v>19.088936058083732</c:v>
                </c:pt>
                <c:pt idx="65">
                  <c:v>20.607374153613115</c:v>
                </c:pt>
                <c:pt idx="66">
                  <c:v>22.396961909058465</c:v>
                </c:pt>
                <c:pt idx="67">
                  <c:v>25.054228576234895</c:v>
                </c:pt>
                <c:pt idx="68">
                  <c:v>24.783078916318935</c:v>
                </c:pt>
                <c:pt idx="69">
                  <c:v>23.806940140621467</c:v>
                </c:pt>
                <c:pt idx="70">
                  <c:v>24.132319732520624</c:v>
                </c:pt>
                <c:pt idx="71">
                  <c:v>25.162688440201276</c:v>
                </c:pt>
                <c:pt idx="72">
                  <c:v>24.349239460453393</c:v>
                </c:pt>
                <c:pt idx="73">
                  <c:v>25.162688440201276</c:v>
                </c:pt>
                <c:pt idx="74">
                  <c:v>24.674619052352547</c:v>
                </c:pt>
                <c:pt idx="75">
                  <c:v>22.559651705008044</c:v>
                </c:pt>
                <c:pt idx="76">
                  <c:v>23.806940140621467</c:v>
                </c:pt>
                <c:pt idx="77">
                  <c:v>23.590020412688698</c:v>
                </c:pt>
                <c:pt idx="78">
                  <c:v>20.498914289646731</c:v>
                </c:pt>
                <c:pt idx="79">
                  <c:v>21.475053065344195</c:v>
                </c:pt>
                <c:pt idx="80">
                  <c:v>23.969629936571046</c:v>
                </c:pt>
                <c:pt idx="81">
                  <c:v>27.386115651512167</c:v>
                </c:pt>
                <c:pt idx="82">
                  <c:v>24.999998644251704</c:v>
                </c:pt>
                <c:pt idx="83">
                  <c:v>23.156180956823157</c:v>
                </c:pt>
                <c:pt idx="84">
                  <c:v>22.125812249142506</c:v>
                </c:pt>
                <c:pt idx="85">
                  <c:v>23.264640820789545</c:v>
                </c:pt>
                <c:pt idx="86">
                  <c:v>22.288502045092084</c:v>
                </c:pt>
                <c:pt idx="87">
                  <c:v>20.281994561713965</c:v>
                </c:pt>
                <c:pt idx="88">
                  <c:v>21.31236326939462</c:v>
                </c:pt>
                <c:pt idx="89">
                  <c:v>20.010844901797999</c:v>
                </c:pt>
                <c:pt idx="90">
                  <c:v>18.600866670234996</c:v>
                </c:pt>
                <c:pt idx="91">
                  <c:v>18.546636738251802</c:v>
                </c:pt>
                <c:pt idx="92">
                  <c:v>19.685465309898845</c:v>
                </c:pt>
                <c:pt idx="93">
                  <c:v>20.227764629730768</c:v>
                </c:pt>
                <c:pt idx="94">
                  <c:v>23.969629936571046</c:v>
                </c:pt>
                <c:pt idx="95">
                  <c:v>22.017352385176117</c:v>
                </c:pt>
                <c:pt idx="96">
                  <c:v>24.349239460453393</c:v>
                </c:pt>
                <c:pt idx="97">
                  <c:v>24.349239460453393</c:v>
                </c:pt>
                <c:pt idx="98">
                  <c:v>23.644250344671892</c:v>
                </c:pt>
                <c:pt idx="99">
                  <c:v>24.674619052352547</c:v>
                </c:pt>
                <c:pt idx="100">
                  <c:v>25.433838100117246</c:v>
                </c:pt>
                <c:pt idx="101">
                  <c:v>24.403469392436588</c:v>
                </c:pt>
                <c:pt idx="102">
                  <c:v>23.861170072604661</c:v>
                </c:pt>
                <c:pt idx="103">
                  <c:v>26.193057147881937</c:v>
                </c:pt>
                <c:pt idx="104">
                  <c:v>31.670280278184372</c:v>
                </c:pt>
                <c:pt idx="105">
                  <c:v>37.418653068402769</c:v>
                </c:pt>
                <c:pt idx="106">
                  <c:v>35.954444904856572</c:v>
                </c:pt>
                <c:pt idx="107">
                  <c:v>40.997828579293461</c:v>
                </c:pt>
                <c:pt idx="108">
                  <c:v>53.470712935427713</c:v>
                </c:pt>
                <c:pt idx="109">
                  <c:v>50.108457152469789</c:v>
                </c:pt>
                <c:pt idx="110">
                  <c:v>43.763555110436279</c:v>
                </c:pt>
                <c:pt idx="111">
                  <c:v>35.629065312957415</c:v>
                </c:pt>
                <c:pt idx="112">
                  <c:v>39.859000007646422</c:v>
                </c:pt>
                <c:pt idx="113">
                  <c:v>41.052058511276655</c:v>
                </c:pt>
                <c:pt idx="114">
                  <c:v>39.587850347730459</c:v>
                </c:pt>
                <c:pt idx="115">
                  <c:v>38.611711572032995</c:v>
                </c:pt>
                <c:pt idx="116">
                  <c:v>37.52711293236915</c:v>
                </c:pt>
                <c:pt idx="117">
                  <c:v>37.906722456251494</c:v>
                </c:pt>
                <c:pt idx="118">
                  <c:v>36.659434020638074</c:v>
                </c:pt>
                <c:pt idx="119">
                  <c:v>41.973967354990926</c:v>
                </c:pt>
                <c:pt idx="120">
                  <c:v>36.767893884604455</c:v>
                </c:pt>
                <c:pt idx="121">
                  <c:v>38.720171435999376</c:v>
                </c:pt>
                <c:pt idx="122">
                  <c:v>36.334054428738916</c:v>
                </c:pt>
                <c:pt idx="123">
                  <c:v>37.52711293236915</c:v>
                </c:pt>
                <c:pt idx="124">
                  <c:v>36.767893884604455</c:v>
                </c:pt>
                <c:pt idx="125">
                  <c:v>39.04555102789854</c:v>
                </c:pt>
                <c:pt idx="126">
                  <c:v>38.069412252201076</c:v>
                </c:pt>
                <c:pt idx="127">
                  <c:v>40.997828579293461</c:v>
                </c:pt>
                <c:pt idx="128">
                  <c:v>40.618219055411117</c:v>
                </c:pt>
                <c:pt idx="129">
                  <c:v>40.29283946351196</c:v>
                </c:pt>
                <c:pt idx="130">
                  <c:v>39.479390483764078</c:v>
                </c:pt>
                <c:pt idx="131">
                  <c:v>42.407806810856471</c:v>
                </c:pt>
                <c:pt idx="132">
                  <c:v>40.238609531528766</c:v>
                </c:pt>
                <c:pt idx="133">
                  <c:v>41.323208171192618</c:v>
                </c:pt>
                <c:pt idx="134">
                  <c:v>43.926244906385854</c:v>
                </c:pt>
                <c:pt idx="135">
                  <c:v>42.516266674822852</c:v>
                </c:pt>
                <c:pt idx="136">
                  <c:v>41.70281769507497</c:v>
                </c:pt>
                <c:pt idx="137">
                  <c:v>41.540127899125388</c:v>
                </c:pt>
                <c:pt idx="138">
                  <c:v>42.462036742839658</c:v>
                </c:pt>
                <c:pt idx="139">
                  <c:v>42.299346946890083</c:v>
                </c:pt>
                <c:pt idx="140">
                  <c:v>39.316700687814496</c:v>
                </c:pt>
                <c:pt idx="141">
                  <c:v>38.828631299965764</c:v>
                </c:pt>
                <c:pt idx="142">
                  <c:v>38.882861231948965</c:v>
                </c:pt>
                <c:pt idx="143">
                  <c:v>40.184379599545579</c:v>
                </c:pt>
                <c:pt idx="144">
                  <c:v>38.828631299965764</c:v>
                </c:pt>
                <c:pt idx="145">
                  <c:v>38.828631299965764</c:v>
                </c:pt>
                <c:pt idx="146">
                  <c:v>37.039043544520418</c:v>
                </c:pt>
                <c:pt idx="147">
                  <c:v>35.520605448991027</c:v>
                </c:pt>
                <c:pt idx="148">
                  <c:v>35.845985040890191</c:v>
                </c:pt>
                <c:pt idx="149">
                  <c:v>36.334054428738916</c:v>
                </c:pt>
                <c:pt idx="150">
                  <c:v>37.472883000385963</c:v>
                </c:pt>
                <c:pt idx="151">
                  <c:v>35.520605448991027</c:v>
                </c:pt>
                <c:pt idx="152">
                  <c:v>35.520605448991027</c:v>
                </c:pt>
                <c:pt idx="153">
                  <c:v>38.611711572032995</c:v>
                </c:pt>
                <c:pt idx="154">
                  <c:v>37.039043544520418</c:v>
                </c:pt>
                <c:pt idx="155">
                  <c:v>36.876353748570843</c:v>
                </c:pt>
                <c:pt idx="156">
                  <c:v>37.039043544520418</c:v>
                </c:pt>
                <c:pt idx="157">
                  <c:v>34.381776877343988</c:v>
                </c:pt>
                <c:pt idx="158">
                  <c:v>35.574835380974221</c:v>
                </c:pt>
                <c:pt idx="159">
                  <c:v>34.54446667329357</c:v>
                </c:pt>
                <c:pt idx="160">
                  <c:v>34.436006809327182</c:v>
                </c:pt>
                <c:pt idx="161">
                  <c:v>33.785247625528875</c:v>
                </c:pt>
                <c:pt idx="162">
                  <c:v>35.357915653041452</c:v>
                </c:pt>
                <c:pt idx="163">
                  <c:v>35.412145585024646</c:v>
                </c:pt>
                <c:pt idx="164">
                  <c:v>33.568327897596106</c:v>
                </c:pt>
                <c:pt idx="165">
                  <c:v>35.195225857091877</c:v>
                </c:pt>
                <c:pt idx="166">
                  <c:v>37.960952388234688</c:v>
                </c:pt>
                <c:pt idx="167">
                  <c:v>35.357915653041452</c:v>
                </c:pt>
                <c:pt idx="168">
                  <c:v>37.635572796335538</c:v>
                </c:pt>
                <c:pt idx="169">
                  <c:v>38.177872116167464</c:v>
                </c:pt>
                <c:pt idx="170">
                  <c:v>39.479390483764078</c:v>
                </c:pt>
                <c:pt idx="171">
                  <c:v>41.052058511276655</c:v>
                </c:pt>
                <c:pt idx="172">
                  <c:v>41.485897967142201</c:v>
                </c:pt>
                <c:pt idx="173">
                  <c:v>40.56398912342793</c:v>
                </c:pt>
                <c:pt idx="174">
                  <c:v>41.594357831108582</c:v>
                </c:pt>
                <c:pt idx="175">
                  <c:v>40.238609531528766</c:v>
                </c:pt>
                <c:pt idx="176">
                  <c:v>43.709325178453085</c:v>
                </c:pt>
                <c:pt idx="177">
                  <c:v>43.221255790604353</c:v>
                </c:pt>
                <c:pt idx="178">
                  <c:v>45.119303410016087</c:v>
                </c:pt>
                <c:pt idx="179">
                  <c:v>43.600865314486697</c:v>
                </c:pt>
                <c:pt idx="180">
                  <c:v>41.052058511276655</c:v>
                </c:pt>
                <c:pt idx="181">
                  <c:v>37.201733340469993</c:v>
                </c:pt>
                <c:pt idx="182">
                  <c:v>36.171364632789334</c:v>
                </c:pt>
                <c:pt idx="183">
                  <c:v>35.086765993125489</c:v>
                </c:pt>
                <c:pt idx="184">
                  <c:v>35.629065312957415</c:v>
                </c:pt>
                <c:pt idx="185">
                  <c:v>34.978306129159108</c:v>
                </c:pt>
                <c:pt idx="186">
                  <c:v>33.839477557512069</c:v>
                </c:pt>
                <c:pt idx="187">
                  <c:v>31.778740142150756</c:v>
                </c:pt>
                <c:pt idx="188">
                  <c:v>33.080258509747367</c:v>
                </c:pt>
                <c:pt idx="189">
                  <c:v>34.54446667329357</c:v>
                </c:pt>
                <c:pt idx="190">
                  <c:v>33.676787761562487</c:v>
                </c:pt>
                <c:pt idx="191">
                  <c:v>34.54446667329357</c:v>
                </c:pt>
                <c:pt idx="192">
                  <c:v>36.822123816587649</c:v>
                </c:pt>
                <c:pt idx="193">
                  <c:v>35.357915653041452</c:v>
                </c:pt>
                <c:pt idx="194">
                  <c:v>36.225594564772528</c:v>
                </c:pt>
                <c:pt idx="195">
                  <c:v>37.960952388234688</c:v>
                </c:pt>
                <c:pt idx="196">
                  <c:v>38.611711572032995</c:v>
                </c:pt>
                <c:pt idx="197">
                  <c:v>37.418653068402769</c:v>
                </c:pt>
                <c:pt idx="198">
                  <c:v>38.177872116167464</c:v>
                </c:pt>
                <c:pt idx="199">
                  <c:v>38.015182320217875</c:v>
                </c:pt>
                <c:pt idx="200">
                  <c:v>36.822123816587649</c:v>
                </c:pt>
                <c:pt idx="201">
                  <c:v>38.882861231948965</c:v>
                </c:pt>
                <c:pt idx="202">
                  <c:v>38.177872116167464</c:v>
                </c:pt>
                <c:pt idx="203">
                  <c:v>37.52711293236915</c:v>
                </c:pt>
                <c:pt idx="204">
                  <c:v>38.340561912117039</c:v>
                </c:pt>
                <c:pt idx="205">
                  <c:v>38.286331980133845</c:v>
                </c:pt>
                <c:pt idx="206">
                  <c:v>36.60520408865488</c:v>
                </c:pt>
                <c:pt idx="207">
                  <c:v>35.412145585024646</c:v>
                </c:pt>
                <c:pt idx="208">
                  <c:v>31.995659870083525</c:v>
                </c:pt>
                <c:pt idx="209">
                  <c:v>31.344900686285214</c:v>
                </c:pt>
                <c:pt idx="210">
                  <c:v>29.663772794806249</c:v>
                </c:pt>
                <c:pt idx="211">
                  <c:v>29.501082998856674</c:v>
                </c:pt>
                <c:pt idx="212">
                  <c:v>29.501082998856674</c:v>
                </c:pt>
                <c:pt idx="213">
                  <c:v>30.043382318688593</c:v>
                </c:pt>
                <c:pt idx="214">
                  <c:v>34.327546945360801</c:v>
                </c:pt>
                <c:pt idx="215">
                  <c:v>35.249455789075071</c:v>
                </c:pt>
                <c:pt idx="216">
                  <c:v>42.407806810856471</c:v>
                </c:pt>
                <c:pt idx="217">
                  <c:v>41.973967354990926</c:v>
                </c:pt>
                <c:pt idx="218">
                  <c:v>40.88936871532708</c:v>
                </c:pt>
                <c:pt idx="219">
                  <c:v>38.015182320217875</c:v>
                </c:pt>
                <c:pt idx="220">
                  <c:v>39.316700687814496</c:v>
                </c:pt>
                <c:pt idx="221">
                  <c:v>42.841646266722009</c:v>
                </c:pt>
                <c:pt idx="222">
                  <c:v>43.600865314486697</c:v>
                </c:pt>
                <c:pt idx="223">
                  <c:v>44.577004090184168</c:v>
                </c:pt>
                <c:pt idx="224">
                  <c:v>47.125810893394203</c:v>
                </c:pt>
                <c:pt idx="225">
                  <c:v>44.522774158200974</c:v>
                </c:pt>
                <c:pt idx="226">
                  <c:v>45.281993205965662</c:v>
                </c:pt>
                <c:pt idx="227">
                  <c:v>47.45119048529336</c:v>
                </c:pt>
                <c:pt idx="228">
                  <c:v>48.156179601074868</c:v>
                </c:pt>
                <c:pt idx="229">
                  <c:v>47.071580961411016</c:v>
                </c:pt>
                <c:pt idx="230">
                  <c:v>47.885029941158905</c:v>
                </c:pt>
                <c:pt idx="231">
                  <c:v>50.108457152469789</c:v>
                </c:pt>
                <c:pt idx="232">
                  <c:v>52.331884363780681</c:v>
                </c:pt>
                <c:pt idx="233">
                  <c:v>57.754877562099928</c:v>
                </c:pt>
                <c:pt idx="234">
                  <c:v>57.212578242267995</c:v>
                </c:pt>
                <c:pt idx="235">
                  <c:v>59.110625861679736</c:v>
                </c:pt>
                <c:pt idx="236">
                  <c:v>58.839476201763766</c:v>
                </c:pt>
                <c:pt idx="237">
                  <c:v>57.266808174251196</c:v>
                </c:pt>
                <c:pt idx="238">
                  <c:v>59.164855793662916</c:v>
                </c:pt>
                <c:pt idx="239">
                  <c:v>58.026027222015877</c:v>
                </c:pt>
                <c:pt idx="240">
                  <c:v>55.911059874671373</c:v>
                </c:pt>
                <c:pt idx="241">
                  <c:v>57.809107494083115</c:v>
                </c:pt>
                <c:pt idx="242">
                  <c:v>57.04988844631842</c:v>
                </c:pt>
                <c:pt idx="243">
                  <c:v>56.290669398553725</c:v>
                </c:pt>
                <c:pt idx="244">
                  <c:v>54.06724218724284</c:v>
                </c:pt>
                <c:pt idx="245">
                  <c:v>50.759216336268096</c:v>
                </c:pt>
                <c:pt idx="246">
                  <c:v>48.481559192974018</c:v>
                </c:pt>
                <c:pt idx="247">
                  <c:v>51.030365996184059</c:v>
                </c:pt>
                <c:pt idx="248">
                  <c:v>50.921906132217678</c:v>
                </c:pt>
                <c:pt idx="249">
                  <c:v>50.325376880402551</c:v>
                </c:pt>
                <c:pt idx="250">
                  <c:v>51.084595928167253</c:v>
                </c:pt>
                <c:pt idx="251">
                  <c:v>52.331884363780681</c:v>
                </c:pt>
                <c:pt idx="252">
                  <c:v>53.253793207494951</c:v>
                </c:pt>
                <c:pt idx="253">
                  <c:v>49.078088444789138</c:v>
                </c:pt>
                <c:pt idx="254">
                  <c:v>49.403468036688288</c:v>
                </c:pt>
                <c:pt idx="255">
                  <c:v>47.668110213226129</c:v>
                </c:pt>
                <c:pt idx="256">
                  <c:v>47.071580961411016</c:v>
                </c:pt>
                <c:pt idx="257">
                  <c:v>47.288500689343785</c:v>
                </c:pt>
                <c:pt idx="258">
                  <c:v>45.986982321747163</c:v>
                </c:pt>
                <c:pt idx="259">
                  <c:v>49.457697968671475</c:v>
                </c:pt>
                <c:pt idx="260">
                  <c:v>47.180040825377397</c:v>
                </c:pt>
                <c:pt idx="261">
                  <c:v>50.542296608335334</c:v>
                </c:pt>
                <c:pt idx="262">
                  <c:v>47.885029941158905</c:v>
                </c:pt>
                <c:pt idx="263">
                  <c:v>46.908891165461434</c:v>
                </c:pt>
                <c:pt idx="264">
                  <c:v>47.288500689343785</c:v>
                </c:pt>
                <c:pt idx="265">
                  <c:v>46.041212253730357</c:v>
                </c:pt>
                <c:pt idx="266">
                  <c:v>45.336223137948856</c:v>
                </c:pt>
                <c:pt idx="267">
                  <c:v>43.709325178453085</c:v>
                </c:pt>
                <c:pt idx="268">
                  <c:v>44.79392381811693</c:v>
                </c:pt>
                <c:pt idx="269">
                  <c:v>45.932752389763976</c:v>
                </c:pt>
                <c:pt idx="270">
                  <c:v>48.535789124957205</c:v>
                </c:pt>
                <c:pt idx="271">
                  <c:v>47.017351029427822</c:v>
                </c:pt>
                <c:pt idx="272">
                  <c:v>49.132318376772325</c:v>
                </c:pt>
                <c:pt idx="273">
                  <c:v>50.921906132217678</c:v>
                </c:pt>
                <c:pt idx="274">
                  <c:v>50.054227220486602</c:v>
                </c:pt>
                <c:pt idx="275">
                  <c:v>50.271146948419364</c:v>
                </c:pt>
                <c:pt idx="276">
                  <c:v>50.271146948419364</c:v>
                </c:pt>
                <c:pt idx="277">
                  <c:v>51.95227483989833</c:v>
                </c:pt>
                <c:pt idx="278">
                  <c:v>49.945767356520214</c:v>
                </c:pt>
                <c:pt idx="279">
                  <c:v>48.427329260990817</c:v>
                </c:pt>
                <c:pt idx="280">
                  <c:v>48.156179601074868</c:v>
                </c:pt>
                <c:pt idx="281">
                  <c:v>48.481559192974018</c:v>
                </c:pt>
                <c:pt idx="282">
                  <c:v>49.403468036688288</c:v>
                </c:pt>
                <c:pt idx="283">
                  <c:v>48.318869397024436</c:v>
                </c:pt>
                <c:pt idx="284">
                  <c:v>46.746201369511851</c:v>
                </c:pt>
                <c:pt idx="285">
                  <c:v>47.885029941158905</c:v>
                </c:pt>
                <c:pt idx="286">
                  <c:v>44.848153750100124</c:v>
                </c:pt>
                <c:pt idx="287">
                  <c:v>45.553142865881632</c:v>
                </c:pt>
                <c:pt idx="288">
                  <c:v>47.668110213226129</c:v>
                </c:pt>
                <c:pt idx="289">
                  <c:v>44.251624498285011</c:v>
                </c:pt>
                <c:pt idx="290">
                  <c:v>42.082427218957314</c:v>
                </c:pt>
                <c:pt idx="291">
                  <c:v>41.377438103175813</c:v>
                </c:pt>
                <c:pt idx="292">
                  <c:v>39.804770075663228</c:v>
                </c:pt>
                <c:pt idx="293">
                  <c:v>39.642080279713653</c:v>
                </c:pt>
                <c:pt idx="294">
                  <c:v>37.472883000385963</c:v>
                </c:pt>
                <c:pt idx="295">
                  <c:v>39.262470755831309</c:v>
                </c:pt>
                <c:pt idx="296">
                  <c:v>36.876353748570843</c:v>
                </c:pt>
                <c:pt idx="297">
                  <c:v>37.093273476503605</c:v>
                </c:pt>
                <c:pt idx="298">
                  <c:v>40.88936871532708</c:v>
                </c:pt>
                <c:pt idx="299">
                  <c:v>45.119303410016087</c:v>
                </c:pt>
                <c:pt idx="300">
                  <c:v>45.119303410016087</c:v>
                </c:pt>
                <c:pt idx="301">
                  <c:v>46.854661233478247</c:v>
                </c:pt>
                <c:pt idx="302">
                  <c:v>43.980474838369041</c:v>
                </c:pt>
                <c:pt idx="303">
                  <c:v>45.227763273982468</c:v>
                </c:pt>
                <c:pt idx="304">
                  <c:v>41.919737423007739</c:v>
                </c:pt>
                <c:pt idx="305">
                  <c:v>42.35357687887327</c:v>
                </c:pt>
                <c:pt idx="306">
                  <c:v>40.997828579293461</c:v>
                </c:pt>
                <c:pt idx="307">
                  <c:v>39.859000007646422</c:v>
                </c:pt>
                <c:pt idx="308">
                  <c:v>39.859000007646422</c:v>
                </c:pt>
                <c:pt idx="309">
                  <c:v>40.238609531528766</c:v>
                </c:pt>
                <c:pt idx="310">
                  <c:v>39.37093061979769</c:v>
                </c:pt>
                <c:pt idx="311">
                  <c:v>38.503251708066614</c:v>
                </c:pt>
                <c:pt idx="312">
                  <c:v>42.082427218957314</c:v>
                </c:pt>
                <c:pt idx="313">
                  <c:v>41.485897967142201</c:v>
                </c:pt>
                <c:pt idx="314">
                  <c:v>41.21474830722623</c:v>
                </c:pt>
                <c:pt idx="315">
                  <c:v>43.438175518537122</c:v>
                </c:pt>
                <c:pt idx="316">
                  <c:v>43.763555110436279</c:v>
                </c:pt>
                <c:pt idx="317">
                  <c:v>43.221255790604353</c:v>
                </c:pt>
                <c:pt idx="318">
                  <c:v>45.553142865881632</c:v>
                </c:pt>
                <c:pt idx="319">
                  <c:v>44.902383682083311</c:v>
                </c:pt>
                <c:pt idx="320">
                  <c:v>44.034704770352235</c:v>
                </c:pt>
                <c:pt idx="321">
                  <c:v>44.088934702335436</c:v>
                </c:pt>
                <c:pt idx="322">
                  <c:v>43.87201497440266</c:v>
                </c:pt>
                <c:pt idx="323">
                  <c:v>44.414314294234579</c:v>
                </c:pt>
                <c:pt idx="324">
                  <c:v>44.197394566301817</c:v>
                </c:pt>
                <c:pt idx="325">
                  <c:v>45.336223137948856</c:v>
                </c:pt>
                <c:pt idx="326">
                  <c:v>43.058565994654778</c:v>
                </c:pt>
                <c:pt idx="327">
                  <c:v>44.251624498285011</c:v>
                </c:pt>
                <c:pt idx="328">
                  <c:v>45.824292525797581</c:v>
                </c:pt>
                <c:pt idx="329">
                  <c:v>47.505420417276554</c:v>
                </c:pt>
                <c:pt idx="330">
                  <c:v>47.939259873142092</c:v>
                </c:pt>
                <c:pt idx="331">
                  <c:v>47.234270757360598</c:v>
                </c:pt>
                <c:pt idx="332">
                  <c:v>48.590019056940406</c:v>
                </c:pt>
                <c:pt idx="333">
                  <c:v>48.37309932900763</c:v>
                </c:pt>
                <c:pt idx="334">
                  <c:v>46.63774150554547</c:v>
                </c:pt>
                <c:pt idx="335">
                  <c:v>46.691971437528665</c:v>
                </c:pt>
                <c:pt idx="336">
                  <c:v>46.095442185713551</c:v>
                </c:pt>
                <c:pt idx="337">
                  <c:v>48.535789124957205</c:v>
                </c:pt>
                <c:pt idx="338">
                  <c:v>49.457697968671475</c:v>
                </c:pt>
                <c:pt idx="339">
                  <c:v>52.386114295763875</c:v>
                </c:pt>
                <c:pt idx="340">
                  <c:v>52.494574159730256</c:v>
                </c:pt>
                <c:pt idx="341">
                  <c:v>51.95227483989833</c:v>
                </c:pt>
                <c:pt idx="342">
                  <c:v>49.186548308755519</c:v>
                </c:pt>
                <c:pt idx="343">
                  <c:v>49.240778240738706</c:v>
                </c:pt>
                <c:pt idx="344">
                  <c:v>52.386114295763875</c:v>
                </c:pt>
                <c:pt idx="345">
                  <c:v>52.277654431797494</c:v>
                </c:pt>
                <c:pt idx="346">
                  <c:v>53.199563275511764</c:v>
                </c:pt>
                <c:pt idx="347">
                  <c:v>53.14533334352857</c:v>
                </c:pt>
                <c:pt idx="348">
                  <c:v>53.579172799394101</c:v>
                </c:pt>
                <c:pt idx="349">
                  <c:v>51.681125179982367</c:v>
                </c:pt>
                <c:pt idx="350">
                  <c:v>51.355745588083209</c:v>
                </c:pt>
                <c:pt idx="351">
                  <c:v>52.548804091713443</c:v>
                </c:pt>
                <c:pt idx="352">
                  <c:v>56.561819058469688</c:v>
                </c:pt>
                <c:pt idx="353">
                  <c:v>56.290669398553725</c:v>
                </c:pt>
                <c:pt idx="354">
                  <c:v>55.531450350789036</c:v>
                </c:pt>
                <c:pt idx="355">
                  <c:v>55.639910214755417</c:v>
                </c:pt>
                <c:pt idx="356">
                  <c:v>58.026027222015877</c:v>
                </c:pt>
                <c:pt idx="357">
                  <c:v>55.477220418805842</c:v>
                </c:pt>
                <c:pt idx="358">
                  <c:v>56.995658514335226</c:v>
                </c:pt>
                <c:pt idx="359">
                  <c:v>59.273315657629297</c:v>
                </c:pt>
                <c:pt idx="360">
                  <c:v>58.676786405814198</c:v>
                </c:pt>
                <c:pt idx="361">
                  <c:v>58.405636745898228</c:v>
                </c:pt>
                <c:pt idx="362">
                  <c:v>56.399129262520105</c:v>
                </c:pt>
                <c:pt idx="363">
                  <c:v>54.446851711125177</c:v>
                </c:pt>
                <c:pt idx="364">
                  <c:v>55.368760554839454</c:v>
                </c:pt>
                <c:pt idx="365">
                  <c:v>54.392621779141983</c:v>
                </c:pt>
                <c:pt idx="366">
                  <c:v>53.850322459310064</c:v>
                </c:pt>
                <c:pt idx="367">
                  <c:v>53.199563275511764</c:v>
                </c:pt>
                <c:pt idx="368">
                  <c:v>53.199563275511764</c:v>
                </c:pt>
                <c:pt idx="369">
                  <c:v>54.934921098973923</c:v>
                </c:pt>
                <c:pt idx="370">
                  <c:v>54.446851711125177</c:v>
                </c:pt>
                <c:pt idx="371">
                  <c:v>54.555311575091572</c:v>
                </c:pt>
                <c:pt idx="372">
                  <c:v>54.826461235007528</c:v>
                </c:pt>
                <c:pt idx="373">
                  <c:v>52.494574159730256</c:v>
                </c:pt>
                <c:pt idx="374">
                  <c:v>51.898044907915143</c:v>
                </c:pt>
                <c:pt idx="375">
                  <c:v>50.433836744368946</c:v>
                </c:pt>
                <c:pt idx="376">
                  <c:v>49.999997288503408</c:v>
                </c:pt>
                <c:pt idx="377">
                  <c:v>48.698478920906787</c:v>
                </c:pt>
                <c:pt idx="378">
                  <c:v>50.108457152469789</c:v>
                </c:pt>
                <c:pt idx="379">
                  <c:v>46.746201369511851</c:v>
                </c:pt>
                <c:pt idx="380">
                  <c:v>46.800431301495053</c:v>
                </c:pt>
                <c:pt idx="381">
                  <c:v>45.010843546049706</c:v>
                </c:pt>
                <c:pt idx="382">
                  <c:v>45.010843546049706</c:v>
                </c:pt>
                <c:pt idx="383">
                  <c:v>46.63774150554547</c:v>
                </c:pt>
                <c:pt idx="384">
                  <c:v>46.258131981663126</c:v>
                </c:pt>
                <c:pt idx="385">
                  <c:v>47.939259873142092</c:v>
                </c:pt>
                <c:pt idx="386">
                  <c:v>46.475051709595903</c:v>
                </c:pt>
                <c:pt idx="387">
                  <c:v>45.336223137948856</c:v>
                </c:pt>
                <c:pt idx="388">
                  <c:v>42.35357687887327</c:v>
                </c:pt>
                <c:pt idx="389">
                  <c:v>44.360084362251392</c:v>
                </c:pt>
                <c:pt idx="390">
                  <c:v>45.010843546049706</c:v>
                </c:pt>
                <c:pt idx="391">
                  <c:v>44.360084362251392</c:v>
                </c:pt>
                <c:pt idx="392">
                  <c:v>43.926244906385854</c:v>
                </c:pt>
                <c:pt idx="393">
                  <c:v>45.607372797864819</c:v>
                </c:pt>
                <c:pt idx="394">
                  <c:v>44.197394566301817</c:v>
                </c:pt>
                <c:pt idx="395">
                  <c:v>46.095442185713551</c:v>
                </c:pt>
                <c:pt idx="396">
                  <c:v>45.281993205965662</c:v>
                </c:pt>
                <c:pt idx="397">
                  <c:v>42.733186402755621</c:v>
                </c:pt>
                <c:pt idx="398">
                  <c:v>42.516266674822852</c:v>
                </c:pt>
                <c:pt idx="399">
                  <c:v>42.02819728697412</c:v>
                </c:pt>
                <c:pt idx="400">
                  <c:v>41.540127899125388</c:v>
                </c:pt>
                <c:pt idx="401">
                  <c:v>41.594357831108582</c:v>
                </c:pt>
                <c:pt idx="402">
                  <c:v>41.160518375243036</c:v>
                </c:pt>
                <c:pt idx="403">
                  <c:v>41.052058511276655</c:v>
                </c:pt>
                <c:pt idx="404">
                  <c:v>40.618219055411117</c:v>
                </c:pt>
                <c:pt idx="405">
                  <c:v>40.401299327478348</c:v>
                </c:pt>
                <c:pt idx="406">
                  <c:v>38.611711572032995</c:v>
                </c:pt>
                <c:pt idx="407">
                  <c:v>37.798262592285106</c:v>
                </c:pt>
                <c:pt idx="408">
                  <c:v>35.737525176923803</c:v>
                </c:pt>
                <c:pt idx="409">
                  <c:v>35.032536061142302</c:v>
                </c:pt>
                <c:pt idx="410">
                  <c:v>34.707156469243145</c:v>
                </c:pt>
                <c:pt idx="411">
                  <c:v>35.249455789075071</c:v>
                </c:pt>
                <c:pt idx="412">
                  <c:v>36.496744224688491</c:v>
                </c:pt>
                <c:pt idx="413">
                  <c:v>37.635572796335538</c:v>
                </c:pt>
                <c:pt idx="414">
                  <c:v>42.462036742839658</c:v>
                </c:pt>
                <c:pt idx="415">
                  <c:v>42.787416334738808</c:v>
                </c:pt>
                <c:pt idx="416">
                  <c:v>41.70281769507497</c:v>
                </c:pt>
                <c:pt idx="417">
                  <c:v>43.600865314486697</c:v>
                </c:pt>
                <c:pt idx="418">
                  <c:v>42.082427218957314</c:v>
                </c:pt>
                <c:pt idx="419">
                  <c:v>42.245117014906889</c:v>
                </c:pt>
                <c:pt idx="420">
                  <c:v>41.377438103175813</c:v>
                </c:pt>
                <c:pt idx="421">
                  <c:v>41.21474830722623</c:v>
                </c:pt>
                <c:pt idx="422">
                  <c:v>40.184379599545579</c:v>
                </c:pt>
                <c:pt idx="423">
                  <c:v>41.811277559041351</c:v>
                </c:pt>
                <c:pt idx="424">
                  <c:v>38.774401367982577</c:v>
                </c:pt>
                <c:pt idx="425">
                  <c:v>41.052058511276655</c:v>
                </c:pt>
                <c:pt idx="426">
                  <c:v>39.696310211696847</c:v>
                </c:pt>
                <c:pt idx="427">
                  <c:v>40.672448987394311</c:v>
                </c:pt>
                <c:pt idx="428">
                  <c:v>39.696310211696847</c:v>
                </c:pt>
                <c:pt idx="429">
                  <c:v>41.106288443259849</c:v>
                </c:pt>
                <c:pt idx="430">
                  <c:v>41.21474830722623</c:v>
                </c:pt>
                <c:pt idx="431">
                  <c:v>39.696310211696847</c:v>
                </c:pt>
                <c:pt idx="432">
                  <c:v>38.611711572032995</c:v>
                </c:pt>
                <c:pt idx="433">
                  <c:v>40.455529259461535</c:v>
                </c:pt>
                <c:pt idx="434">
                  <c:v>42.787416334738808</c:v>
                </c:pt>
                <c:pt idx="435">
                  <c:v>44.197394566301817</c:v>
                </c:pt>
                <c:pt idx="436">
                  <c:v>44.577004090184168</c:v>
                </c:pt>
                <c:pt idx="437">
                  <c:v>43.600865314486697</c:v>
                </c:pt>
                <c:pt idx="438">
                  <c:v>41.919737423007739</c:v>
                </c:pt>
                <c:pt idx="439">
                  <c:v>42.02819728697412</c:v>
                </c:pt>
                <c:pt idx="440">
                  <c:v>41.377438103175813</c:v>
                </c:pt>
                <c:pt idx="441">
                  <c:v>44.468544226217773</c:v>
                </c:pt>
                <c:pt idx="442">
                  <c:v>41.485897967142201</c:v>
                </c:pt>
                <c:pt idx="443">
                  <c:v>39.96745987161281</c:v>
                </c:pt>
                <c:pt idx="444">
                  <c:v>40.238609531528766</c:v>
                </c:pt>
                <c:pt idx="445">
                  <c:v>39.208240823848115</c:v>
                </c:pt>
                <c:pt idx="446">
                  <c:v>39.587850347730459</c:v>
                </c:pt>
                <c:pt idx="447">
                  <c:v>39.262470755831309</c:v>
                </c:pt>
                <c:pt idx="448">
                  <c:v>39.154010891864921</c:v>
                </c:pt>
                <c:pt idx="449">
                  <c:v>39.479390483764078</c:v>
                </c:pt>
                <c:pt idx="450">
                  <c:v>39.533620415747265</c:v>
                </c:pt>
                <c:pt idx="451">
                  <c:v>41.106288443259849</c:v>
                </c:pt>
                <c:pt idx="452">
                  <c:v>39.642080279713653</c:v>
                </c:pt>
                <c:pt idx="453">
                  <c:v>36.279824496755722</c:v>
                </c:pt>
                <c:pt idx="454">
                  <c:v>35.629065312957415</c:v>
                </c:pt>
                <c:pt idx="455">
                  <c:v>33.94793742147845</c:v>
                </c:pt>
                <c:pt idx="456">
                  <c:v>33.188718373713755</c:v>
                </c:pt>
                <c:pt idx="457">
                  <c:v>34.110627217428032</c:v>
                </c:pt>
                <c:pt idx="458">
                  <c:v>31.670280278184372</c:v>
                </c:pt>
                <c:pt idx="459">
                  <c:v>31.29067075430202</c:v>
                </c:pt>
                <c:pt idx="460">
                  <c:v>30.639911570503713</c:v>
                </c:pt>
                <c:pt idx="461">
                  <c:v>29.663772794806249</c:v>
                </c:pt>
                <c:pt idx="462">
                  <c:v>31.832970074133947</c:v>
                </c:pt>
                <c:pt idx="463">
                  <c:v>30.91106123041968</c:v>
                </c:pt>
                <c:pt idx="464">
                  <c:v>34.002167353461637</c:v>
                </c:pt>
                <c:pt idx="465">
                  <c:v>32.754878917848217</c:v>
                </c:pt>
                <c:pt idx="466">
                  <c:v>36.062904768822953</c:v>
                </c:pt>
                <c:pt idx="467">
                  <c:v>35.954444904856572</c:v>
                </c:pt>
                <c:pt idx="468">
                  <c:v>35.140995925108683</c:v>
                </c:pt>
                <c:pt idx="469">
                  <c:v>34.54446667329357</c:v>
                </c:pt>
                <c:pt idx="470">
                  <c:v>36.442514292705305</c:v>
                </c:pt>
                <c:pt idx="471">
                  <c:v>34.707156469243145</c:v>
                </c:pt>
                <c:pt idx="472">
                  <c:v>35.249455789075071</c:v>
                </c:pt>
                <c:pt idx="473">
                  <c:v>33.188718373713755</c:v>
                </c:pt>
                <c:pt idx="474">
                  <c:v>32.863338781814598</c:v>
                </c:pt>
                <c:pt idx="475">
                  <c:v>32.10411973404991</c:v>
                </c:pt>
                <c:pt idx="476">
                  <c:v>32.375269393965866</c:v>
                </c:pt>
                <c:pt idx="477">
                  <c:v>31.23644082231883</c:v>
                </c:pt>
                <c:pt idx="478">
                  <c:v>30.422991842570944</c:v>
                </c:pt>
                <c:pt idx="479">
                  <c:v>30.151842182654981</c:v>
                </c:pt>
                <c:pt idx="480">
                  <c:v>29.39262313489029</c:v>
                </c:pt>
                <c:pt idx="481">
                  <c:v>29.934922454722209</c:v>
                </c:pt>
                <c:pt idx="482">
                  <c:v>30.531451706537325</c:v>
                </c:pt>
                <c:pt idx="483">
                  <c:v>28.036874835310478</c:v>
                </c:pt>
                <c:pt idx="484">
                  <c:v>29.067243542991132</c:v>
                </c:pt>
                <c:pt idx="485">
                  <c:v>29.013013611007938</c:v>
                </c:pt>
                <c:pt idx="486">
                  <c:v>32.42949932594906</c:v>
                </c:pt>
                <c:pt idx="487">
                  <c:v>33.731017693545681</c:v>
                </c:pt>
                <c:pt idx="488">
                  <c:v>36.93058368055403</c:v>
                </c:pt>
                <c:pt idx="489">
                  <c:v>38.557481640049808</c:v>
                </c:pt>
                <c:pt idx="490">
                  <c:v>37.147503408486799</c:v>
                </c:pt>
                <c:pt idx="491">
                  <c:v>35.249455789075071</c:v>
                </c:pt>
                <c:pt idx="492">
                  <c:v>34.924076197175921</c:v>
                </c:pt>
                <c:pt idx="493">
                  <c:v>35.357915653041452</c:v>
                </c:pt>
                <c:pt idx="494">
                  <c:v>34.164857149411219</c:v>
                </c:pt>
                <c:pt idx="495">
                  <c:v>34.761386401226332</c:v>
                </c:pt>
                <c:pt idx="496">
                  <c:v>32.971798645780986</c:v>
                </c:pt>
                <c:pt idx="497">
                  <c:v>34.815616333209526</c:v>
                </c:pt>
                <c:pt idx="498">
                  <c:v>35.683295244940609</c:v>
                </c:pt>
                <c:pt idx="499">
                  <c:v>35.032536061142302</c:v>
                </c:pt>
                <c:pt idx="500">
                  <c:v>35.032536061142302</c:v>
                </c:pt>
                <c:pt idx="501">
                  <c:v>34.436006809327182</c:v>
                </c:pt>
                <c:pt idx="502">
                  <c:v>31.453360550251595</c:v>
                </c:pt>
                <c:pt idx="503">
                  <c:v>33.351408169663337</c:v>
                </c:pt>
                <c:pt idx="504">
                  <c:v>32.809108849831411</c:v>
                </c:pt>
                <c:pt idx="505">
                  <c:v>32.375269393965866</c:v>
                </c:pt>
                <c:pt idx="506">
                  <c:v>31.507590482234786</c:v>
                </c:pt>
                <c:pt idx="507">
                  <c:v>29.013013611007938</c:v>
                </c:pt>
                <c:pt idx="508">
                  <c:v>29.718002726789443</c:v>
                </c:pt>
                <c:pt idx="509">
                  <c:v>30.748371434470094</c:v>
                </c:pt>
                <c:pt idx="510">
                  <c:v>30.097612250671791</c:v>
                </c:pt>
                <c:pt idx="511">
                  <c:v>31.344900686285214</c:v>
                </c:pt>
                <c:pt idx="512">
                  <c:v>32.375269393965866</c:v>
                </c:pt>
                <c:pt idx="513">
                  <c:v>32.863338781814598</c:v>
                </c:pt>
                <c:pt idx="514">
                  <c:v>33.459868033629718</c:v>
                </c:pt>
                <c:pt idx="515">
                  <c:v>32.10411973404991</c:v>
                </c:pt>
                <c:pt idx="516">
                  <c:v>32.537959189915448</c:v>
                </c:pt>
                <c:pt idx="517">
                  <c:v>33.94793742147845</c:v>
                </c:pt>
                <c:pt idx="518">
                  <c:v>33.514097965612912</c:v>
                </c:pt>
                <c:pt idx="519">
                  <c:v>32.537959189915448</c:v>
                </c:pt>
                <c:pt idx="520">
                  <c:v>33.351408169663337</c:v>
                </c:pt>
                <c:pt idx="521">
                  <c:v>34.002167353461637</c:v>
                </c:pt>
                <c:pt idx="522">
                  <c:v>34.707156469243145</c:v>
                </c:pt>
                <c:pt idx="523">
                  <c:v>34.110627217428032</c:v>
                </c:pt>
                <c:pt idx="524">
                  <c:v>37.906722456251494</c:v>
                </c:pt>
                <c:pt idx="525">
                  <c:v>37.798262592285106</c:v>
                </c:pt>
                <c:pt idx="526">
                  <c:v>36.876353748570843</c:v>
                </c:pt>
                <c:pt idx="527">
                  <c:v>36.117134700806147</c:v>
                </c:pt>
                <c:pt idx="528">
                  <c:v>34.978306129159108</c:v>
                </c:pt>
                <c:pt idx="529">
                  <c:v>35.79175510890699</c:v>
                </c:pt>
                <c:pt idx="530">
                  <c:v>36.388284360722103</c:v>
                </c:pt>
                <c:pt idx="531">
                  <c:v>38.232102048150651</c:v>
                </c:pt>
                <c:pt idx="532">
                  <c:v>38.828631299965764</c:v>
                </c:pt>
                <c:pt idx="533">
                  <c:v>36.822123816587649</c:v>
                </c:pt>
                <c:pt idx="534">
                  <c:v>38.069412252201076</c:v>
                </c:pt>
                <c:pt idx="535">
                  <c:v>41.431668035158999</c:v>
                </c:pt>
                <c:pt idx="536">
                  <c:v>41.973967354990926</c:v>
                </c:pt>
                <c:pt idx="537">
                  <c:v>40.238609531528766</c:v>
                </c:pt>
                <c:pt idx="538">
                  <c:v>40.130149667562385</c:v>
                </c:pt>
                <c:pt idx="539">
                  <c:v>39.587850347730459</c:v>
                </c:pt>
                <c:pt idx="540">
                  <c:v>39.208240823848115</c:v>
                </c:pt>
                <c:pt idx="541">
                  <c:v>37.201733340469993</c:v>
                </c:pt>
                <c:pt idx="542">
                  <c:v>36.60520408865488</c:v>
                </c:pt>
                <c:pt idx="543">
                  <c:v>35.412145585024646</c:v>
                </c:pt>
                <c:pt idx="544">
                  <c:v>34.273317013377607</c:v>
                </c:pt>
                <c:pt idx="545">
                  <c:v>35.79175510890699</c:v>
                </c:pt>
                <c:pt idx="546">
                  <c:v>34.652926537259951</c:v>
                </c:pt>
                <c:pt idx="547">
                  <c:v>31.941429938100331</c:v>
                </c:pt>
                <c:pt idx="548">
                  <c:v>26.138827215898747</c:v>
                </c:pt>
                <c:pt idx="549">
                  <c:v>28.145334699276862</c:v>
                </c:pt>
                <c:pt idx="550">
                  <c:v>31.507590482234786</c:v>
                </c:pt>
                <c:pt idx="551">
                  <c:v>30.206072114638179</c:v>
                </c:pt>
                <c:pt idx="552">
                  <c:v>28.199564631260053</c:v>
                </c:pt>
                <c:pt idx="553">
                  <c:v>27.331885719528977</c:v>
                </c:pt>
                <c:pt idx="554">
                  <c:v>28.687634019108788</c:v>
                </c:pt>
                <c:pt idx="555">
                  <c:v>30.694141502486904</c:v>
                </c:pt>
                <c:pt idx="556">
                  <c:v>31.127980958352445</c:v>
                </c:pt>
                <c:pt idx="557">
                  <c:v>32.917568713797799</c:v>
                </c:pt>
                <c:pt idx="558">
                  <c:v>32.917568713797799</c:v>
                </c:pt>
                <c:pt idx="559">
                  <c:v>34.219087081394413</c:v>
                </c:pt>
                <c:pt idx="560">
                  <c:v>35.032536061142302</c:v>
                </c:pt>
                <c:pt idx="561">
                  <c:v>36.550974156671693</c:v>
                </c:pt>
                <c:pt idx="562">
                  <c:v>38.557481640049808</c:v>
                </c:pt>
                <c:pt idx="563">
                  <c:v>38.937091163932152</c:v>
                </c:pt>
                <c:pt idx="564">
                  <c:v>40.021689803595997</c:v>
                </c:pt>
                <c:pt idx="565">
                  <c:v>39.154010891864921</c:v>
                </c:pt>
                <c:pt idx="566">
                  <c:v>39.04555102789854</c:v>
                </c:pt>
                <c:pt idx="567">
                  <c:v>42.678956470772427</c:v>
                </c:pt>
                <c:pt idx="568">
                  <c:v>42.082427218957314</c:v>
                </c:pt>
                <c:pt idx="569">
                  <c:v>39.533620415747265</c:v>
                </c:pt>
                <c:pt idx="570">
                  <c:v>38.665941504016189</c:v>
                </c:pt>
                <c:pt idx="571">
                  <c:v>39.099780959881727</c:v>
                </c:pt>
                <c:pt idx="572">
                  <c:v>38.177872116167464</c:v>
                </c:pt>
                <c:pt idx="573">
                  <c:v>38.720171435999376</c:v>
                </c:pt>
                <c:pt idx="574">
                  <c:v>38.557481640049808</c:v>
                </c:pt>
                <c:pt idx="575">
                  <c:v>39.208240823848115</c:v>
                </c:pt>
                <c:pt idx="576">
                  <c:v>37.906722456251494</c:v>
                </c:pt>
                <c:pt idx="577">
                  <c:v>36.71366395262126</c:v>
                </c:pt>
                <c:pt idx="578">
                  <c:v>37.960952388234688</c:v>
                </c:pt>
                <c:pt idx="579">
                  <c:v>38.44902177608342</c:v>
                </c:pt>
                <c:pt idx="580">
                  <c:v>38.069412252201076</c:v>
                </c:pt>
                <c:pt idx="581">
                  <c:v>34.978306129159108</c:v>
                </c:pt>
                <c:pt idx="582">
                  <c:v>34.327546945360801</c:v>
                </c:pt>
                <c:pt idx="583">
                  <c:v>32.321039461982679</c:v>
                </c:pt>
                <c:pt idx="584">
                  <c:v>31.995659870083525</c:v>
                </c:pt>
                <c:pt idx="585">
                  <c:v>33.242948305696949</c:v>
                </c:pt>
                <c:pt idx="586">
                  <c:v>32.917568713797799</c:v>
                </c:pt>
                <c:pt idx="587">
                  <c:v>30.31453197860456</c:v>
                </c:pt>
                <c:pt idx="588">
                  <c:v>31.453360550251595</c:v>
                </c:pt>
                <c:pt idx="589">
                  <c:v>32.42949932594906</c:v>
                </c:pt>
                <c:pt idx="590">
                  <c:v>29.772232658772634</c:v>
                </c:pt>
                <c:pt idx="591">
                  <c:v>28.904553747041557</c:v>
                </c:pt>
                <c:pt idx="592">
                  <c:v>26.952276195646629</c:v>
                </c:pt>
                <c:pt idx="593">
                  <c:v>27.548805447461746</c:v>
                </c:pt>
                <c:pt idx="594">
                  <c:v>26.78958639969705</c:v>
                </c:pt>
                <c:pt idx="595">
                  <c:v>27.060736059613017</c:v>
                </c:pt>
                <c:pt idx="596">
                  <c:v>30.96529116240287</c:v>
                </c:pt>
                <c:pt idx="597">
                  <c:v>31.073751026369255</c:v>
                </c:pt>
                <c:pt idx="598">
                  <c:v>33.351408169663337</c:v>
                </c:pt>
                <c:pt idx="599">
                  <c:v>31.887200006117141</c:v>
                </c:pt>
                <c:pt idx="600">
                  <c:v>32.646419053881829</c:v>
                </c:pt>
                <c:pt idx="601">
                  <c:v>33.893707489495256</c:v>
                </c:pt>
                <c:pt idx="602">
                  <c:v>35.466375517007833</c:v>
                </c:pt>
                <c:pt idx="603">
                  <c:v>33.731017693545681</c:v>
                </c:pt>
                <c:pt idx="604">
                  <c:v>33.459868033629718</c:v>
                </c:pt>
                <c:pt idx="605">
                  <c:v>34.815616333209526</c:v>
                </c:pt>
                <c:pt idx="606">
                  <c:v>34.761386401226332</c:v>
                </c:pt>
                <c:pt idx="607">
                  <c:v>33.02602857776418</c:v>
                </c:pt>
                <c:pt idx="608">
                  <c:v>31.29067075430202</c:v>
                </c:pt>
                <c:pt idx="609">
                  <c:v>31.724510210167562</c:v>
                </c:pt>
                <c:pt idx="610">
                  <c:v>30.639911570503713</c:v>
                </c:pt>
                <c:pt idx="611">
                  <c:v>30.585681638520519</c:v>
                </c:pt>
                <c:pt idx="612">
                  <c:v>28.958783679024748</c:v>
                </c:pt>
                <c:pt idx="613">
                  <c:v>28.470714291176019</c:v>
                </c:pt>
                <c:pt idx="614">
                  <c:v>26.952276195646629</c:v>
                </c:pt>
                <c:pt idx="615">
                  <c:v>25.108458508218085</c:v>
                </c:pt>
                <c:pt idx="616">
                  <c:v>20.770063949562694</c:v>
                </c:pt>
                <c:pt idx="617">
                  <c:v>19.902385037831614</c:v>
                </c:pt>
                <c:pt idx="618">
                  <c:v>21.691972793276964</c:v>
                </c:pt>
                <c:pt idx="619">
                  <c:v>19.52277551394927</c:v>
                </c:pt>
                <c:pt idx="620">
                  <c:v>21.258133337411426</c:v>
                </c:pt>
                <c:pt idx="621">
                  <c:v>20.281994561713965</c:v>
                </c:pt>
                <c:pt idx="622">
                  <c:v>20.336224493697156</c:v>
                </c:pt>
                <c:pt idx="623">
                  <c:v>20.281994561713965</c:v>
                </c:pt>
                <c:pt idx="624">
                  <c:v>21.800432657243348</c:v>
                </c:pt>
                <c:pt idx="625">
                  <c:v>20.607374153613115</c:v>
                </c:pt>
                <c:pt idx="626">
                  <c:v>19.468545581966076</c:v>
                </c:pt>
                <c:pt idx="627">
                  <c:v>19.305855786016497</c:v>
                </c:pt>
                <c:pt idx="628">
                  <c:v>18.492406806268612</c:v>
                </c:pt>
                <c:pt idx="629">
                  <c:v>18.492406806268612</c:v>
                </c:pt>
                <c:pt idx="630">
                  <c:v>17.245118370655188</c:v>
                </c:pt>
                <c:pt idx="631">
                  <c:v>16.431669390907299</c:v>
                </c:pt>
                <c:pt idx="632">
                  <c:v>16.702819050823265</c:v>
                </c:pt>
                <c:pt idx="633">
                  <c:v>17.190888438671994</c:v>
                </c:pt>
                <c:pt idx="634">
                  <c:v>15.075921091327491</c:v>
                </c:pt>
                <c:pt idx="635">
                  <c:v>15.618220411159415</c:v>
                </c:pt>
                <c:pt idx="636">
                  <c:v>16.106289799008149</c:v>
                </c:pt>
                <c:pt idx="637">
                  <c:v>15.835140139092186</c:v>
                </c:pt>
                <c:pt idx="638">
                  <c:v>16.485899322890493</c:v>
                </c:pt>
                <c:pt idx="639">
                  <c:v>16.268979594957724</c:v>
                </c:pt>
                <c:pt idx="640">
                  <c:v>17.299348302638379</c:v>
                </c:pt>
                <c:pt idx="641">
                  <c:v>16.702819050823265</c:v>
                </c:pt>
                <c:pt idx="642">
                  <c:v>16.377439458924108</c:v>
                </c:pt>
                <c:pt idx="643">
                  <c:v>15.997829935041763</c:v>
                </c:pt>
                <c:pt idx="644">
                  <c:v>16.594359186856877</c:v>
                </c:pt>
                <c:pt idx="645">
                  <c:v>16.919738778756034</c:v>
                </c:pt>
                <c:pt idx="646">
                  <c:v>19.251625854033307</c:v>
                </c:pt>
                <c:pt idx="647">
                  <c:v>18.275487078335846</c:v>
                </c:pt>
                <c:pt idx="648">
                  <c:v>17.895877554453495</c:v>
                </c:pt>
                <c:pt idx="649">
                  <c:v>18.00433741841988</c:v>
                </c:pt>
                <c:pt idx="650">
                  <c:v>17.624727894537536</c:v>
                </c:pt>
                <c:pt idx="651">
                  <c:v>18.438176874285421</c:v>
                </c:pt>
                <c:pt idx="652">
                  <c:v>20.878523813529078</c:v>
                </c:pt>
                <c:pt idx="653">
                  <c:v>21.31236326939462</c:v>
                </c:pt>
                <c:pt idx="654">
                  <c:v>22.939261228890391</c:v>
                </c:pt>
                <c:pt idx="655">
                  <c:v>21.31236326939462</c:v>
                </c:pt>
                <c:pt idx="656">
                  <c:v>22.613881636991234</c:v>
                </c:pt>
                <c:pt idx="657">
                  <c:v>21.746202725260154</c:v>
                </c:pt>
                <c:pt idx="658">
                  <c:v>23.915400004587855</c:v>
                </c:pt>
                <c:pt idx="659">
                  <c:v>24.674619052352547</c:v>
                </c:pt>
                <c:pt idx="660">
                  <c:v>24.023859868554236</c:v>
                </c:pt>
                <c:pt idx="661">
                  <c:v>24.132319732520624</c:v>
                </c:pt>
                <c:pt idx="662">
                  <c:v>23.644250344671892</c:v>
                </c:pt>
                <c:pt idx="663">
                  <c:v>21.854662589226542</c:v>
                </c:pt>
                <c:pt idx="664">
                  <c:v>21.36659320137781</c:v>
                </c:pt>
                <c:pt idx="665">
                  <c:v>23.264640820789545</c:v>
                </c:pt>
                <c:pt idx="666">
                  <c:v>24.240779596487009</c:v>
                </c:pt>
                <c:pt idx="667">
                  <c:v>25.325378236150858</c:v>
                </c:pt>
                <c:pt idx="668">
                  <c:v>24.240779596487009</c:v>
                </c:pt>
                <c:pt idx="669">
                  <c:v>23.698480276655083</c:v>
                </c:pt>
                <c:pt idx="670">
                  <c:v>21.800432657243348</c:v>
                </c:pt>
                <c:pt idx="671">
                  <c:v>20.7158340175795</c:v>
                </c:pt>
                <c:pt idx="672">
                  <c:v>20.878523813529078</c:v>
                </c:pt>
                <c:pt idx="673">
                  <c:v>20.824293881545884</c:v>
                </c:pt>
                <c:pt idx="674">
                  <c:v>19.305855786016497</c:v>
                </c:pt>
                <c:pt idx="675">
                  <c:v>21.203903405428235</c:v>
                </c:pt>
                <c:pt idx="676">
                  <c:v>20.7158340175795</c:v>
                </c:pt>
                <c:pt idx="677">
                  <c:v>22.830801364924007</c:v>
                </c:pt>
                <c:pt idx="678">
                  <c:v>22.722341500957626</c:v>
                </c:pt>
                <c:pt idx="679">
                  <c:v>21.31236326939462</c:v>
                </c:pt>
                <c:pt idx="680">
                  <c:v>20.878523813529078</c:v>
                </c:pt>
                <c:pt idx="681">
                  <c:v>20.770063949562694</c:v>
                </c:pt>
                <c:pt idx="682">
                  <c:v>20.770063949562694</c:v>
                </c:pt>
                <c:pt idx="683">
                  <c:v>22.342731977075275</c:v>
                </c:pt>
                <c:pt idx="684">
                  <c:v>21.854662589226542</c:v>
                </c:pt>
                <c:pt idx="685">
                  <c:v>21.583512929310579</c:v>
                </c:pt>
                <c:pt idx="686">
                  <c:v>21.637742861293773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88-48CE-89B4-36DFF211E39F}"/>
            </c:ext>
          </c:extLst>
        </c:ser>
        <c:ser>
          <c:idx val="2"/>
          <c:order val="2"/>
          <c:tx>
            <c:strRef>
              <c:f>Acciones!$N$2</c:f>
              <c:strCache>
                <c:ptCount val="1"/>
                <c:pt idx="0">
                  <c:v>VOLARIS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Acciones!$K$3:$K$689</c:f>
              <c:numCache>
                <c:formatCode>m/d/yyyy</c:formatCode>
                <c:ptCount val="68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43952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43959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44132</c:v>
                </c:pt>
                <c:pt idx="209">
                  <c:v>44133</c:v>
                </c:pt>
                <c:pt idx="210">
                  <c:v>44134</c:v>
                </c:pt>
                <c:pt idx="211">
                  <c:v>44137</c:v>
                </c:pt>
                <c:pt idx="212">
                  <c:v>44138</c:v>
                </c:pt>
                <c:pt idx="213">
                  <c:v>44139</c:v>
                </c:pt>
                <c:pt idx="214">
                  <c:v>44140</c:v>
                </c:pt>
                <c:pt idx="215">
                  <c:v>44141</c:v>
                </c:pt>
                <c:pt idx="216">
                  <c:v>44144</c:v>
                </c:pt>
                <c:pt idx="217">
                  <c:v>44145</c:v>
                </c:pt>
                <c:pt idx="218">
                  <c:v>44146</c:v>
                </c:pt>
                <c:pt idx="219">
                  <c:v>44147</c:v>
                </c:pt>
                <c:pt idx="220">
                  <c:v>44148</c:v>
                </c:pt>
                <c:pt idx="221">
                  <c:v>44151</c:v>
                </c:pt>
                <c:pt idx="222">
                  <c:v>44152</c:v>
                </c:pt>
                <c:pt idx="223">
                  <c:v>44153</c:v>
                </c:pt>
                <c:pt idx="224">
                  <c:v>44154</c:v>
                </c:pt>
                <c:pt idx="225">
                  <c:v>44155</c:v>
                </c:pt>
                <c:pt idx="226">
                  <c:v>44158</c:v>
                </c:pt>
                <c:pt idx="227">
                  <c:v>44159</c:v>
                </c:pt>
                <c:pt idx="228">
                  <c:v>44160</c:v>
                </c:pt>
                <c:pt idx="229">
                  <c:v>44162</c:v>
                </c:pt>
                <c:pt idx="230">
                  <c:v>44165</c:v>
                </c:pt>
                <c:pt idx="231">
                  <c:v>44166</c:v>
                </c:pt>
                <c:pt idx="232">
                  <c:v>44167</c:v>
                </c:pt>
                <c:pt idx="233">
                  <c:v>44168</c:v>
                </c:pt>
                <c:pt idx="234">
                  <c:v>44169</c:v>
                </c:pt>
                <c:pt idx="235">
                  <c:v>44172</c:v>
                </c:pt>
                <c:pt idx="236">
                  <c:v>44173</c:v>
                </c:pt>
                <c:pt idx="237">
                  <c:v>44174</c:v>
                </c:pt>
                <c:pt idx="238">
                  <c:v>44175</c:v>
                </c:pt>
                <c:pt idx="239">
                  <c:v>44176</c:v>
                </c:pt>
                <c:pt idx="240">
                  <c:v>44179</c:v>
                </c:pt>
                <c:pt idx="241">
                  <c:v>44180</c:v>
                </c:pt>
                <c:pt idx="242">
                  <c:v>44181</c:v>
                </c:pt>
                <c:pt idx="243">
                  <c:v>44182</c:v>
                </c:pt>
                <c:pt idx="244">
                  <c:v>44183</c:v>
                </c:pt>
                <c:pt idx="245">
                  <c:v>44186</c:v>
                </c:pt>
                <c:pt idx="246">
                  <c:v>44187</c:v>
                </c:pt>
                <c:pt idx="247">
                  <c:v>44188</c:v>
                </c:pt>
                <c:pt idx="248">
                  <c:v>44189</c:v>
                </c:pt>
                <c:pt idx="249">
                  <c:v>44193</c:v>
                </c:pt>
                <c:pt idx="250">
                  <c:v>44194</c:v>
                </c:pt>
                <c:pt idx="251">
                  <c:v>44195</c:v>
                </c:pt>
                <c:pt idx="252">
                  <c:v>44196</c:v>
                </c:pt>
                <c:pt idx="253">
                  <c:v>44200</c:v>
                </c:pt>
                <c:pt idx="254">
                  <c:v>44201</c:v>
                </c:pt>
                <c:pt idx="255">
                  <c:v>44202</c:v>
                </c:pt>
                <c:pt idx="256">
                  <c:v>44203</c:v>
                </c:pt>
                <c:pt idx="257">
                  <c:v>44204</c:v>
                </c:pt>
                <c:pt idx="258">
                  <c:v>44207</c:v>
                </c:pt>
                <c:pt idx="259">
                  <c:v>44208</c:v>
                </c:pt>
                <c:pt idx="260">
                  <c:v>44209</c:v>
                </c:pt>
                <c:pt idx="261">
                  <c:v>44210</c:v>
                </c:pt>
                <c:pt idx="262">
                  <c:v>44211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44243</c:v>
                </c:pt>
                <c:pt idx="283">
                  <c:v>44244</c:v>
                </c:pt>
                <c:pt idx="284">
                  <c:v>44245</c:v>
                </c:pt>
                <c:pt idx="285">
                  <c:v>44246</c:v>
                </c:pt>
                <c:pt idx="286">
                  <c:v>44249</c:v>
                </c:pt>
                <c:pt idx="287">
                  <c:v>44250</c:v>
                </c:pt>
                <c:pt idx="288">
                  <c:v>44251</c:v>
                </c:pt>
                <c:pt idx="289">
                  <c:v>44252</c:v>
                </c:pt>
                <c:pt idx="290">
                  <c:v>44253</c:v>
                </c:pt>
                <c:pt idx="291">
                  <c:v>44256</c:v>
                </c:pt>
                <c:pt idx="292">
                  <c:v>44257</c:v>
                </c:pt>
                <c:pt idx="293">
                  <c:v>44258</c:v>
                </c:pt>
                <c:pt idx="294">
                  <c:v>44259</c:v>
                </c:pt>
                <c:pt idx="295">
                  <c:v>44260</c:v>
                </c:pt>
                <c:pt idx="296">
                  <c:v>44263</c:v>
                </c:pt>
                <c:pt idx="297">
                  <c:v>44264</c:v>
                </c:pt>
                <c:pt idx="298">
                  <c:v>44265</c:v>
                </c:pt>
                <c:pt idx="299">
                  <c:v>44266</c:v>
                </c:pt>
                <c:pt idx="300">
                  <c:v>44267</c:v>
                </c:pt>
                <c:pt idx="301">
                  <c:v>44270</c:v>
                </c:pt>
                <c:pt idx="302">
                  <c:v>44271</c:v>
                </c:pt>
                <c:pt idx="303">
                  <c:v>44272</c:v>
                </c:pt>
                <c:pt idx="304">
                  <c:v>44273</c:v>
                </c:pt>
                <c:pt idx="305">
                  <c:v>44274</c:v>
                </c:pt>
                <c:pt idx="306">
                  <c:v>44277</c:v>
                </c:pt>
                <c:pt idx="307">
                  <c:v>44278</c:v>
                </c:pt>
                <c:pt idx="308">
                  <c:v>44279</c:v>
                </c:pt>
                <c:pt idx="309">
                  <c:v>44280</c:v>
                </c:pt>
                <c:pt idx="310">
                  <c:v>44281</c:v>
                </c:pt>
                <c:pt idx="311">
                  <c:v>44284</c:v>
                </c:pt>
                <c:pt idx="312">
                  <c:v>44285</c:v>
                </c:pt>
                <c:pt idx="313">
                  <c:v>44286</c:v>
                </c:pt>
                <c:pt idx="314">
                  <c:v>44287</c:v>
                </c:pt>
                <c:pt idx="315">
                  <c:v>44291</c:v>
                </c:pt>
                <c:pt idx="316">
                  <c:v>44292</c:v>
                </c:pt>
                <c:pt idx="317">
                  <c:v>44293</c:v>
                </c:pt>
                <c:pt idx="318">
                  <c:v>44294</c:v>
                </c:pt>
                <c:pt idx="319">
                  <c:v>44295</c:v>
                </c:pt>
                <c:pt idx="320">
                  <c:v>44298</c:v>
                </c:pt>
                <c:pt idx="321">
                  <c:v>44299</c:v>
                </c:pt>
                <c:pt idx="322">
                  <c:v>44300</c:v>
                </c:pt>
                <c:pt idx="323">
                  <c:v>44301</c:v>
                </c:pt>
                <c:pt idx="324">
                  <c:v>44302</c:v>
                </c:pt>
                <c:pt idx="325">
                  <c:v>44305</c:v>
                </c:pt>
                <c:pt idx="326">
                  <c:v>44306</c:v>
                </c:pt>
                <c:pt idx="327">
                  <c:v>44307</c:v>
                </c:pt>
                <c:pt idx="328">
                  <c:v>44308</c:v>
                </c:pt>
                <c:pt idx="329">
                  <c:v>44309</c:v>
                </c:pt>
                <c:pt idx="330">
                  <c:v>44312</c:v>
                </c:pt>
                <c:pt idx="331">
                  <c:v>44313</c:v>
                </c:pt>
                <c:pt idx="332">
                  <c:v>44314</c:v>
                </c:pt>
                <c:pt idx="333">
                  <c:v>44315</c:v>
                </c:pt>
                <c:pt idx="334">
                  <c:v>44316</c:v>
                </c:pt>
                <c:pt idx="335">
                  <c:v>44319</c:v>
                </c:pt>
                <c:pt idx="336">
                  <c:v>44320</c:v>
                </c:pt>
                <c:pt idx="337">
                  <c:v>44321</c:v>
                </c:pt>
                <c:pt idx="338">
                  <c:v>44322</c:v>
                </c:pt>
                <c:pt idx="339">
                  <c:v>44323</c:v>
                </c:pt>
                <c:pt idx="340">
                  <c:v>44326</c:v>
                </c:pt>
                <c:pt idx="341">
                  <c:v>44327</c:v>
                </c:pt>
                <c:pt idx="342">
                  <c:v>44328</c:v>
                </c:pt>
                <c:pt idx="343">
                  <c:v>44329</c:v>
                </c:pt>
                <c:pt idx="344">
                  <c:v>44330</c:v>
                </c:pt>
                <c:pt idx="345">
                  <c:v>44333</c:v>
                </c:pt>
                <c:pt idx="346">
                  <c:v>44334</c:v>
                </c:pt>
                <c:pt idx="347">
                  <c:v>44335</c:v>
                </c:pt>
                <c:pt idx="348">
                  <c:v>44336</c:v>
                </c:pt>
                <c:pt idx="349">
                  <c:v>44337</c:v>
                </c:pt>
                <c:pt idx="350">
                  <c:v>44340</c:v>
                </c:pt>
                <c:pt idx="351">
                  <c:v>44341</c:v>
                </c:pt>
                <c:pt idx="352">
                  <c:v>44342</c:v>
                </c:pt>
                <c:pt idx="353">
                  <c:v>44343</c:v>
                </c:pt>
                <c:pt idx="354">
                  <c:v>44344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44383</c:v>
                </c:pt>
                <c:pt idx="380">
                  <c:v>44384</c:v>
                </c:pt>
                <c:pt idx="381">
                  <c:v>44385</c:v>
                </c:pt>
                <c:pt idx="382">
                  <c:v>44386</c:v>
                </c:pt>
                <c:pt idx="383">
                  <c:v>44389</c:v>
                </c:pt>
                <c:pt idx="384">
                  <c:v>44390</c:v>
                </c:pt>
                <c:pt idx="385">
                  <c:v>44391</c:v>
                </c:pt>
                <c:pt idx="386">
                  <c:v>44392</c:v>
                </c:pt>
                <c:pt idx="387">
                  <c:v>44393</c:v>
                </c:pt>
                <c:pt idx="388">
                  <c:v>44396</c:v>
                </c:pt>
                <c:pt idx="389">
                  <c:v>44397</c:v>
                </c:pt>
                <c:pt idx="390">
                  <c:v>44398</c:v>
                </c:pt>
                <c:pt idx="391">
                  <c:v>44399</c:v>
                </c:pt>
                <c:pt idx="392">
                  <c:v>44400</c:v>
                </c:pt>
                <c:pt idx="393">
                  <c:v>44403</c:v>
                </c:pt>
                <c:pt idx="394">
                  <c:v>44404</c:v>
                </c:pt>
                <c:pt idx="395">
                  <c:v>44405</c:v>
                </c:pt>
                <c:pt idx="396">
                  <c:v>44406</c:v>
                </c:pt>
                <c:pt idx="397">
                  <c:v>44407</c:v>
                </c:pt>
                <c:pt idx="398">
                  <c:v>44410</c:v>
                </c:pt>
                <c:pt idx="399">
                  <c:v>44411</c:v>
                </c:pt>
                <c:pt idx="400">
                  <c:v>44412</c:v>
                </c:pt>
                <c:pt idx="401">
                  <c:v>44413</c:v>
                </c:pt>
                <c:pt idx="402">
                  <c:v>44414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44424</c:v>
                </c:pt>
                <c:pt idx="409">
                  <c:v>44425</c:v>
                </c:pt>
                <c:pt idx="410">
                  <c:v>44426</c:v>
                </c:pt>
                <c:pt idx="411">
                  <c:v>44427</c:v>
                </c:pt>
                <c:pt idx="412">
                  <c:v>44428</c:v>
                </c:pt>
                <c:pt idx="413">
                  <c:v>44431</c:v>
                </c:pt>
                <c:pt idx="414">
                  <c:v>44432</c:v>
                </c:pt>
                <c:pt idx="415">
                  <c:v>44433</c:v>
                </c:pt>
                <c:pt idx="416">
                  <c:v>44434</c:v>
                </c:pt>
                <c:pt idx="417">
                  <c:v>44435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44446</c:v>
                </c:pt>
                <c:pt idx="424">
                  <c:v>44447</c:v>
                </c:pt>
                <c:pt idx="425">
                  <c:v>44448</c:v>
                </c:pt>
                <c:pt idx="426">
                  <c:v>44449</c:v>
                </c:pt>
                <c:pt idx="427">
                  <c:v>44452</c:v>
                </c:pt>
                <c:pt idx="428">
                  <c:v>44453</c:v>
                </c:pt>
                <c:pt idx="429">
                  <c:v>44454</c:v>
                </c:pt>
                <c:pt idx="430">
                  <c:v>44455</c:v>
                </c:pt>
                <c:pt idx="431">
                  <c:v>44456</c:v>
                </c:pt>
                <c:pt idx="432">
                  <c:v>44459</c:v>
                </c:pt>
                <c:pt idx="433">
                  <c:v>44460</c:v>
                </c:pt>
                <c:pt idx="434">
                  <c:v>44461</c:v>
                </c:pt>
                <c:pt idx="435">
                  <c:v>44462</c:v>
                </c:pt>
                <c:pt idx="436">
                  <c:v>44463</c:v>
                </c:pt>
                <c:pt idx="437">
                  <c:v>44466</c:v>
                </c:pt>
                <c:pt idx="438">
                  <c:v>44467</c:v>
                </c:pt>
                <c:pt idx="439">
                  <c:v>44468</c:v>
                </c:pt>
                <c:pt idx="440">
                  <c:v>44469</c:v>
                </c:pt>
                <c:pt idx="441">
                  <c:v>44470</c:v>
                </c:pt>
                <c:pt idx="442">
                  <c:v>44473</c:v>
                </c:pt>
                <c:pt idx="443">
                  <c:v>44474</c:v>
                </c:pt>
                <c:pt idx="444">
                  <c:v>44475</c:v>
                </c:pt>
                <c:pt idx="445">
                  <c:v>44476</c:v>
                </c:pt>
                <c:pt idx="446">
                  <c:v>44477</c:v>
                </c:pt>
                <c:pt idx="447">
                  <c:v>44480</c:v>
                </c:pt>
                <c:pt idx="448">
                  <c:v>44481</c:v>
                </c:pt>
                <c:pt idx="449">
                  <c:v>44482</c:v>
                </c:pt>
                <c:pt idx="450">
                  <c:v>44483</c:v>
                </c:pt>
                <c:pt idx="451">
                  <c:v>44484</c:v>
                </c:pt>
                <c:pt idx="452">
                  <c:v>44487</c:v>
                </c:pt>
                <c:pt idx="453">
                  <c:v>44488</c:v>
                </c:pt>
                <c:pt idx="454">
                  <c:v>44489</c:v>
                </c:pt>
                <c:pt idx="455">
                  <c:v>44490</c:v>
                </c:pt>
                <c:pt idx="456">
                  <c:v>44491</c:v>
                </c:pt>
                <c:pt idx="457">
                  <c:v>44494</c:v>
                </c:pt>
                <c:pt idx="458">
                  <c:v>44495</c:v>
                </c:pt>
                <c:pt idx="459">
                  <c:v>44496</c:v>
                </c:pt>
                <c:pt idx="460">
                  <c:v>44497</c:v>
                </c:pt>
                <c:pt idx="461">
                  <c:v>44498</c:v>
                </c:pt>
                <c:pt idx="462">
                  <c:v>44501</c:v>
                </c:pt>
                <c:pt idx="463">
                  <c:v>44502</c:v>
                </c:pt>
                <c:pt idx="464">
                  <c:v>44503</c:v>
                </c:pt>
                <c:pt idx="465">
                  <c:v>44504</c:v>
                </c:pt>
                <c:pt idx="466">
                  <c:v>44505</c:v>
                </c:pt>
                <c:pt idx="467">
                  <c:v>44508</c:v>
                </c:pt>
                <c:pt idx="468">
                  <c:v>44509</c:v>
                </c:pt>
                <c:pt idx="469">
                  <c:v>44510</c:v>
                </c:pt>
                <c:pt idx="470">
                  <c:v>44511</c:v>
                </c:pt>
                <c:pt idx="471">
                  <c:v>44512</c:v>
                </c:pt>
                <c:pt idx="472">
                  <c:v>44515</c:v>
                </c:pt>
                <c:pt idx="473">
                  <c:v>44516</c:v>
                </c:pt>
                <c:pt idx="474">
                  <c:v>44517</c:v>
                </c:pt>
                <c:pt idx="475">
                  <c:v>44518</c:v>
                </c:pt>
                <c:pt idx="476">
                  <c:v>44519</c:v>
                </c:pt>
                <c:pt idx="477">
                  <c:v>44522</c:v>
                </c:pt>
                <c:pt idx="478">
                  <c:v>44523</c:v>
                </c:pt>
                <c:pt idx="479">
                  <c:v>44524</c:v>
                </c:pt>
                <c:pt idx="480">
                  <c:v>44526</c:v>
                </c:pt>
                <c:pt idx="481">
                  <c:v>44529</c:v>
                </c:pt>
                <c:pt idx="482">
                  <c:v>44530</c:v>
                </c:pt>
                <c:pt idx="483">
                  <c:v>44531</c:v>
                </c:pt>
                <c:pt idx="484">
                  <c:v>44532</c:v>
                </c:pt>
                <c:pt idx="485">
                  <c:v>44533</c:v>
                </c:pt>
                <c:pt idx="486">
                  <c:v>44536</c:v>
                </c:pt>
                <c:pt idx="487">
                  <c:v>44537</c:v>
                </c:pt>
                <c:pt idx="488">
                  <c:v>44538</c:v>
                </c:pt>
                <c:pt idx="489">
                  <c:v>44539</c:v>
                </c:pt>
                <c:pt idx="490">
                  <c:v>44540</c:v>
                </c:pt>
                <c:pt idx="491">
                  <c:v>44543</c:v>
                </c:pt>
                <c:pt idx="492">
                  <c:v>44544</c:v>
                </c:pt>
                <c:pt idx="493">
                  <c:v>44545</c:v>
                </c:pt>
                <c:pt idx="494">
                  <c:v>44546</c:v>
                </c:pt>
                <c:pt idx="495">
                  <c:v>44547</c:v>
                </c:pt>
                <c:pt idx="496">
                  <c:v>44550</c:v>
                </c:pt>
                <c:pt idx="497">
                  <c:v>44551</c:v>
                </c:pt>
                <c:pt idx="498">
                  <c:v>44552</c:v>
                </c:pt>
                <c:pt idx="499">
                  <c:v>44553</c:v>
                </c:pt>
                <c:pt idx="500">
                  <c:v>44557</c:v>
                </c:pt>
                <c:pt idx="501">
                  <c:v>44558</c:v>
                </c:pt>
                <c:pt idx="502">
                  <c:v>44559</c:v>
                </c:pt>
                <c:pt idx="503">
                  <c:v>44560</c:v>
                </c:pt>
                <c:pt idx="504">
                  <c:v>44561</c:v>
                </c:pt>
                <c:pt idx="505">
                  <c:v>44564</c:v>
                </c:pt>
                <c:pt idx="506">
                  <c:v>44565</c:v>
                </c:pt>
                <c:pt idx="507">
                  <c:v>44566</c:v>
                </c:pt>
                <c:pt idx="508">
                  <c:v>44567</c:v>
                </c:pt>
                <c:pt idx="509">
                  <c:v>44568</c:v>
                </c:pt>
                <c:pt idx="510">
                  <c:v>44571</c:v>
                </c:pt>
                <c:pt idx="511">
                  <c:v>44572</c:v>
                </c:pt>
                <c:pt idx="512">
                  <c:v>44573</c:v>
                </c:pt>
                <c:pt idx="513">
                  <c:v>44574</c:v>
                </c:pt>
                <c:pt idx="514">
                  <c:v>44575</c:v>
                </c:pt>
                <c:pt idx="515">
                  <c:v>44579</c:v>
                </c:pt>
                <c:pt idx="516">
                  <c:v>44580</c:v>
                </c:pt>
                <c:pt idx="517">
                  <c:v>44581</c:v>
                </c:pt>
                <c:pt idx="518">
                  <c:v>44582</c:v>
                </c:pt>
                <c:pt idx="519">
                  <c:v>44585</c:v>
                </c:pt>
                <c:pt idx="520">
                  <c:v>44586</c:v>
                </c:pt>
                <c:pt idx="521">
                  <c:v>44587</c:v>
                </c:pt>
                <c:pt idx="522">
                  <c:v>44588</c:v>
                </c:pt>
                <c:pt idx="523">
                  <c:v>44589</c:v>
                </c:pt>
                <c:pt idx="524">
                  <c:v>44592</c:v>
                </c:pt>
                <c:pt idx="525">
                  <c:v>44593</c:v>
                </c:pt>
                <c:pt idx="526">
                  <c:v>44594</c:v>
                </c:pt>
                <c:pt idx="527">
                  <c:v>44595</c:v>
                </c:pt>
                <c:pt idx="528">
                  <c:v>44596</c:v>
                </c:pt>
                <c:pt idx="529">
                  <c:v>44599</c:v>
                </c:pt>
                <c:pt idx="530">
                  <c:v>44600</c:v>
                </c:pt>
                <c:pt idx="531">
                  <c:v>44601</c:v>
                </c:pt>
                <c:pt idx="532">
                  <c:v>44602</c:v>
                </c:pt>
                <c:pt idx="533">
                  <c:v>44603</c:v>
                </c:pt>
                <c:pt idx="534">
                  <c:v>44606</c:v>
                </c:pt>
                <c:pt idx="535">
                  <c:v>44607</c:v>
                </c:pt>
                <c:pt idx="536">
                  <c:v>44608</c:v>
                </c:pt>
                <c:pt idx="537">
                  <c:v>44609</c:v>
                </c:pt>
                <c:pt idx="538">
                  <c:v>44610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44620</c:v>
                </c:pt>
                <c:pt idx="544">
                  <c:v>44621</c:v>
                </c:pt>
                <c:pt idx="545">
                  <c:v>44622</c:v>
                </c:pt>
                <c:pt idx="546">
                  <c:v>44623</c:v>
                </c:pt>
                <c:pt idx="547">
                  <c:v>44624</c:v>
                </c:pt>
                <c:pt idx="548">
                  <c:v>44627</c:v>
                </c:pt>
                <c:pt idx="549">
                  <c:v>44628</c:v>
                </c:pt>
                <c:pt idx="550">
                  <c:v>44629</c:v>
                </c:pt>
                <c:pt idx="551">
                  <c:v>44630</c:v>
                </c:pt>
                <c:pt idx="552">
                  <c:v>44631</c:v>
                </c:pt>
                <c:pt idx="553">
                  <c:v>44634</c:v>
                </c:pt>
                <c:pt idx="554">
                  <c:v>44635</c:v>
                </c:pt>
                <c:pt idx="555">
                  <c:v>44636</c:v>
                </c:pt>
                <c:pt idx="556">
                  <c:v>44637</c:v>
                </c:pt>
                <c:pt idx="557">
                  <c:v>44638</c:v>
                </c:pt>
                <c:pt idx="558">
                  <c:v>44641</c:v>
                </c:pt>
                <c:pt idx="559">
                  <c:v>44642</c:v>
                </c:pt>
                <c:pt idx="560">
                  <c:v>44643</c:v>
                </c:pt>
                <c:pt idx="561">
                  <c:v>44644</c:v>
                </c:pt>
                <c:pt idx="562">
                  <c:v>44645</c:v>
                </c:pt>
                <c:pt idx="563">
                  <c:v>44648</c:v>
                </c:pt>
                <c:pt idx="564">
                  <c:v>44649</c:v>
                </c:pt>
                <c:pt idx="565">
                  <c:v>44650</c:v>
                </c:pt>
                <c:pt idx="566">
                  <c:v>44651</c:v>
                </c:pt>
                <c:pt idx="567">
                  <c:v>44652</c:v>
                </c:pt>
                <c:pt idx="568">
                  <c:v>44655</c:v>
                </c:pt>
                <c:pt idx="569">
                  <c:v>44656</c:v>
                </c:pt>
                <c:pt idx="570">
                  <c:v>44657</c:v>
                </c:pt>
                <c:pt idx="571">
                  <c:v>44658</c:v>
                </c:pt>
                <c:pt idx="572">
                  <c:v>44659</c:v>
                </c:pt>
                <c:pt idx="573">
                  <c:v>44662</c:v>
                </c:pt>
                <c:pt idx="574">
                  <c:v>44663</c:v>
                </c:pt>
                <c:pt idx="575">
                  <c:v>44664</c:v>
                </c:pt>
                <c:pt idx="576">
                  <c:v>44665</c:v>
                </c:pt>
                <c:pt idx="577">
                  <c:v>44669</c:v>
                </c:pt>
                <c:pt idx="578">
                  <c:v>44670</c:v>
                </c:pt>
                <c:pt idx="579">
                  <c:v>44671</c:v>
                </c:pt>
                <c:pt idx="580">
                  <c:v>44672</c:v>
                </c:pt>
                <c:pt idx="581">
                  <c:v>44673</c:v>
                </c:pt>
                <c:pt idx="582">
                  <c:v>44676</c:v>
                </c:pt>
                <c:pt idx="583">
                  <c:v>44677</c:v>
                </c:pt>
                <c:pt idx="584">
                  <c:v>44678</c:v>
                </c:pt>
                <c:pt idx="585">
                  <c:v>44679</c:v>
                </c:pt>
                <c:pt idx="586">
                  <c:v>44680</c:v>
                </c:pt>
                <c:pt idx="587">
                  <c:v>44683</c:v>
                </c:pt>
                <c:pt idx="588">
                  <c:v>44684</c:v>
                </c:pt>
                <c:pt idx="589">
                  <c:v>44685</c:v>
                </c:pt>
                <c:pt idx="590">
                  <c:v>44686</c:v>
                </c:pt>
                <c:pt idx="591">
                  <c:v>44687</c:v>
                </c:pt>
                <c:pt idx="592">
                  <c:v>44690</c:v>
                </c:pt>
                <c:pt idx="593">
                  <c:v>44691</c:v>
                </c:pt>
                <c:pt idx="594">
                  <c:v>44692</c:v>
                </c:pt>
                <c:pt idx="595">
                  <c:v>44693</c:v>
                </c:pt>
                <c:pt idx="596">
                  <c:v>44694</c:v>
                </c:pt>
                <c:pt idx="597">
                  <c:v>44697</c:v>
                </c:pt>
                <c:pt idx="598">
                  <c:v>44698</c:v>
                </c:pt>
                <c:pt idx="599">
                  <c:v>44699</c:v>
                </c:pt>
                <c:pt idx="600">
                  <c:v>44700</c:v>
                </c:pt>
                <c:pt idx="601">
                  <c:v>44701</c:v>
                </c:pt>
                <c:pt idx="602">
                  <c:v>44704</c:v>
                </c:pt>
                <c:pt idx="603">
                  <c:v>44705</c:v>
                </c:pt>
                <c:pt idx="604">
                  <c:v>44706</c:v>
                </c:pt>
                <c:pt idx="605">
                  <c:v>44707</c:v>
                </c:pt>
                <c:pt idx="606">
                  <c:v>44708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44747</c:v>
                </c:pt>
                <c:pt idx="631">
                  <c:v>44748</c:v>
                </c:pt>
                <c:pt idx="632">
                  <c:v>44749</c:v>
                </c:pt>
                <c:pt idx="633">
                  <c:v>44750</c:v>
                </c:pt>
                <c:pt idx="634">
                  <c:v>44753</c:v>
                </c:pt>
                <c:pt idx="635">
                  <c:v>44754</c:v>
                </c:pt>
                <c:pt idx="636">
                  <c:v>44755</c:v>
                </c:pt>
                <c:pt idx="637">
                  <c:v>44756</c:v>
                </c:pt>
                <c:pt idx="638">
                  <c:v>44757</c:v>
                </c:pt>
                <c:pt idx="639">
                  <c:v>44760</c:v>
                </c:pt>
                <c:pt idx="640">
                  <c:v>44761</c:v>
                </c:pt>
                <c:pt idx="641">
                  <c:v>44762</c:v>
                </c:pt>
                <c:pt idx="642">
                  <c:v>44763</c:v>
                </c:pt>
                <c:pt idx="643">
                  <c:v>44764</c:v>
                </c:pt>
                <c:pt idx="644">
                  <c:v>44767</c:v>
                </c:pt>
                <c:pt idx="645">
                  <c:v>44768</c:v>
                </c:pt>
                <c:pt idx="646">
                  <c:v>44769</c:v>
                </c:pt>
                <c:pt idx="647">
                  <c:v>44770</c:v>
                </c:pt>
                <c:pt idx="648">
                  <c:v>44771</c:v>
                </c:pt>
                <c:pt idx="649">
                  <c:v>44774</c:v>
                </c:pt>
                <c:pt idx="650">
                  <c:v>44775</c:v>
                </c:pt>
                <c:pt idx="651">
                  <c:v>44776</c:v>
                </c:pt>
                <c:pt idx="652">
                  <c:v>44777</c:v>
                </c:pt>
                <c:pt idx="653">
                  <c:v>44778</c:v>
                </c:pt>
                <c:pt idx="654">
                  <c:v>44781</c:v>
                </c:pt>
                <c:pt idx="655">
                  <c:v>44782</c:v>
                </c:pt>
                <c:pt idx="656">
                  <c:v>44783</c:v>
                </c:pt>
                <c:pt idx="657">
                  <c:v>44784</c:v>
                </c:pt>
                <c:pt idx="658">
                  <c:v>44785</c:v>
                </c:pt>
                <c:pt idx="659">
                  <c:v>44788</c:v>
                </c:pt>
                <c:pt idx="660">
                  <c:v>44789</c:v>
                </c:pt>
                <c:pt idx="661">
                  <c:v>44790</c:v>
                </c:pt>
                <c:pt idx="662">
                  <c:v>44791</c:v>
                </c:pt>
                <c:pt idx="663">
                  <c:v>44792</c:v>
                </c:pt>
                <c:pt idx="664">
                  <c:v>44795</c:v>
                </c:pt>
                <c:pt idx="665">
                  <c:v>44796</c:v>
                </c:pt>
                <c:pt idx="666">
                  <c:v>44797</c:v>
                </c:pt>
                <c:pt idx="667">
                  <c:v>44798</c:v>
                </c:pt>
                <c:pt idx="668">
                  <c:v>44799</c:v>
                </c:pt>
                <c:pt idx="669">
                  <c:v>44802</c:v>
                </c:pt>
                <c:pt idx="670">
                  <c:v>44803</c:v>
                </c:pt>
                <c:pt idx="671">
                  <c:v>44804</c:v>
                </c:pt>
                <c:pt idx="672">
                  <c:v>44805</c:v>
                </c:pt>
                <c:pt idx="673">
                  <c:v>44806</c:v>
                </c:pt>
                <c:pt idx="674">
                  <c:v>44810</c:v>
                </c:pt>
                <c:pt idx="675">
                  <c:v>44811</c:v>
                </c:pt>
                <c:pt idx="676">
                  <c:v>44812</c:v>
                </c:pt>
                <c:pt idx="677">
                  <c:v>44813</c:v>
                </c:pt>
                <c:pt idx="678">
                  <c:v>44816</c:v>
                </c:pt>
                <c:pt idx="679">
                  <c:v>44817</c:v>
                </c:pt>
                <c:pt idx="680">
                  <c:v>44818</c:v>
                </c:pt>
                <c:pt idx="681">
                  <c:v>44819</c:v>
                </c:pt>
                <c:pt idx="682">
                  <c:v>44820</c:v>
                </c:pt>
                <c:pt idx="683">
                  <c:v>44823</c:v>
                </c:pt>
                <c:pt idx="684">
                  <c:v>44824</c:v>
                </c:pt>
                <c:pt idx="685">
                  <c:v>44825</c:v>
                </c:pt>
                <c:pt idx="686">
                  <c:v>44826</c:v>
                </c:pt>
              </c:numCache>
            </c:numRef>
          </c:cat>
          <c:val>
            <c:numRef>
              <c:f>Acciones!$N$3:$N$689</c:f>
              <c:numCache>
                <c:formatCode>0.00000</c:formatCode>
                <c:ptCount val="687"/>
                <c:pt idx="0" formatCode="0">
                  <c:v>100</c:v>
                </c:pt>
                <c:pt idx="1">
                  <c:v>101.13960113960114</c:v>
                </c:pt>
                <c:pt idx="2">
                  <c:v>98.955365622032303</c:v>
                </c:pt>
                <c:pt idx="3">
                  <c:v>100.09496676163343</c:v>
                </c:pt>
                <c:pt idx="4">
                  <c:v>101.51946818613486</c:v>
                </c:pt>
                <c:pt idx="5">
                  <c:v>102.46913580246913</c:v>
                </c:pt>
                <c:pt idx="6">
                  <c:v>103.32383665717001</c:v>
                </c:pt>
                <c:pt idx="7">
                  <c:v>104.17853751187084</c:v>
                </c:pt>
                <c:pt idx="8">
                  <c:v>104.36847103513772</c:v>
                </c:pt>
                <c:pt idx="9">
                  <c:v>105.69800569800572</c:v>
                </c:pt>
                <c:pt idx="10">
                  <c:v>105.41310541310543</c:v>
                </c:pt>
                <c:pt idx="11">
                  <c:v>108.26210826210827</c:v>
                </c:pt>
                <c:pt idx="12">
                  <c:v>106.93257359924027</c:v>
                </c:pt>
                <c:pt idx="13">
                  <c:v>113.86514719848053</c:v>
                </c:pt>
                <c:pt idx="14">
                  <c:v>113.29534662867997</c:v>
                </c:pt>
                <c:pt idx="15">
                  <c:v>111.77587844254511</c:v>
                </c:pt>
                <c:pt idx="16">
                  <c:v>111.01614434947768</c:v>
                </c:pt>
                <c:pt idx="17">
                  <c:v>118.61348528015196</c:v>
                </c:pt>
                <c:pt idx="18">
                  <c:v>121.36752136752136</c:v>
                </c:pt>
                <c:pt idx="19">
                  <c:v>123.45679012345681</c:v>
                </c:pt>
                <c:pt idx="20">
                  <c:v>123.36182336182337</c:v>
                </c:pt>
                <c:pt idx="21">
                  <c:v>123.45679012345681</c:v>
                </c:pt>
                <c:pt idx="22">
                  <c:v>123.74169040835707</c:v>
                </c:pt>
                <c:pt idx="23">
                  <c:v>120.98765432098766</c:v>
                </c:pt>
                <c:pt idx="24">
                  <c:v>123.17188983855651</c:v>
                </c:pt>
                <c:pt idx="25">
                  <c:v>120.79772079772081</c:v>
                </c:pt>
                <c:pt idx="26">
                  <c:v>120.89268755935423</c:v>
                </c:pt>
                <c:pt idx="27">
                  <c:v>121.55745489078824</c:v>
                </c:pt>
                <c:pt idx="28">
                  <c:v>125.64102564102566</c:v>
                </c:pt>
                <c:pt idx="29">
                  <c:v>126.40075973409309</c:v>
                </c:pt>
                <c:pt idx="30">
                  <c:v>126.68566001899335</c:v>
                </c:pt>
                <c:pt idx="31">
                  <c:v>126.1158594491928</c:v>
                </c:pt>
                <c:pt idx="32">
                  <c:v>126.30579297245966</c:v>
                </c:pt>
                <c:pt idx="33">
                  <c:v>125.54605887939223</c:v>
                </c:pt>
                <c:pt idx="34">
                  <c:v>124.40645773979109</c:v>
                </c:pt>
                <c:pt idx="35">
                  <c:v>118.80341880341881</c:v>
                </c:pt>
                <c:pt idx="36">
                  <c:v>116.80911680911683</c:v>
                </c:pt>
                <c:pt idx="37">
                  <c:v>115.0997150997151</c:v>
                </c:pt>
                <c:pt idx="38">
                  <c:v>100.66476733143399</c:v>
                </c:pt>
                <c:pt idx="39">
                  <c:v>95.441595441595453</c:v>
                </c:pt>
                <c:pt idx="40">
                  <c:v>98.195631528964867</c:v>
                </c:pt>
                <c:pt idx="41">
                  <c:v>91.263057929724596</c:v>
                </c:pt>
                <c:pt idx="42">
                  <c:v>94.491927825261158</c:v>
                </c:pt>
                <c:pt idx="43">
                  <c:v>88.983855650522315</c:v>
                </c:pt>
                <c:pt idx="44">
                  <c:v>83.095916429249769</c:v>
                </c:pt>
                <c:pt idx="45">
                  <c:v>69.800569800569804</c:v>
                </c:pt>
                <c:pt idx="46">
                  <c:v>72.269705603038943</c:v>
                </c:pt>
                <c:pt idx="47">
                  <c:v>65.432098765432102</c:v>
                </c:pt>
                <c:pt idx="48">
                  <c:v>52.516619183285854</c:v>
                </c:pt>
                <c:pt idx="49">
                  <c:v>54.415954415954424</c:v>
                </c:pt>
                <c:pt idx="50">
                  <c:v>32.098765432098766</c:v>
                </c:pt>
                <c:pt idx="51">
                  <c:v>35.517568850902187</c:v>
                </c:pt>
                <c:pt idx="52">
                  <c:v>30.389363722697059</c:v>
                </c:pt>
                <c:pt idx="53">
                  <c:v>32.763532763532766</c:v>
                </c:pt>
                <c:pt idx="54">
                  <c:v>32.193732193732203</c:v>
                </c:pt>
                <c:pt idx="55">
                  <c:v>31.813865147198484</c:v>
                </c:pt>
                <c:pt idx="56">
                  <c:v>31.149097815764481</c:v>
                </c:pt>
                <c:pt idx="57">
                  <c:v>35.992402659069327</c:v>
                </c:pt>
                <c:pt idx="58">
                  <c:v>36.277302943969616</c:v>
                </c:pt>
                <c:pt idx="59">
                  <c:v>34.567901234567906</c:v>
                </c:pt>
                <c:pt idx="60">
                  <c:v>34.188034188034187</c:v>
                </c:pt>
                <c:pt idx="61">
                  <c:v>32.573599240265914</c:v>
                </c:pt>
                <c:pt idx="62">
                  <c:v>28.774928774928775</c:v>
                </c:pt>
                <c:pt idx="63">
                  <c:v>29.249762583095919</c:v>
                </c:pt>
                <c:pt idx="64">
                  <c:v>30.199430199430203</c:v>
                </c:pt>
                <c:pt idx="65">
                  <c:v>34.662867996201328</c:v>
                </c:pt>
                <c:pt idx="66">
                  <c:v>37.321937321937327</c:v>
                </c:pt>
                <c:pt idx="67">
                  <c:v>37.796771130104467</c:v>
                </c:pt>
                <c:pt idx="68">
                  <c:v>36.08736942070275</c:v>
                </c:pt>
                <c:pt idx="69">
                  <c:v>35.897435897435898</c:v>
                </c:pt>
                <c:pt idx="70">
                  <c:v>36.372269705603046</c:v>
                </c:pt>
                <c:pt idx="71">
                  <c:v>37.511870845204179</c:v>
                </c:pt>
                <c:pt idx="72">
                  <c:v>35.422602089268757</c:v>
                </c:pt>
                <c:pt idx="73">
                  <c:v>38.36657169990503</c:v>
                </c:pt>
                <c:pt idx="74">
                  <c:v>37.511870845204179</c:v>
                </c:pt>
                <c:pt idx="75">
                  <c:v>35.802469135802475</c:v>
                </c:pt>
                <c:pt idx="76">
                  <c:v>36.182336182336186</c:v>
                </c:pt>
                <c:pt idx="77">
                  <c:v>36.562203228869897</c:v>
                </c:pt>
                <c:pt idx="78">
                  <c:v>35.897435897435898</c:v>
                </c:pt>
                <c:pt idx="79">
                  <c:v>36.942070275403609</c:v>
                </c:pt>
                <c:pt idx="80">
                  <c:v>40.645773979107318</c:v>
                </c:pt>
                <c:pt idx="81">
                  <c:v>48.717948717948723</c:v>
                </c:pt>
                <c:pt idx="82">
                  <c:v>46.628679962013294</c:v>
                </c:pt>
                <c:pt idx="83">
                  <c:v>45.204178537511872</c:v>
                </c:pt>
                <c:pt idx="84">
                  <c:v>43.20987654320988</c:v>
                </c:pt>
                <c:pt idx="85">
                  <c:v>43.589743589743591</c:v>
                </c:pt>
                <c:pt idx="86">
                  <c:v>43.684710351377014</c:v>
                </c:pt>
                <c:pt idx="87">
                  <c:v>43.20987654320988</c:v>
                </c:pt>
                <c:pt idx="88">
                  <c:v>43.874643874643873</c:v>
                </c:pt>
                <c:pt idx="89">
                  <c:v>42.07027540360874</c:v>
                </c:pt>
                <c:pt idx="90">
                  <c:v>41.310541310541311</c:v>
                </c:pt>
                <c:pt idx="91">
                  <c:v>39.031339031339037</c:v>
                </c:pt>
                <c:pt idx="92">
                  <c:v>37.891737891737897</c:v>
                </c:pt>
                <c:pt idx="93">
                  <c:v>37.796771130104467</c:v>
                </c:pt>
                <c:pt idx="94">
                  <c:v>42.54510921177588</c:v>
                </c:pt>
                <c:pt idx="95">
                  <c:v>41.690408357075022</c:v>
                </c:pt>
                <c:pt idx="96">
                  <c:v>45.109211775878443</c:v>
                </c:pt>
                <c:pt idx="97">
                  <c:v>44.729344729344731</c:v>
                </c:pt>
                <c:pt idx="98">
                  <c:v>44.824311490978161</c:v>
                </c:pt>
                <c:pt idx="99">
                  <c:v>49.857549857549863</c:v>
                </c:pt>
                <c:pt idx="100">
                  <c:v>49.762583095916433</c:v>
                </c:pt>
                <c:pt idx="101">
                  <c:v>47.388414055080723</c:v>
                </c:pt>
                <c:pt idx="102">
                  <c:v>47.483380816714153</c:v>
                </c:pt>
                <c:pt idx="103">
                  <c:v>48.717948717948723</c:v>
                </c:pt>
                <c:pt idx="104">
                  <c:v>50.807217473884137</c:v>
                </c:pt>
                <c:pt idx="105">
                  <c:v>53.656220322886995</c:v>
                </c:pt>
                <c:pt idx="106">
                  <c:v>56.030389363722698</c:v>
                </c:pt>
                <c:pt idx="107">
                  <c:v>61.918328584995251</c:v>
                </c:pt>
                <c:pt idx="108">
                  <c:v>63.342830009496673</c:v>
                </c:pt>
                <c:pt idx="109">
                  <c:v>59.734093067426407</c:v>
                </c:pt>
                <c:pt idx="110">
                  <c:v>56.790123456790134</c:v>
                </c:pt>
                <c:pt idx="111">
                  <c:v>46.438746438746435</c:v>
                </c:pt>
                <c:pt idx="112">
                  <c:v>50.427350427350426</c:v>
                </c:pt>
                <c:pt idx="113">
                  <c:v>50.997150997150996</c:v>
                </c:pt>
                <c:pt idx="114">
                  <c:v>54.415954415954424</c:v>
                </c:pt>
                <c:pt idx="115">
                  <c:v>53.181386514719854</c:v>
                </c:pt>
                <c:pt idx="116">
                  <c:v>52.516619183285854</c:v>
                </c:pt>
                <c:pt idx="117">
                  <c:v>56.600189933523268</c:v>
                </c:pt>
                <c:pt idx="118">
                  <c:v>55.745489078822416</c:v>
                </c:pt>
                <c:pt idx="119">
                  <c:v>54.605887939221276</c:v>
                </c:pt>
                <c:pt idx="120">
                  <c:v>50.712250712250714</c:v>
                </c:pt>
                <c:pt idx="121">
                  <c:v>50.997150997150996</c:v>
                </c:pt>
                <c:pt idx="122">
                  <c:v>49.002849002849011</c:v>
                </c:pt>
                <c:pt idx="123">
                  <c:v>51.661918328585003</c:v>
                </c:pt>
                <c:pt idx="124">
                  <c:v>50.142450142450144</c:v>
                </c:pt>
                <c:pt idx="125">
                  <c:v>50.427350427350426</c:v>
                </c:pt>
                <c:pt idx="126">
                  <c:v>50.237416904083574</c:v>
                </c:pt>
                <c:pt idx="127">
                  <c:v>50.142450142450144</c:v>
                </c:pt>
                <c:pt idx="128">
                  <c:v>49.097815764482434</c:v>
                </c:pt>
                <c:pt idx="129">
                  <c:v>50.332383665716996</c:v>
                </c:pt>
                <c:pt idx="130">
                  <c:v>48.433048433048434</c:v>
                </c:pt>
                <c:pt idx="131">
                  <c:v>48.338081671415004</c:v>
                </c:pt>
                <c:pt idx="132">
                  <c:v>46.818613485280153</c:v>
                </c:pt>
                <c:pt idx="133">
                  <c:v>47.008547008547012</c:v>
                </c:pt>
                <c:pt idx="134">
                  <c:v>50.332383665716996</c:v>
                </c:pt>
                <c:pt idx="135">
                  <c:v>48.148148148148152</c:v>
                </c:pt>
                <c:pt idx="136">
                  <c:v>47.198480531813864</c:v>
                </c:pt>
                <c:pt idx="137">
                  <c:v>46.058879392212724</c:v>
                </c:pt>
                <c:pt idx="138">
                  <c:v>50.807217473884137</c:v>
                </c:pt>
                <c:pt idx="139">
                  <c:v>52.516619183285854</c:v>
                </c:pt>
                <c:pt idx="140">
                  <c:v>51.187084520417855</c:v>
                </c:pt>
                <c:pt idx="141">
                  <c:v>51.471984805318137</c:v>
                </c:pt>
                <c:pt idx="142">
                  <c:v>48.528015194681871</c:v>
                </c:pt>
                <c:pt idx="143">
                  <c:v>50.427350427350426</c:v>
                </c:pt>
                <c:pt idx="144">
                  <c:v>51.946818613485277</c:v>
                </c:pt>
                <c:pt idx="145">
                  <c:v>52.516619183285854</c:v>
                </c:pt>
                <c:pt idx="146">
                  <c:v>52.516619183285854</c:v>
                </c:pt>
                <c:pt idx="147">
                  <c:v>52.516619183285854</c:v>
                </c:pt>
                <c:pt idx="148">
                  <c:v>54.700854700854705</c:v>
                </c:pt>
                <c:pt idx="149">
                  <c:v>55.650522317188987</c:v>
                </c:pt>
                <c:pt idx="150">
                  <c:v>60.398860398860407</c:v>
                </c:pt>
                <c:pt idx="151">
                  <c:v>60.96866096866097</c:v>
                </c:pt>
                <c:pt idx="152">
                  <c:v>61.443494776828111</c:v>
                </c:pt>
                <c:pt idx="153">
                  <c:v>65.527065527065531</c:v>
                </c:pt>
                <c:pt idx="154">
                  <c:v>64.767331433998109</c:v>
                </c:pt>
                <c:pt idx="155">
                  <c:v>65.432098765432102</c:v>
                </c:pt>
                <c:pt idx="156">
                  <c:v>66.381766381766383</c:v>
                </c:pt>
                <c:pt idx="157">
                  <c:v>66.286799620132967</c:v>
                </c:pt>
                <c:pt idx="158">
                  <c:v>66.476733143399812</c:v>
                </c:pt>
                <c:pt idx="159">
                  <c:v>68.186134852801516</c:v>
                </c:pt>
                <c:pt idx="160">
                  <c:v>72.269705603038943</c:v>
                </c:pt>
                <c:pt idx="161">
                  <c:v>71.509971509971521</c:v>
                </c:pt>
                <c:pt idx="162">
                  <c:v>78.632478632478637</c:v>
                </c:pt>
                <c:pt idx="163">
                  <c:v>77.113010446343779</c:v>
                </c:pt>
                <c:pt idx="164">
                  <c:v>75.593542260208935</c:v>
                </c:pt>
                <c:pt idx="165">
                  <c:v>74.833808167141498</c:v>
                </c:pt>
                <c:pt idx="166">
                  <c:v>78.917378917378926</c:v>
                </c:pt>
                <c:pt idx="167">
                  <c:v>76.733143399810061</c:v>
                </c:pt>
                <c:pt idx="168">
                  <c:v>77.587844254510927</c:v>
                </c:pt>
                <c:pt idx="169">
                  <c:v>83.095916429249769</c:v>
                </c:pt>
                <c:pt idx="170">
                  <c:v>80.626780626780629</c:v>
                </c:pt>
                <c:pt idx="171">
                  <c:v>78.442545109211778</c:v>
                </c:pt>
                <c:pt idx="172">
                  <c:v>77.302943969610652</c:v>
                </c:pt>
                <c:pt idx="173">
                  <c:v>76.448243114909801</c:v>
                </c:pt>
                <c:pt idx="174">
                  <c:v>76.82811016144349</c:v>
                </c:pt>
                <c:pt idx="175">
                  <c:v>76.353276353276343</c:v>
                </c:pt>
                <c:pt idx="176">
                  <c:v>77.302943969610652</c:v>
                </c:pt>
                <c:pt idx="177">
                  <c:v>75.783475783475794</c:v>
                </c:pt>
                <c:pt idx="178">
                  <c:v>75.973409306742639</c:v>
                </c:pt>
                <c:pt idx="179">
                  <c:v>74.074074074074076</c:v>
                </c:pt>
                <c:pt idx="180">
                  <c:v>70.465337132003796</c:v>
                </c:pt>
                <c:pt idx="181">
                  <c:v>67.901234567901241</c:v>
                </c:pt>
                <c:pt idx="182">
                  <c:v>65.147198480531827</c:v>
                </c:pt>
                <c:pt idx="183">
                  <c:v>62.962962962962962</c:v>
                </c:pt>
                <c:pt idx="184">
                  <c:v>65.527065527065531</c:v>
                </c:pt>
                <c:pt idx="185">
                  <c:v>65.71699905033239</c:v>
                </c:pt>
                <c:pt idx="186">
                  <c:v>66.381766381766383</c:v>
                </c:pt>
                <c:pt idx="187">
                  <c:v>65.527065527065531</c:v>
                </c:pt>
                <c:pt idx="188">
                  <c:v>68.471035137701804</c:v>
                </c:pt>
                <c:pt idx="189">
                  <c:v>71.415004748338077</c:v>
                </c:pt>
                <c:pt idx="190">
                  <c:v>71.699905033238366</c:v>
                </c:pt>
                <c:pt idx="191">
                  <c:v>73.979107312440647</c:v>
                </c:pt>
                <c:pt idx="192">
                  <c:v>73.504273504273513</c:v>
                </c:pt>
                <c:pt idx="193">
                  <c:v>73.694207027540358</c:v>
                </c:pt>
                <c:pt idx="194">
                  <c:v>74.643874643874653</c:v>
                </c:pt>
                <c:pt idx="195">
                  <c:v>76.353276353276343</c:v>
                </c:pt>
                <c:pt idx="196">
                  <c:v>78.347578347578349</c:v>
                </c:pt>
                <c:pt idx="197">
                  <c:v>78.347578347578349</c:v>
                </c:pt>
                <c:pt idx="198">
                  <c:v>78.537511870845194</c:v>
                </c:pt>
                <c:pt idx="199">
                  <c:v>79.29724596391263</c:v>
                </c:pt>
                <c:pt idx="200">
                  <c:v>79.012345679012356</c:v>
                </c:pt>
                <c:pt idx="201">
                  <c:v>81.386514719848051</c:v>
                </c:pt>
                <c:pt idx="202">
                  <c:v>81.956315289648643</c:v>
                </c:pt>
                <c:pt idx="203">
                  <c:v>81.956315289648643</c:v>
                </c:pt>
                <c:pt idx="204">
                  <c:v>86.799620132953478</c:v>
                </c:pt>
                <c:pt idx="205">
                  <c:v>86.229819563152901</c:v>
                </c:pt>
                <c:pt idx="206">
                  <c:v>81.956315289648643</c:v>
                </c:pt>
                <c:pt idx="207">
                  <c:v>77.492877492877497</c:v>
                </c:pt>
                <c:pt idx="208">
                  <c:v>71.604938271604951</c:v>
                </c:pt>
                <c:pt idx="209">
                  <c:v>72.364672364672373</c:v>
                </c:pt>
                <c:pt idx="210">
                  <c:v>74.833808167141498</c:v>
                </c:pt>
                <c:pt idx="211">
                  <c:v>75.593542260208935</c:v>
                </c:pt>
                <c:pt idx="212">
                  <c:v>77.018043684710349</c:v>
                </c:pt>
                <c:pt idx="213">
                  <c:v>78.157644824311504</c:v>
                </c:pt>
                <c:pt idx="214">
                  <c:v>81.861348528015185</c:v>
                </c:pt>
                <c:pt idx="215">
                  <c:v>86.039886039886042</c:v>
                </c:pt>
                <c:pt idx="216">
                  <c:v>90.693257359924047</c:v>
                </c:pt>
                <c:pt idx="217">
                  <c:v>95.156695156695164</c:v>
                </c:pt>
                <c:pt idx="218">
                  <c:v>94.871794871794876</c:v>
                </c:pt>
                <c:pt idx="219">
                  <c:v>87.749287749287745</c:v>
                </c:pt>
                <c:pt idx="220">
                  <c:v>91.168091168091166</c:v>
                </c:pt>
                <c:pt idx="221">
                  <c:v>102.84900284900284</c:v>
                </c:pt>
                <c:pt idx="222">
                  <c:v>100.56980056980058</c:v>
                </c:pt>
                <c:pt idx="223">
                  <c:v>95.631528964862312</c:v>
                </c:pt>
                <c:pt idx="224">
                  <c:v>98.385565052231712</c:v>
                </c:pt>
                <c:pt idx="225">
                  <c:v>98.480531813865142</c:v>
                </c:pt>
                <c:pt idx="226">
                  <c:v>99.240265906932564</c:v>
                </c:pt>
                <c:pt idx="227">
                  <c:v>101.42450142450143</c:v>
                </c:pt>
                <c:pt idx="228">
                  <c:v>101.51946818613486</c:v>
                </c:pt>
                <c:pt idx="229">
                  <c:v>102.75403608736944</c:v>
                </c:pt>
                <c:pt idx="230">
                  <c:v>99.335232668566022</c:v>
                </c:pt>
                <c:pt idx="231">
                  <c:v>105.03323836657171</c:v>
                </c:pt>
                <c:pt idx="232">
                  <c:v>106.36277302943971</c:v>
                </c:pt>
                <c:pt idx="233">
                  <c:v>107.78727445394112</c:v>
                </c:pt>
                <c:pt idx="234">
                  <c:v>107.31244064577399</c:v>
                </c:pt>
                <c:pt idx="235">
                  <c:v>112.15574548907883</c:v>
                </c:pt>
                <c:pt idx="236">
                  <c:v>113.96011396011396</c:v>
                </c:pt>
                <c:pt idx="237">
                  <c:v>108.26210826210827</c:v>
                </c:pt>
                <c:pt idx="238">
                  <c:v>107.97720797720798</c:v>
                </c:pt>
                <c:pt idx="239">
                  <c:v>106.26780626780628</c:v>
                </c:pt>
                <c:pt idx="240">
                  <c:v>106.93257359924027</c:v>
                </c:pt>
                <c:pt idx="241">
                  <c:v>108.92687559354228</c:v>
                </c:pt>
                <c:pt idx="242">
                  <c:v>112.63057929724596</c:v>
                </c:pt>
                <c:pt idx="243">
                  <c:v>111.3960113960114</c:v>
                </c:pt>
                <c:pt idx="244">
                  <c:v>107.78727445394112</c:v>
                </c:pt>
                <c:pt idx="245">
                  <c:v>102.94396961063627</c:v>
                </c:pt>
                <c:pt idx="246">
                  <c:v>104.08357075023744</c:v>
                </c:pt>
                <c:pt idx="247">
                  <c:v>106.17283950617285</c:v>
                </c:pt>
                <c:pt idx="248">
                  <c:v>104.84330484330484</c:v>
                </c:pt>
                <c:pt idx="249">
                  <c:v>107.12250712250713</c:v>
                </c:pt>
                <c:pt idx="250">
                  <c:v>112.34567901234568</c:v>
                </c:pt>
                <c:pt idx="251">
                  <c:v>114.24501424501426</c:v>
                </c:pt>
                <c:pt idx="252">
                  <c:v>117.94871794871796</c:v>
                </c:pt>
                <c:pt idx="253">
                  <c:v>112.63057929724596</c:v>
                </c:pt>
                <c:pt idx="254">
                  <c:v>111.49097815764483</c:v>
                </c:pt>
                <c:pt idx="255">
                  <c:v>116.42924976258311</c:v>
                </c:pt>
                <c:pt idx="256">
                  <c:v>112.82051282051285</c:v>
                </c:pt>
                <c:pt idx="257">
                  <c:v>112.44064577397911</c:v>
                </c:pt>
                <c:pt idx="258">
                  <c:v>109.49667616334283</c:v>
                </c:pt>
                <c:pt idx="259">
                  <c:v>110.35137701804369</c:v>
                </c:pt>
                <c:pt idx="260">
                  <c:v>109.97150997150997</c:v>
                </c:pt>
                <c:pt idx="261">
                  <c:v>112.25071225071225</c:v>
                </c:pt>
                <c:pt idx="262">
                  <c:v>109.97150997150997</c:v>
                </c:pt>
                <c:pt idx="263">
                  <c:v>109.02184235517569</c:v>
                </c:pt>
                <c:pt idx="264">
                  <c:v>108.3570750237417</c:v>
                </c:pt>
                <c:pt idx="265">
                  <c:v>105.88793922127255</c:v>
                </c:pt>
                <c:pt idx="266">
                  <c:v>106.07787274453942</c:v>
                </c:pt>
                <c:pt idx="267">
                  <c:v>106.93257359924027</c:v>
                </c:pt>
                <c:pt idx="268">
                  <c:v>108.83190883190885</c:v>
                </c:pt>
                <c:pt idx="269">
                  <c:v>103.70370370370372</c:v>
                </c:pt>
                <c:pt idx="270">
                  <c:v>111.58594491927826</c:v>
                </c:pt>
                <c:pt idx="271">
                  <c:v>107.12250712250713</c:v>
                </c:pt>
                <c:pt idx="272">
                  <c:v>114.52991452991455</c:v>
                </c:pt>
                <c:pt idx="273">
                  <c:v>115.66951566951566</c:v>
                </c:pt>
                <c:pt idx="274">
                  <c:v>116.52421652421651</c:v>
                </c:pt>
                <c:pt idx="275">
                  <c:v>118.70845204178538</c:v>
                </c:pt>
                <c:pt idx="276">
                  <c:v>119.65811965811966</c:v>
                </c:pt>
                <c:pt idx="277">
                  <c:v>122.1272554605888</c:v>
                </c:pt>
                <c:pt idx="278">
                  <c:v>122.69705603038936</c:v>
                </c:pt>
                <c:pt idx="279">
                  <c:v>124.31149097815765</c:v>
                </c:pt>
                <c:pt idx="280">
                  <c:v>125.54605887939223</c:v>
                </c:pt>
                <c:pt idx="281">
                  <c:v>129.1547958214625</c:v>
                </c:pt>
                <c:pt idx="282">
                  <c:v>132.09876543209879</c:v>
                </c:pt>
                <c:pt idx="283">
                  <c:v>134.18803418803421</c:v>
                </c:pt>
                <c:pt idx="284">
                  <c:v>131.14909781576449</c:v>
                </c:pt>
                <c:pt idx="285">
                  <c:v>140.45584045584044</c:v>
                </c:pt>
                <c:pt idx="286">
                  <c:v>139.8860398860399</c:v>
                </c:pt>
                <c:pt idx="287">
                  <c:v>147.57834757834758</c:v>
                </c:pt>
                <c:pt idx="288">
                  <c:v>147.00854700854703</c:v>
                </c:pt>
                <c:pt idx="289">
                  <c:v>140.36087369420702</c:v>
                </c:pt>
                <c:pt idx="290">
                  <c:v>141.31054131054134</c:v>
                </c:pt>
                <c:pt idx="291">
                  <c:v>147.95821462488129</c:v>
                </c:pt>
                <c:pt idx="292">
                  <c:v>149.38271604938274</c:v>
                </c:pt>
                <c:pt idx="293">
                  <c:v>149.09781576448245</c:v>
                </c:pt>
                <c:pt idx="294">
                  <c:v>144.72934472934475</c:v>
                </c:pt>
                <c:pt idx="295">
                  <c:v>144.15954415954417</c:v>
                </c:pt>
                <c:pt idx="296">
                  <c:v>146.34377967711302</c:v>
                </c:pt>
                <c:pt idx="297">
                  <c:v>150.04748338081671</c:v>
                </c:pt>
                <c:pt idx="298">
                  <c:v>155.74548907882243</c:v>
                </c:pt>
                <c:pt idx="299">
                  <c:v>154.51092117758785</c:v>
                </c:pt>
                <c:pt idx="300">
                  <c:v>148.33808167141501</c:v>
                </c:pt>
                <c:pt idx="301">
                  <c:v>150.71225071225072</c:v>
                </c:pt>
                <c:pt idx="302">
                  <c:v>149.28774928774931</c:v>
                </c:pt>
                <c:pt idx="303">
                  <c:v>151.94681861348528</c:v>
                </c:pt>
                <c:pt idx="304">
                  <c:v>142.92497625830961</c:v>
                </c:pt>
                <c:pt idx="305">
                  <c:v>139.79107312440647</c:v>
                </c:pt>
                <c:pt idx="306">
                  <c:v>139.69610636277307</c:v>
                </c:pt>
                <c:pt idx="307">
                  <c:v>133.61823361823363</c:v>
                </c:pt>
                <c:pt idx="308">
                  <c:v>129.53466286799622</c:v>
                </c:pt>
                <c:pt idx="309">
                  <c:v>133.33333333333331</c:v>
                </c:pt>
                <c:pt idx="310">
                  <c:v>132.57359924026593</c:v>
                </c:pt>
                <c:pt idx="311">
                  <c:v>129.1547958214625</c:v>
                </c:pt>
                <c:pt idx="312">
                  <c:v>134.5679012345679</c:v>
                </c:pt>
                <c:pt idx="313">
                  <c:v>135.42260208926876</c:v>
                </c:pt>
                <c:pt idx="314">
                  <c:v>139.50617283950618</c:v>
                </c:pt>
                <c:pt idx="315">
                  <c:v>140.17094017094018</c:v>
                </c:pt>
                <c:pt idx="316">
                  <c:v>143.77967711301045</c:v>
                </c:pt>
                <c:pt idx="317">
                  <c:v>141.5954415954416</c:v>
                </c:pt>
                <c:pt idx="318">
                  <c:v>147.86324786324786</c:v>
                </c:pt>
                <c:pt idx="319">
                  <c:v>149.28774928774931</c:v>
                </c:pt>
                <c:pt idx="320">
                  <c:v>148.33808167141501</c:v>
                </c:pt>
                <c:pt idx="321">
                  <c:v>149.19278252611588</c:v>
                </c:pt>
                <c:pt idx="322">
                  <c:v>146.05887939221273</c:v>
                </c:pt>
                <c:pt idx="323">
                  <c:v>150.71225071225072</c:v>
                </c:pt>
                <c:pt idx="324">
                  <c:v>147.86324786324786</c:v>
                </c:pt>
                <c:pt idx="325">
                  <c:v>143.49477682811016</c:v>
                </c:pt>
                <c:pt idx="326">
                  <c:v>137.13200379867047</c:v>
                </c:pt>
                <c:pt idx="327">
                  <c:v>142.16524216524218</c:v>
                </c:pt>
                <c:pt idx="328">
                  <c:v>142.35517568850904</c:v>
                </c:pt>
                <c:pt idx="329">
                  <c:v>154.03607787274456</c:v>
                </c:pt>
                <c:pt idx="330">
                  <c:v>154.98575498575499</c:v>
                </c:pt>
                <c:pt idx="331">
                  <c:v>159.92402659069327</c:v>
                </c:pt>
                <c:pt idx="332">
                  <c:v>158.309591642925</c:v>
                </c:pt>
                <c:pt idx="333">
                  <c:v>157.54985754985756</c:v>
                </c:pt>
                <c:pt idx="334">
                  <c:v>154.51092117758785</c:v>
                </c:pt>
                <c:pt idx="335">
                  <c:v>154.70086419753088</c:v>
                </c:pt>
                <c:pt idx="336">
                  <c:v>155.17568850902185</c:v>
                </c:pt>
                <c:pt idx="337">
                  <c:v>160.77872744539411</c:v>
                </c:pt>
                <c:pt idx="338">
                  <c:v>163.5327540360874</c:v>
                </c:pt>
                <c:pt idx="339">
                  <c:v>166.95156695156695</c:v>
                </c:pt>
                <c:pt idx="340">
                  <c:v>166.76162393162394</c:v>
                </c:pt>
                <c:pt idx="341">
                  <c:v>168.66096866096868</c:v>
                </c:pt>
                <c:pt idx="342">
                  <c:v>162.10826210826212</c:v>
                </c:pt>
                <c:pt idx="343">
                  <c:v>164.19754036087372</c:v>
                </c:pt>
                <c:pt idx="344">
                  <c:v>170.94017094017096</c:v>
                </c:pt>
                <c:pt idx="345">
                  <c:v>170.56029439696107</c:v>
                </c:pt>
                <c:pt idx="346">
                  <c:v>167.0465337132004</c:v>
                </c:pt>
                <c:pt idx="347">
                  <c:v>168.47103513770182</c:v>
                </c:pt>
                <c:pt idx="348">
                  <c:v>173.02943019943024</c:v>
                </c:pt>
                <c:pt idx="349">
                  <c:v>170.46534662867998</c:v>
                </c:pt>
                <c:pt idx="350">
                  <c:v>163.91263057929729</c:v>
                </c:pt>
                <c:pt idx="351">
                  <c:v>162.67805318138653</c:v>
                </c:pt>
                <c:pt idx="352">
                  <c:v>161.91831908831909</c:v>
                </c:pt>
                <c:pt idx="353">
                  <c:v>161.82337132003798</c:v>
                </c:pt>
                <c:pt idx="354">
                  <c:v>163.81766381766383</c:v>
                </c:pt>
                <c:pt idx="355">
                  <c:v>169.23076923076925</c:v>
                </c:pt>
                <c:pt idx="356">
                  <c:v>166.76162393162394</c:v>
                </c:pt>
                <c:pt idx="357">
                  <c:v>159.25925925925927</c:v>
                </c:pt>
                <c:pt idx="358">
                  <c:v>158.4045584045584</c:v>
                </c:pt>
                <c:pt idx="359">
                  <c:v>158.87939221272555</c:v>
                </c:pt>
                <c:pt idx="360">
                  <c:v>161.72840455840455</c:v>
                </c:pt>
                <c:pt idx="361">
                  <c:v>163.15289648622985</c:v>
                </c:pt>
                <c:pt idx="362">
                  <c:v>165.3371320037987</c:v>
                </c:pt>
                <c:pt idx="363">
                  <c:v>170.6552611585945</c:v>
                </c:pt>
                <c:pt idx="364">
                  <c:v>172.55460588793926</c:v>
                </c:pt>
                <c:pt idx="365">
                  <c:v>174.92877492877497</c:v>
                </c:pt>
                <c:pt idx="366">
                  <c:v>177.58785375118711</c:v>
                </c:pt>
                <c:pt idx="367">
                  <c:v>179.01234567901236</c:v>
                </c:pt>
                <c:pt idx="368">
                  <c:v>174.35898385565054</c:v>
                </c:pt>
                <c:pt idx="369">
                  <c:v>176.54320987654322</c:v>
                </c:pt>
                <c:pt idx="370">
                  <c:v>174.35898385565054</c:v>
                </c:pt>
                <c:pt idx="371">
                  <c:v>176.44824311490979</c:v>
                </c:pt>
                <c:pt idx="372">
                  <c:v>177.77776828110163</c:v>
                </c:pt>
                <c:pt idx="373">
                  <c:v>177.6828015194682</c:v>
                </c:pt>
                <c:pt idx="374">
                  <c:v>178.44255460588795</c:v>
                </c:pt>
                <c:pt idx="375">
                  <c:v>177.39791073124408</c:v>
                </c:pt>
                <c:pt idx="376">
                  <c:v>182.43113960113962</c:v>
                </c:pt>
                <c:pt idx="377">
                  <c:v>187.5593542260209</c:v>
                </c:pt>
                <c:pt idx="378">
                  <c:v>189.07882241215577</c:v>
                </c:pt>
                <c:pt idx="379">
                  <c:v>192.21272554605889</c:v>
                </c:pt>
                <c:pt idx="380">
                  <c:v>202.37415954415957</c:v>
                </c:pt>
                <c:pt idx="381">
                  <c:v>207.02753086419756</c:v>
                </c:pt>
                <c:pt idx="382">
                  <c:v>216.14434947768282</c:v>
                </c:pt>
                <c:pt idx="383">
                  <c:v>213.48528015194685</c:v>
                </c:pt>
                <c:pt idx="384">
                  <c:v>207.78726495726499</c:v>
                </c:pt>
                <c:pt idx="385">
                  <c:v>209.02184235517575</c:v>
                </c:pt>
                <c:pt idx="386">
                  <c:v>208.45205128205131</c:v>
                </c:pt>
                <c:pt idx="387">
                  <c:v>214.62488129154798</c:v>
                </c:pt>
                <c:pt idx="388">
                  <c:v>198.10067426400761</c:v>
                </c:pt>
                <c:pt idx="389">
                  <c:v>212.53560303893639</c:v>
                </c:pt>
                <c:pt idx="390">
                  <c:v>211.77586894586895</c:v>
                </c:pt>
                <c:pt idx="391">
                  <c:v>211.77586894586895</c:v>
                </c:pt>
                <c:pt idx="392">
                  <c:v>211.39601139601143</c:v>
                </c:pt>
                <c:pt idx="393">
                  <c:v>212.53560303893639</c:v>
                </c:pt>
                <c:pt idx="394">
                  <c:v>211.5859544159544</c:v>
                </c:pt>
                <c:pt idx="395">
                  <c:v>216.90408357075026</c:v>
                </c:pt>
                <c:pt idx="396">
                  <c:v>216.8091168091168</c:v>
                </c:pt>
                <c:pt idx="397">
                  <c:v>209.68660968660967</c:v>
                </c:pt>
                <c:pt idx="398">
                  <c:v>207.97720797720797</c:v>
                </c:pt>
                <c:pt idx="399">
                  <c:v>202.84901234567903</c:v>
                </c:pt>
                <c:pt idx="400">
                  <c:v>196.77112060778731</c:v>
                </c:pt>
                <c:pt idx="401">
                  <c:v>199.43019943019945</c:v>
                </c:pt>
                <c:pt idx="402">
                  <c:v>189.93352326685661</c:v>
                </c:pt>
                <c:pt idx="403">
                  <c:v>186.22982905982909</c:v>
                </c:pt>
                <c:pt idx="404">
                  <c:v>187.65432098765436</c:v>
                </c:pt>
                <c:pt idx="405">
                  <c:v>191.07313390313391</c:v>
                </c:pt>
                <c:pt idx="406">
                  <c:v>187.93923076923079</c:v>
                </c:pt>
                <c:pt idx="407">
                  <c:v>188.03417853751188</c:v>
                </c:pt>
                <c:pt idx="408">
                  <c:v>183.09592592592591</c:v>
                </c:pt>
                <c:pt idx="409">
                  <c:v>173.69421652421653</c:v>
                </c:pt>
                <c:pt idx="410">
                  <c:v>172.64957264957266</c:v>
                </c:pt>
                <c:pt idx="411">
                  <c:v>168.66096866096868</c:v>
                </c:pt>
                <c:pt idx="412">
                  <c:v>170.94017094017096</c:v>
                </c:pt>
                <c:pt idx="413">
                  <c:v>175.97341880341878</c:v>
                </c:pt>
                <c:pt idx="414">
                  <c:v>180.81672364672366</c:v>
                </c:pt>
                <c:pt idx="415">
                  <c:v>181.57645773979107</c:v>
                </c:pt>
                <c:pt idx="416">
                  <c:v>179.3922032288699</c:v>
                </c:pt>
                <c:pt idx="417">
                  <c:v>192.11775878442546</c:v>
                </c:pt>
                <c:pt idx="418">
                  <c:v>191.92781576448243</c:v>
                </c:pt>
                <c:pt idx="419">
                  <c:v>188.6989648622982</c:v>
                </c:pt>
                <c:pt idx="420">
                  <c:v>187.08452991452992</c:v>
                </c:pt>
                <c:pt idx="421">
                  <c:v>187.74928774928776</c:v>
                </c:pt>
                <c:pt idx="422">
                  <c:v>192.40265906932578</c:v>
                </c:pt>
                <c:pt idx="423">
                  <c:v>194.58689458689457</c:v>
                </c:pt>
                <c:pt idx="424">
                  <c:v>193.73219373219374</c:v>
                </c:pt>
                <c:pt idx="425">
                  <c:v>195.25165242165247</c:v>
                </c:pt>
                <c:pt idx="426">
                  <c:v>196.48623931623931</c:v>
                </c:pt>
                <c:pt idx="427">
                  <c:v>198.76543209876544</c:v>
                </c:pt>
                <c:pt idx="428">
                  <c:v>201.23457739791073</c:v>
                </c:pt>
                <c:pt idx="429">
                  <c:v>203.98860398860398</c:v>
                </c:pt>
                <c:pt idx="430">
                  <c:v>204.17853751187084</c:v>
                </c:pt>
                <c:pt idx="431">
                  <c:v>204.08357075023739</c:v>
                </c:pt>
                <c:pt idx="432">
                  <c:v>203.03892687559357</c:v>
                </c:pt>
                <c:pt idx="433">
                  <c:v>210.35137701804368</c:v>
                </c:pt>
                <c:pt idx="434">
                  <c:v>216.52420702754037</c:v>
                </c:pt>
                <c:pt idx="435">
                  <c:v>216.61917378917383</c:v>
                </c:pt>
                <c:pt idx="436">
                  <c:v>212.44065527065524</c:v>
                </c:pt>
                <c:pt idx="437">
                  <c:v>214.81482431149098</c:v>
                </c:pt>
                <c:pt idx="438">
                  <c:v>208.45205128205131</c:v>
                </c:pt>
                <c:pt idx="439">
                  <c:v>211.11111111111111</c:v>
                </c:pt>
                <c:pt idx="440">
                  <c:v>207.12249762583096</c:v>
                </c:pt>
                <c:pt idx="441">
                  <c:v>211.96581196581198</c:v>
                </c:pt>
                <c:pt idx="442">
                  <c:v>209.87654320987659</c:v>
                </c:pt>
                <c:pt idx="443">
                  <c:v>208.35708452041786</c:v>
                </c:pt>
                <c:pt idx="444">
                  <c:v>207.78726495726499</c:v>
                </c:pt>
                <c:pt idx="445">
                  <c:v>205.60303893637229</c:v>
                </c:pt>
                <c:pt idx="446">
                  <c:v>202.94397910731243</c:v>
                </c:pt>
                <c:pt idx="447">
                  <c:v>197.91073124406461</c:v>
                </c:pt>
                <c:pt idx="448">
                  <c:v>194.58689458689457</c:v>
                </c:pt>
                <c:pt idx="449">
                  <c:v>194.1120702754036</c:v>
                </c:pt>
                <c:pt idx="450">
                  <c:v>191.73790123456791</c:v>
                </c:pt>
                <c:pt idx="451">
                  <c:v>189.2687559354226</c:v>
                </c:pt>
                <c:pt idx="452">
                  <c:v>188.03417853751188</c:v>
                </c:pt>
                <c:pt idx="453">
                  <c:v>184.61539411206078</c:v>
                </c:pt>
                <c:pt idx="454">
                  <c:v>189.3637321937322</c:v>
                </c:pt>
                <c:pt idx="455">
                  <c:v>194.1120702754036</c:v>
                </c:pt>
                <c:pt idx="456">
                  <c:v>181.67140550807218</c:v>
                </c:pt>
                <c:pt idx="457">
                  <c:v>176.35327635327636</c:v>
                </c:pt>
                <c:pt idx="458">
                  <c:v>175.78347578347581</c:v>
                </c:pt>
                <c:pt idx="459">
                  <c:v>172.55460588793926</c:v>
                </c:pt>
                <c:pt idx="460">
                  <c:v>172.36467236467237</c:v>
                </c:pt>
                <c:pt idx="461">
                  <c:v>171.88983855650523</c:v>
                </c:pt>
                <c:pt idx="462">
                  <c:v>177.58785375118711</c:v>
                </c:pt>
                <c:pt idx="463">
                  <c:v>167.52135802469138</c:v>
                </c:pt>
                <c:pt idx="464">
                  <c:v>165.81195631528968</c:v>
                </c:pt>
                <c:pt idx="465">
                  <c:v>160.68376068376071</c:v>
                </c:pt>
                <c:pt idx="466">
                  <c:v>170.94017094017096</c:v>
                </c:pt>
                <c:pt idx="467">
                  <c:v>178.15764482431152</c:v>
                </c:pt>
                <c:pt idx="468">
                  <c:v>178.25261158594492</c:v>
                </c:pt>
                <c:pt idx="469">
                  <c:v>175.78347578347581</c:v>
                </c:pt>
                <c:pt idx="470">
                  <c:v>173.5992497625831</c:v>
                </c:pt>
                <c:pt idx="471">
                  <c:v>166.95156695156695</c:v>
                </c:pt>
                <c:pt idx="472">
                  <c:v>164.2924881291548</c:v>
                </c:pt>
                <c:pt idx="473">
                  <c:v>161.82337132003798</c:v>
                </c:pt>
                <c:pt idx="474">
                  <c:v>160.49382716049382</c:v>
                </c:pt>
                <c:pt idx="475">
                  <c:v>160.58879392212725</c:v>
                </c:pt>
                <c:pt idx="476">
                  <c:v>158.59450142450143</c:v>
                </c:pt>
                <c:pt idx="477">
                  <c:v>154.03607787274456</c:v>
                </c:pt>
                <c:pt idx="478">
                  <c:v>149.00284900284902</c:v>
                </c:pt>
                <c:pt idx="479">
                  <c:v>146.24881291547959</c:v>
                </c:pt>
                <c:pt idx="480">
                  <c:v>140.36087369420702</c:v>
                </c:pt>
                <c:pt idx="481">
                  <c:v>142.35517568850904</c:v>
                </c:pt>
                <c:pt idx="482">
                  <c:v>140.74074074074073</c:v>
                </c:pt>
                <c:pt idx="483">
                  <c:v>139.03133903133903</c:v>
                </c:pt>
                <c:pt idx="484">
                  <c:v>147.29344729344731</c:v>
                </c:pt>
                <c:pt idx="485">
                  <c:v>146.43874643874645</c:v>
                </c:pt>
                <c:pt idx="486">
                  <c:v>150.99715099715101</c:v>
                </c:pt>
                <c:pt idx="487">
                  <c:v>152.32669515669517</c:v>
                </c:pt>
                <c:pt idx="488">
                  <c:v>154.51092117758785</c:v>
                </c:pt>
                <c:pt idx="489">
                  <c:v>153.37132003798669</c:v>
                </c:pt>
                <c:pt idx="490">
                  <c:v>153.75119658119658</c:v>
                </c:pt>
                <c:pt idx="491">
                  <c:v>152.13675213675216</c:v>
                </c:pt>
                <c:pt idx="492">
                  <c:v>152.51660968660971</c:v>
                </c:pt>
                <c:pt idx="493">
                  <c:v>155.46059829059828</c:v>
                </c:pt>
                <c:pt idx="494">
                  <c:v>156.22033238366572</c:v>
                </c:pt>
                <c:pt idx="495">
                  <c:v>162.48813865147201</c:v>
                </c:pt>
                <c:pt idx="496">
                  <c:v>161.91831908831909</c:v>
                </c:pt>
                <c:pt idx="497">
                  <c:v>163.81766381766383</c:v>
                </c:pt>
                <c:pt idx="498">
                  <c:v>165.81195631528968</c:v>
                </c:pt>
                <c:pt idx="499">
                  <c:v>167.61633428300095</c:v>
                </c:pt>
                <c:pt idx="500">
                  <c:v>169.04082621082622</c:v>
                </c:pt>
                <c:pt idx="501">
                  <c:v>171.03513770180439</c:v>
                </c:pt>
                <c:pt idx="502">
                  <c:v>166.76162393162394</c:v>
                </c:pt>
                <c:pt idx="503">
                  <c:v>169.51566951566954</c:v>
                </c:pt>
                <c:pt idx="504">
                  <c:v>170.6552611585945</c:v>
                </c:pt>
                <c:pt idx="505">
                  <c:v>168.56600189933525</c:v>
                </c:pt>
                <c:pt idx="506">
                  <c:v>167.80626780626784</c:v>
                </c:pt>
                <c:pt idx="507">
                  <c:v>167.33144349477683</c:v>
                </c:pt>
                <c:pt idx="508">
                  <c:v>167.14150047483383</c:v>
                </c:pt>
                <c:pt idx="509">
                  <c:v>176.06838556505224</c:v>
                </c:pt>
                <c:pt idx="510">
                  <c:v>177.39791073124408</c:v>
                </c:pt>
                <c:pt idx="511">
                  <c:v>179.86705603038936</c:v>
                </c:pt>
                <c:pt idx="512">
                  <c:v>182.43113960113962</c:v>
                </c:pt>
                <c:pt idx="513">
                  <c:v>184.42545109211778</c:v>
                </c:pt>
                <c:pt idx="514">
                  <c:v>185.18518518518519</c:v>
                </c:pt>
                <c:pt idx="515">
                  <c:v>182.62108262108262</c:v>
                </c:pt>
                <c:pt idx="516">
                  <c:v>175.30863247863249</c:v>
                </c:pt>
                <c:pt idx="517">
                  <c:v>169.51566951566954</c:v>
                </c:pt>
                <c:pt idx="518">
                  <c:v>167.61633428300095</c:v>
                </c:pt>
                <c:pt idx="519">
                  <c:v>162.86799620132953</c:v>
                </c:pt>
                <c:pt idx="520">
                  <c:v>165.81195631528968</c:v>
                </c:pt>
                <c:pt idx="521">
                  <c:v>163.62773029439697</c:v>
                </c:pt>
                <c:pt idx="522">
                  <c:v>160.39885090218425</c:v>
                </c:pt>
                <c:pt idx="523">
                  <c:v>162.29819563152896</c:v>
                </c:pt>
                <c:pt idx="524">
                  <c:v>169.32573599240266</c:v>
                </c:pt>
                <c:pt idx="525">
                  <c:v>171.03513770180439</c:v>
                </c:pt>
                <c:pt idx="526">
                  <c:v>174.16904083570753</c:v>
                </c:pt>
                <c:pt idx="527">
                  <c:v>167.0465337132004</c:v>
                </c:pt>
                <c:pt idx="528">
                  <c:v>166.57170940170943</c:v>
                </c:pt>
                <c:pt idx="529">
                  <c:v>171.69990503323837</c:v>
                </c:pt>
                <c:pt idx="530">
                  <c:v>176.82811965811968</c:v>
                </c:pt>
                <c:pt idx="531">
                  <c:v>185.56506172839505</c:v>
                </c:pt>
                <c:pt idx="532">
                  <c:v>184.33048433048432</c:v>
                </c:pt>
                <c:pt idx="533">
                  <c:v>177.58785375118711</c:v>
                </c:pt>
                <c:pt idx="534">
                  <c:v>179.10732193732196</c:v>
                </c:pt>
                <c:pt idx="535">
                  <c:v>186.22982905982909</c:v>
                </c:pt>
                <c:pt idx="536">
                  <c:v>188.31908831908834</c:v>
                </c:pt>
                <c:pt idx="537">
                  <c:v>194.87179487179489</c:v>
                </c:pt>
                <c:pt idx="538">
                  <c:v>198.10067426400761</c:v>
                </c:pt>
                <c:pt idx="539">
                  <c:v>197.34094017094017</c:v>
                </c:pt>
                <c:pt idx="540">
                  <c:v>195.25165242165247</c:v>
                </c:pt>
                <c:pt idx="541">
                  <c:v>190.02849002849004</c:v>
                </c:pt>
                <c:pt idx="542">
                  <c:v>196.29629629629633</c:v>
                </c:pt>
                <c:pt idx="543">
                  <c:v>181.29154795821464</c:v>
                </c:pt>
                <c:pt idx="544">
                  <c:v>166.76162393162394</c:v>
                </c:pt>
                <c:pt idx="545">
                  <c:v>164.2924881291548</c:v>
                </c:pt>
                <c:pt idx="546">
                  <c:v>158.02468186134854</c:v>
                </c:pt>
                <c:pt idx="547">
                  <c:v>152.13675213675216</c:v>
                </c:pt>
                <c:pt idx="548">
                  <c:v>130.00949667616334</c:v>
                </c:pt>
                <c:pt idx="549">
                  <c:v>138.65147198480531</c:v>
                </c:pt>
                <c:pt idx="550">
                  <c:v>149.38271604938274</c:v>
                </c:pt>
                <c:pt idx="551">
                  <c:v>150.61728395061729</c:v>
                </c:pt>
                <c:pt idx="552">
                  <c:v>140.83570750237416</c:v>
                </c:pt>
                <c:pt idx="553">
                  <c:v>144.349477682811</c:v>
                </c:pt>
                <c:pt idx="554">
                  <c:v>152.42164292497625</c:v>
                </c:pt>
                <c:pt idx="555">
                  <c:v>158.97435897435898</c:v>
                </c:pt>
                <c:pt idx="556">
                  <c:v>153.08642924976257</c:v>
                </c:pt>
                <c:pt idx="557">
                  <c:v>155.17568850902185</c:v>
                </c:pt>
                <c:pt idx="558">
                  <c:v>149.00284900284902</c:v>
                </c:pt>
                <c:pt idx="559">
                  <c:v>153.27634377967712</c:v>
                </c:pt>
                <c:pt idx="560">
                  <c:v>148.71794871794873</c:v>
                </c:pt>
                <c:pt idx="561">
                  <c:v>148.24311490978158</c:v>
                </c:pt>
                <c:pt idx="562">
                  <c:v>147.76828110161443</c:v>
                </c:pt>
                <c:pt idx="563">
                  <c:v>152.42164292497625</c:v>
                </c:pt>
                <c:pt idx="564">
                  <c:v>158.59450142450143</c:v>
                </c:pt>
                <c:pt idx="565">
                  <c:v>167.23647673314341</c:v>
                </c:pt>
                <c:pt idx="566">
                  <c:v>172.74454890788223</c:v>
                </c:pt>
                <c:pt idx="567">
                  <c:v>175.87844254510924</c:v>
                </c:pt>
                <c:pt idx="568">
                  <c:v>181.76637226970561</c:v>
                </c:pt>
                <c:pt idx="569">
                  <c:v>175.68850902184238</c:v>
                </c:pt>
                <c:pt idx="570">
                  <c:v>175.11871794871794</c:v>
                </c:pt>
                <c:pt idx="571">
                  <c:v>169.99050332383666</c:v>
                </c:pt>
                <c:pt idx="572">
                  <c:v>166.00189933523268</c:v>
                </c:pt>
                <c:pt idx="573">
                  <c:v>165.43209876543213</c:v>
                </c:pt>
                <c:pt idx="574">
                  <c:v>165.43209876543213</c:v>
                </c:pt>
                <c:pt idx="575">
                  <c:v>168.47103513770182</c:v>
                </c:pt>
                <c:pt idx="576">
                  <c:v>172.36467236467237</c:v>
                </c:pt>
                <c:pt idx="577">
                  <c:v>168.47103513770182</c:v>
                </c:pt>
                <c:pt idx="578">
                  <c:v>175.59354226020892</c:v>
                </c:pt>
                <c:pt idx="579">
                  <c:v>175.40359924026595</c:v>
                </c:pt>
                <c:pt idx="580">
                  <c:v>171.98481481481483</c:v>
                </c:pt>
                <c:pt idx="581">
                  <c:v>165.52706552706553</c:v>
                </c:pt>
                <c:pt idx="582">
                  <c:v>165.24216524216524</c:v>
                </c:pt>
                <c:pt idx="583">
                  <c:v>156.60018993352327</c:v>
                </c:pt>
                <c:pt idx="584">
                  <c:v>160.2089363722697</c:v>
                </c:pt>
                <c:pt idx="585">
                  <c:v>158.499534662868</c:v>
                </c:pt>
                <c:pt idx="586">
                  <c:v>151.18708452041787</c:v>
                </c:pt>
                <c:pt idx="587">
                  <c:v>149.00284900284902</c:v>
                </c:pt>
                <c:pt idx="588">
                  <c:v>151.09211775878444</c:v>
                </c:pt>
                <c:pt idx="589">
                  <c:v>151.85185185185185</c:v>
                </c:pt>
                <c:pt idx="590">
                  <c:v>144.15954415954417</c:v>
                </c:pt>
                <c:pt idx="591">
                  <c:v>140.5508072174739</c:v>
                </c:pt>
                <c:pt idx="592">
                  <c:v>128.2051282051282</c:v>
                </c:pt>
                <c:pt idx="593">
                  <c:v>124.50142450142449</c:v>
                </c:pt>
                <c:pt idx="594">
                  <c:v>123.64672364672364</c:v>
                </c:pt>
                <c:pt idx="595">
                  <c:v>122.22222222222223</c:v>
                </c:pt>
                <c:pt idx="596">
                  <c:v>128.11016144349477</c:v>
                </c:pt>
                <c:pt idx="597">
                  <c:v>130.29439696106365</c:v>
                </c:pt>
                <c:pt idx="598">
                  <c:v>139.98100664767333</c:v>
                </c:pt>
                <c:pt idx="599">
                  <c:v>135.99240265906934</c:v>
                </c:pt>
                <c:pt idx="600">
                  <c:v>137.03703703703704</c:v>
                </c:pt>
                <c:pt idx="601">
                  <c:v>137.32193732193733</c:v>
                </c:pt>
                <c:pt idx="602">
                  <c:v>135.13770180436848</c:v>
                </c:pt>
                <c:pt idx="603">
                  <c:v>133.14339981006648</c:v>
                </c:pt>
                <c:pt idx="604">
                  <c:v>140.93067426400759</c:v>
                </c:pt>
                <c:pt idx="605">
                  <c:v>144.9192782526116</c:v>
                </c:pt>
                <c:pt idx="606">
                  <c:v>146.05887939221273</c:v>
                </c:pt>
                <c:pt idx="607">
                  <c:v>147.95821462488129</c:v>
                </c:pt>
                <c:pt idx="608">
                  <c:v>136.94207027540361</c:v>
                </c:pt>
                <c:pt idx="609">
                  <c:v>139.8860398860399</c:v>
                </c:pt>
                <c:pt idx="610">
                  <c:v>141.5004748338082</c:v>
                </c:pt>
                <c:pt idx="611">
                  <c:v>145.77397910731244</c:v>
                </c:pt>
                <c:pt idx="612">
                  <c:v>140.26590693257361</c:v>
                </c:pt>
                <c:pt idx="613">
                  <c:v>140.64577397910733</c:v>
                </c:pt>
                <c:pt idx="614">
                  <c:v>135.51756885090219</c:v>
                </c:pt>
                <c:pt idx="615">
                  <c:v>121.74738841405508</c:v>
                </c:pt>
                <c:pt idx="616">
                  <c:v>113.39031339031339</c:v>
                </c:pt>
                <c:pt idx="617">
                  <c:v>110.92117758784426</c:v>
                </c:pt>
                <c:pt idx="618">
                  <c:v>107.12250712250713</c:v>
                </c:pt>
                <c:pt idx="619">
                  <c:v>88.224121557454893</c:v>
                </c:pt>
                <c:pt idx="620">
                  <c:v>99.90503323836657</c:v>
                </c:pt>
                <c:pt idx="621">
                  <c:v>102.18423551756885</c:v>
                </c:pt>
                <c:pt idx="622">
                  <c:v>104.27350427350429</c:v>
                </c:pt>
                <c:pt idx="623">
                  <c:v>103.70370370370372</c:v>
                </c:pt>
                <c:pt idx="624">
                  <c:v>108.92687559354228</c:v>
                </c:pt>
                <c:pt idx="625">
                  <c:v>108.83190883190885</c:v>
                </c:pt>
                <c:pt idx="626">
                  <c:v>104.84330484330484</c:v>
                </c:pt>
                <c:pt idx="627">
                  <c:v>102.37416904083571</c:v>
                </c:pt>
                <c:pt idx="628">
                  <c:v>97.53086419753086</c:v>
                </c:pt>
                <c:pt idx="629">
                  <c:v>96.106362773029446</c:v>
                </c:pt>
                <c:pt idx="630">
                  <c:v>93.447293447293461</c:v>
                </c:pt>
                <c:pt idx="631">
                  <c:v>91.832858499525173</c:v>
                </c:pt>
                <c:pt idx="632">
                  <c:v>88.319088319088337</c:v>
                </c:pt>
                <c:pt idx="633">
                  <c:v>89.933523266856611</c:v>
                </c:pt>
                <c:pt idx="634">
                  <c:v>84.900284900284902</c:v>
                </c:pt>
                <c:pt idx="635">
                  <c:v>86.799620132953478</c:v>
                </c:pt>
                <c:pt idx="636">
                  <c:v>89.268755935422604</c:v>
                </c:pt>
                <c:pt idx="637">
                  <c:v>87.939221272554619</c:v>
                </c:pt>
                <c:pt idx="638">
                  <c:v>87.464387464387485</c:v>
                </c:pt>
                <c:pt idx="639">
                  <c:v>87.65432098765433</c:v>
                </c:pt>
                <c:pt idx="640">
                  <c:v>91.168091168091166</c:v>
                </c:pt>
                <c:pt idx="641">
                  <c:v>98.385565052231712</c:v>
                </c:pt>
                <c:pt idx="642">
                  <c:v>98.195631528964867</c:v>
                </c:pt>
                <c:pt idx="643">
                  <c:v>85.280151946818634</c:v>
                </c:pt>
                <c:pt idx="644">
                  <c:v>89.078822412155759</c:v>
                </c:pt>
                <c:pt idx="645">
                  <c:v>88.698955365622041</c:v>
                </c:pt>
                <c:pt idx="646">
                  <c:v>92.49762583095918</c:v>
                </c:pt>
                <c:pt idx="647">
                  <c:v>93.447293447293461</c:v>
                </c:pt>
                <c:pt idx="648">
                  <c:v>92.117758784425448</c:v>
                </c:pt>
                <c:pt idx="649">
                  <c:v>88.983855650522315</c:v>
                </c:pt>
                <c:pt idx="650">
                  <c:v>86.134852801519486</c:v>
                </c:pt>
                <c:pt idx="651">
                  <c:v>87.464387464387485</c:v>
                </c:pt>
                <c:pt idx="652">
                  <c:v>88.983855650522315</c:v>
                </c:pt>
                <c:pt idx="653">
                  <c:v>94.396961063627728</c:v>
                </c:pt>
                <c:pt idx="654">
                  <c:v>99.525166191832867</c:v>
                </c:pt>
                <c:pt idx="655">
                  <c:v>97.245963912630586</c:v>
                </c:pt>
                <c:pt idx="656">
                  <c:v>98.480531813865142</c:v>
                </c:pt>
                <c:pt idx="657">
                  <c:v>100.85470085470085</c:v>
                </c:pt>
                <c:pt idx="658">
                  <c:v>102.75403608736944</c:v>
                </c:pt>
                <c:pt idx="659">
                  <c:v>107.88224121557455</c:v>
                </c:pt>
                <c:pt idx="660">
                  <c:v>107.0275403608737</c:v>
                </c:pt>
                <c:pt idx="661">
                  <c:v>104.17853751187084</c:v>
                </c:pt>
                <c:pt idx="662">
                  <c:v>104.55840455840458</c:v>
                </c:pt>
                <c:pt idx="663">
                  <c:v>97.53086419753086</c:v>
                </c:pt>
                <c:pt idx="664">
                  <c:v>93.447293447293461</c:v>
                </c:pt>
                <c:pt idx="665">
                  <c:v>95.061728395061735</c:v>
                </c:pt>
                <c:pt idx="666">
                  <c:v>96.486229819563164</c:v>
                </c:pt>
                <c:pt idx="667">
                  <c:v>97.056030389363741</c:v>
                </c:pt>
                <c:pt idx="668">
                  <c:v>90.313390313390315</c:v>
                </c:pt>
                <c:pt idx="669">
                  <c:v>88.319088319088337</c:v>
                </c:pt>
                <c:pt idx="670">
                  <c:v>87.844254510921189</c:v>
                </c:pt>
                <c:pt idx="671">
                  <c:v>84.330484330484339</c:v>
                </c:pt>
                <c:pt idx="672">
                  <c:v>80.056980056980052</c:v>
                </c:pt>
                <c:pt idx="673">
                  <c:v>82.241215574548903</c:v>
                </c:pt>
                <c:pt idx="674">
                  <c:v>80.246913580246911</c:v>
                </c:pt>
                <c:pt idx="675">
                  <c:v>83.095916429249769</c:v>
                </c:pt>
                <c:pt idx="676">
                  <c:v>83.950617283950621</c:v>
                </c:pt>
                <c:pt idx="677">
                  <c:v>88.129154795821464</c:v>
                </c:pt>
                <c:pt idx="678">
                  <c:v>92.782526115859454</c:v>
                </c:pt>
                <c:pt idx="679">
                  <c:v>85.37511870845205</c:v>
                </c:pt>
                <c:pt idx="680">
                  <c:v>85.565052231718894</c:v>
                </c:pt>
                <c:pt idx="681">
                  <c:v>85.37511870845205</c:v>
                </c:pt>
                <c:pt idx="682">
                  <c:v>82.431149097815776</c:v>
                </c:pt>
                <c:pt idx="683">
                  <c:v>84.710351377018043</c:v>
                </c:pt>
                <c:pt idx="684">
                  <c:v>83.285849952516628</c:v>
                </c:pt>
                <c:pt idx="685">
                  <c:v>81.76638176638177</c:v>
                </c:pt>
                <c:pt idx="686">
                  <c:v>82.051282051282058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88-48CE-89B4-36DFF211E39F}"/>
            </c:ext>
          </c:extLst>
        </c:ser>
        <c:ser>
          <c:idx val="3"/>
          <c:order val="3"/>
          <c:tx>
            <c:strRef>
              <c:f>Acciones!$O$2</c:f>
              <c:strCache>
                <c:ptCount val="1"/>
                <c:pt idx="0">
                  <c:v>COPA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Acciones!$K$3:$K$689</c:f>
              <c:numCache>
                <c:formatCode>m/d/yyyy</c:formatCode>
                <c:ptCount val="68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43952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43959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44132</c:v>
                </c:pt>
                <c:pt idx="209">
                  <c:v>44133</c:v>
                </c:pt>
                <c:pt idx="210">
                  <c:v>44134</c:v>
                </c:pt>
                <c:pt idx="211">
                  <c:v>44137</c:v>
                </c:pt>
                <c:pt idx="212">
                  <c:v>44138</c:v>
                </c:pt>
                <c:pt idx="213">
                  <c:v>44139</c:v>
                </c:pt>
                <c:pt idx="214">
                  <c:v>44140</c:v>
                </c:pt>
                <c:pt idx="215">
                  <c:v>44141</c:v>
                </c:pt>
                <c:pt idx="216">
                  <c:v>44144</c:v>
                </c:pt>
                <c:pt idx="217">
                  <c:v>44145</c:v>
                </c:pt>
                <c:pt idx="218">
                  <c:v>44146</c:v>
                </c:pt>
                <c:pt idx="219">
                  <c:v>44147</c:v>
                </c:pt>
                <c:pt idx="220">
                  <c:v>44148</c:v>
                </c:pt>
                <c:pt idx="221">
                  <c:v>44151</c:v>
                </c:pt>
                <c:pt idx="222">
                  <c:v>44152</c:v>
                </c:pt>
                <c:pt idx="223">
                  <c:v>44153</c:v>
                </c:pt>
                <c:pt idx="224">
                  <c:v>44154</c:v>
                </c:pt>
                <c:pt idx="225">
                  <c:v>44155</c:v>
                </c:pt>
                <c:pt idx="226">
                  <c:v>44158</c:v>
                </c:pt>
                <c:pt idx="227">
                  <c:v>44159</c:v>
                </c:pt>
                <c:pt idx="228">
                  <c:v>44160</c:v>
                </c:pt>
                <c:pt idx="229">
                  <c:v>44162</c:v>
                </c:pt>
                <c:pt idx="230">
                  <c:v>44165</c:v>
                </c:pt>
                <c:pt idx="231">
                  <c:v>44166</c:v>
                </c:pt>
                <c:pt idx="232">
                  <c:v>44167</c:v>
                </c:pt>
                <c:pt idx="233">
                  <c:v>44168</c:v>
                </c:pt>
                <c:pt idx="234">
                  <c:v>44169</c:v>
                </c:pt>
                <c:pt idx="235">
                  <c:v>44172</c:v>
                </c:pt>
                <c:pt idx="236">
                  <c:v>44173</c:v>
                </c:pt>
                <c:pt idx="237">
                  <c:v>44174</c:v>
                </c:pt>
                <c:pt idx="238">
                  <c:v>44175</c:v>
                </c:pt>
                <c:pt idx="239">
                  <c:v>44176</c:v>
                </c:pt>
                <c:pt idx="240">
                  <c:v>44179</c:v>
                </c:pt>
                <c:pt idx="241">
                  <c:v>44180</c:v>
                </c:pt>
                <c:pt idx="242">
                  <c:v>44181</c:v>
                </c:pt>
                <c:pt idx="243">
                  <c:v>44182</c:v>
                </c:pt>
                <c:pt idx="244">
                  <c:v>44183</c:v>
                </c:pt>
                <c:pt idx="245">
                  <c:v>44186</c:v>
                </c:pt>
                <c:pt idx="246">
                  <c:v>44187</c:v>
                </c:pt>
                <c:pt idx="247">
                  <c:v>44188</c:v>
                </c:pt>
                <c:pt idx="248">
                  <c:v>44189</c:v>
                </c:pt>
                <c:pt idx="249">
                  <c:v>44193</c:v>
                </c:pt>
                <c:pt idx="250">
                  <c:v>44194</c:v>
                </c:pt>
                <c:pt idx="251">
                  <c:v>44195</c:v>
                </c:pt>
                <c:pt idx="252">
                  <c:v>44196</c:v>
                </c:pt>
                <c:pt idx="253">
                  <c:v>44200</c:v>
                </c:pt>
                <c:pt idx="254">
                  <c:v>44201</c:v>
                </c:pt>
                <c:pt idx="255">
                  <c:v>44202</c:v>
                </c:pt>
                <c:pt idx="256">
                  <c:v>44203</c:v>
                </c:pt>
                <c:pt idx="257">
                  <c:v>44204</c:v>
                </c:pt>
                <c:pt idx="258">
                  <c:v>44207</c:v>
                </c:pt>
                <c:pt idx="259">
                  <c:v>44208</c:v>
                </c:pt>
                <c:pt idx="260">
                  <c:v>44209</c:v>
                </c:pt>
                <c:pt idx="261">
                  <c:v>44210</c:v>
                </c:pt>
                <c:pt idx="262">
                  <c:v>44211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44243</c:v>
                </c:pt>
                <c:pt idx="283">
                  <c:v>44244</c:v>
                </c:pt>
                <c:pt idx="284">
                  <c:v>44245</c:v>
                </c:pt>
                <c:pt idx="285">
                  <c:v>44246</c:v>
                </c:pt>
                <c:pt idx="286">
                  <c:v>44249</c:v>
                </c:pt>
                <c:pt idx="287">
                  <c:v>44250</c:v>
                </c:pt>
                <c:pt idx="288">
                  <c:v>44251</c:v>
                </c:pt>
                <c:pt idx="289">
                  <c:v>44252</c:v>
                </c:pt>
                <c:pt idx="290">
                  <c:v>44253</c:v>
                </c:pt>
                <c:pt idx="291">
                  <c:v>44256</c:v>
                </c:pt>
                <c:pt idx="292">
                  <c:v>44257</c:v>
                </c:pt>
                <c:pt idx="293">
                  <c:v>44258</c:v>
                </c:pt>
                <c:pt idx="294">
                  <c:v>44259</c:v>
                </c:pt>
                <c:pt idx="295">
                  <c:v>44260</c:v>
                </c:pt>
                <c:pt idx="296">
                  <c:v>44263</c:v>
                </c:pt>
                <c:pt idx="297">
                  <c:v>44264</c:v>
                </c:pt>
                <c:pt idx="298">
                  <c:v>44265</c:v>
                </c:pt>
                <c:pt idx="299">
                  <c:v>44266</c:v>
                </c:pt>
                <c:pt idx="300">
                  <c:v>44267</c:v>
                </c:pt>
                <c:pt idx="301">
                  <c:v>44270</c:v>
                </c:pt>
                <c:pt idx="302">
                  <c:v>44271</c:v>
                </c:pt>
                <c:pt idx="303">
                  <c:v>44272</c:v>
                </c:pt>
                <c:pt idx="304">
                  <c:v>44273</c:v>
                </c:pt>
                <c:pt idx="305">
                  <c:v>44274</c:v>
                </c:pt>
                <c:pt idx="306">
                  <c:v>44277</c:v>
                </c:pt>
                <c:pt idx="307">
                  <c:v>44278</c:v>
                </c:pt>
                <c:pt idx="308">
                  <c:v>44279</c:v>
                </c:pt>
                <c:pt idx="309">
                  <c:v>44280</c:v>
                </c:pt>
                <c:pt idx="310">
                  <c:v>44281</c:v>
                </c:pt>
                <c:pt idx="311">
                  <c:v>44284</c:v>
                </c:pt>
                <c:pt idx="312">
                  <c:v>44285</c:v>
                </c:pt>
                <c:pt idx="313">
                  <c:v>44286</c:v>
                </c:pt>
                <c:pt idx="314">
                  <c:v>44287</c:v>
                </c:pt>
                <c:pt idx="315">
                  <c:v>44291</c:v>
                </c:pt>
                <c:pt idx="316">
                  <c:v>44292</c:v>
                </c:pt>
                <c:pt idx="317">
                  <c:v>44293</c:v>
                </c:pt>
                <c:pt idx="318">
                  <c:v>44294</c:v>
                </c:pt>
                <c:pt idx="319">
                  <c:v>44295</c:v>
                </c:pt>
                <c:pt idx="320">
                  <c:v>44298</c:v>
                </c:pt>
                <c:pt idx="321">
                  <c:v>44299</c:v>
                </c:pt>
                <c:pt idx="322">
                  <c:v>44300</c:v>
                </c:pt>
                <c:pt idx="323">
                  <c:v>44301</c:v>
                </c:pt>
                <c:pt idx="324">
                  <c:v>44302</c:v>
                </c:pt>
                <c:pt idx="325">
                  <c:v>44305</c:v>
                </c:pt>
                <c:pt idx="326">
                  <c:v>44306</c:v>
                </c:pt>
                <c:pt idx="327">
                  <c:v>44307</c:v>
                </c:pt>
                <c:pt idx="328">
                  <c:v>44308</c:v>
                </c:pt>
                <c:pt idx="329">
                  <c:v>44309</c:v>
                </c:pt>
                <c:pt idx="330">
                  <c:v>44312</c:v>
                </c:pt>
                <c:pt idx="331">
                  <c:v>44313</c:v>
                </c:pt>
                <c:pt idx="332">
                  <c:v>44314</c:v>
                </c:pt>
                <c:pt idx="333">
                  <c:v>44315</c:v>
                </c:pt>
                <c:pt idx="334">
                  <c:v>44316</c:v>
                </c:pt>
                <c:pt idx="335">
                  <c:v>44319</c:v>
                </c:pt>
                <c:pt idx="336">
                  <c:v>44320</c:v>
                </c:pt>
                <c:pt idx="337">
                  <c:v>44321</c:v>
                </c:pt>
                <c:pt idx="338">
                  <c:v>44322</c:v>
                </c:pt>
                <c:pt idx="339">
                  <c:v>44323</c:v>
                </c:pt>
                <c:pt idx="340">
                  <c:v>44326</c:v>
                </c:pt>
                <c:pt idx="341">
                  <c:v>44327</c:v>
                </c:pt>
                <c:pt idx="342">
                  <c:v>44328</c:v>
                </c:pt>
                <c:pt idx="343">
                  <c:v>44329</c:v>
                </c:pt>
                <c:pt idx="344">
                  <c:v>44330</c:v>
                </c:pt>
                <c:pt idx="345">
                  <c:v>44333</c:v>
                </c:pt>
                <c:pt idx="346">
                  <c:v>44334</c:v>
                </c:pt>
                <c:pt idx="347">
                  <c:v>44335</c:v>
                </c:pt>
                <c:pt idx="348">
                  <c:v>44336</c:v>
                </c:pt>
                <c:pt idx="349">
                  <c:v>44337</c:v>
                </c:pt>
                <c:pt idx="350">
                  <c:v>44340</c:v>
                </c:pt>
                <c:pt idx="351">
                  <c:v>44341</c:v>
                </c:pt>
                <c:pt idx="352">
                  <c:v>44342</c:v>
                </c:pt>
                <c:pt idx="353">
                  <c:v>44343</c:v>
                </c:pt>
                <c:pt idx="354">
                  <c:v>44344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44383</c:v>
                </c:pt>
                <c:pt idx="380">
                  <c:v>44384</c:v>
                </c:pt>
                <c:pt idx="381">
                  <c:v>44385</c:v>
                </c:pt>
                <c:pt idx="382">
                  <c:v>44386</c:v>
                </c:pt>
                <c:pt idx="383">
                  <c:v>44389</c:v>
                </c:pt>
                <c:pt idx="384">
                  <c:v>44390</c:v>
                </c:pt>
                <c:pt idx="385">
                  <c:v>44391</c:v>
                </c:pt>
                <c:pt idx="386">
                  <c:v>44392</c:v>
                </c:pt>
                <c:pt idx="387">
                  <c:v>44393</c:v>
                </c:pt>
                <c:pt idx="388">
                  <c:v>44396</c:v>
                </c:pt>
                <c:pt idx="389">
                  <c:v>44397</c:v>
                </c:pt>
                <c:pt idx="390">
                  <c:v>44398</c:v>
                </c:pt>
                <c:pt idx="391">
                  <c:v>44399</c:v>
                </c:pt>
                <c:pt idx="392">
                  <c:v>44400</c:v>
                </c:pt>
                <c:pt idx="393">
                  <c:v>44403</c:v>
                </c:pt>
                <c:pt idx="394">
                  <c:v>44404</c:v>
                </c:pt>
                <c:pt idx="395">
                  <c:v>44405</c:v>
                </c:pt>
                <c:pt idx="396">
                  <c:v>44406</c:v>
                </c:pt>
                <c:pt idx="397">
                  <c:v>44407</c:v>
                </c:pt>
                <c:pt idx="398">
                  <c:v>44410</c:v>
                </c:pt>
                <c:pt idx="399">
                  <c:v>44411</c:v>
                </c:pt>
                <c:pt idx="400">
                  <c:v>44412</c:v>
                </c:pt>
                <c:pt idx="401">
                  <c:v>44413</c:v>
                </c:pt>
                <c:pt idx="402">
                  <c:v>44414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44424</c:v>
                </c:pt>
                <c:pt idx="409">
                  <c:v>44425</c:v>
                </c:pt>
                <c:pt idx="410">
                  <c:v>44426</c:v>
                </c:pt>
                <c:pt idx="411">
                  <c:v>44427</c:v>
                </c:pt>
                <c:pt idx="412">
                  <c:v>44428</c:v>
                </c:pt>
                <c:pt idx="413">
                  <c:v>44431</c:v>
                </c:pt>
                <c:pt idx="414">
                  <c:v>44432</c:v>
                </c:pt>
                <c:pt idx="415">
                  <c:v>44433</c:v>
                </c:pt>
                <c:pt idx="416">
                  <c:v>44434</c:v>
                </c:pt>
                <c:pt idx="417">
                  <c:v>44435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44446</c:v>
                </c:pt>
                <c:pt idx="424">
                  <c:v>44447</c:v>
                </c:pt>
                <c:pt idx="425">
                  <c:v>44448</c:v>
                </c:pt>
                <c:pt idx="426">
                  <c:v>44449</c:v>
                </c:pt>
                <c:pt idx="427">
                  <c:v>44452</c:v>
                </c:pt>
                <c:pt idx="428">
                  <c:v>44453</c:v>
                </c:pt>
                <c:pt idx="429">
                  <c:v>44454</c:v>
                </c:pt>
                <c:pt idx="430">
                  <c:v>44455</c:v>
                </c:pt>
                <c:pt idx="431">
                  <c:v>44456</c:v>
                </c:pt>
                <c:pt idx="432">
                  <c:v>44459</c:v>
                </c:pt>
                <c:pt idx="433">
                  <c:v>44460</c:v>
                </c:pt>
                <c:pt idx="434">
                  <c:v>44461</c:v>
                </c:pt>
                <c:pt idx="435">
                  <c:v>44462</c:v>
                </c:pt>
                <c:pt idx="436">
                  <c:v>44463</c:v>
                </c:pt>
                <c:pt idx="437">
                  <c:v>44466</c:v>
                </c:pt>
                <c:pt idx="438">
                  <c:v>44467</c:v>
                </c:pt>
                <c:pt idx="439">
                  <c:v>44468</c:v>
                </c:pt>
                <c:pt idx="440">
                  <c:v>44469</c:v>
                </c:pt>
                <c:pt idx="441">
                  <c:v>44470</c:v>
                </c:pt>
                <c:pt idx="442">
                  <c:v>44473</c:v>
                </c:pt>
                <c:pt idx="443">
                  <c:v>44474</c:v>
                </c:pt>
                <c:pt idx="444">
                  <c:v>44475</c:v>
                </c:pt>
                <c:pt idx="445">
                  <c:v>44476</c:v>
                </c:pt>
                <c:pt idx="446">
                  <c:v>44477</c:v>
                </c:pt>
                <c:pt idx="447">
                  <c:v>44480</c:v>
                </c:pt>
                <c:pt idx="448">
                  <c:v>44481</c:v>
                </c:pt>
                <c:pt idx="449">
                  <c:v>44482</c:v>
                </c:pt>
                <c:pt idx="450">
                  <c:v>44483</c:v>
                </c:pt>
                <c:pt idx="451">
                  <c:v>44484</c:v>
                </c:pt>
                <c:pt idx="452">
                  <c:v>44487</c:v>
                </c:pt>
                <c:pt idx="453">
                  <c:v>44488</c:v>
                </c:pt>
                <c:pt idx="454">
                  <c:v>44489</c:v>
                </c:pt>
                <c:pt idx="455">
                  <c:v>44490</c:v>
                </c:pt>
                <c:pt idx="456">
                  <c:v>44491</c:v>
                </c:pt>
                <c:pt idx="457">
                  <c:v>44494</c:v>
                </c:pt>
                <c:pt idx="458">
                  <c:v>44495</c:v>
                </c:pt>
                <c:pt idx="459">
                  <c:v>44496</c:v>
                </c:pt>
                <c:pt idx="460">
                  <c:v>44497</c:v>
                </c:pt>
                <c:pt idx="461">
                  <c:v>44498</c:v>
                </c:pt>
                <c:pt idx="462">
                  <c:v>44501</c:v>
                </c:pt>
                <c:pt idx="463">
                  <c:v>44502</c:v>
                </c:pt>
                <c:pt idx="464">
                  <c:v>44503</c:v>
                </c:pt>
                <c:pt idx="465">
                  <c:v>44504</c:v>
                </c:pt>
                <c:pt idx="466">
                  <c:v>44505</c:v>
                </c:pt>
                <c:pt idx="467">
                  <c:v>44508</c:v>
                </c:pt>
                <c:pt idx="468">
                  <c:v>44509</c:v>
                </c:pt>
                <c:pt idx="469">
                  <c:v>44510</c:v>
                </c:pt>
                <c:pt idx="470">
                  <c:v>44511</c:v>
                </c:pt>
                <c:pt idx="471">
                  <c:v>44512</c:v>
                </c:pt>
                <c:pt idx="472">
                  <c:v>44515</c:v>
                </c:pt>
                <c:pt idx="473">
                  <c:v>44516</c:v>
                </c:pt>
                <c:pt idx="474">
                  <c:v>44517</c:v>
                </c:pt>
                <c:pt idx="475">
                  <c:v>44518</c:v>
                </c:pt>
                <c:pt idx="476">
                  <c:v>44519</c:v>
                </c:pt>
                <c:pt idx="477">
                  <c:v>44522</c:v>
                </c:pt>
                <c:pt idx="478">
                  <c:v>44523</c:v>
                </c:pt>
                <c:pt idx="479">
                  <c:v>44524</c:v>
                </c:pt>
                <c:pt idx="480">
                  <c:v>44526</c:v>
                </c:pt>
                <c:pt idx="481">
                  <c:v>44529</c:v>
                </c:pt>
                <c:pt idx="482">
                  <c:v>44530</c:v>
                </c:pt>
                <c:pt idx="483">
                  <c:v>44531</c:v>
                </c:pt>
                <c:pt idx="484">
                  <c:v>44532</c:v>
                </c:pt>
                <c:pt idx="485">
                  <c:v>44533</c:v>
                </c:pt>
                <c:pt idx="486">
                  <c:v>44536</c:v>
                </c:pt>
                <c:pt idx="487">
                  <c:v>44537</c:v>
                </c:pt>
                <c:pt idx="488">
                  <c:v>44538</c:v>
                </c:pt>
                <c:pt idx="489">
                  <c:v>44539</c:v>
                </c:pt>
                <c:pt idx="490">
                  <c:v>44540</c:v>
                </c:pt>
                <c:pt idx="491">
                  <c:v>44543</c:v>
                </c:pt>
                <c:pt idx="492">
                  <c:v>44544</c:v>
                </c:pt>
                <c:pt idx="493">
                  <c:v>44545</c:v>
                </c:pt>
                <c:pt idx="494">
                  <c:v>44546</c:v>
                </c:pt>
                <c:pt idx="495">
                  <c:v>44547</c:v>
                </c:pt>
                <c:pt idx="496">
                  <c:v>44550</c:v>
                </c:pt>
                <c:pt idx="497">
                  <c:v>44551</c:v>
                </c:pt>
                <c:pt idx="498">
                  <c:v>44552</c:v>
                </c:pt>
                <c:pt idx="499">
                  <c:v>44553</c:v>
                </c:pt>
                <c:pt idx="500">
                  <c:v>44557</c:v>
                </c:pt>
                <c:pt idx="501">
                  <c:v>44558</c:v>
                </c:pt>
                <c:pt idx="502">
                  <c:v>44559</c:v>
                </c:pt>
                <c:pt idx="503">
                  <c:v>44560</c:v>
                </c:pt>
                <c:pt idx="504">
                  <c:v>44561</c:v>
                </c:pt>
                <c:pt idx="505">
                  <c:v>44564</c:v>
                </c:pt>
                <c:pt idx="506">
                  <c:v>44565</c:v>
                </c:pt>
                <c:pt idx="507">
                  <c:v>44566</c:v>
                </c:pt>
                <c:pt idx="508">
                  <c:v>44567</c:v>
                </c:pt>
                <c:pt idx="509">
                  <c:v>44568</c:v>
                </c:pt>
                <c:pt idx="510">
                  <c:v>44571</c:v>
                </c:pt>
                <c:pt idx="511">
                  <c:v>44572</c:v>
                </c:pt>
                <c:pt idx="512">
                  <c:v>44573</c:v>
                </c:pt>
                <c:pt idx="513">
                  <c:v>44574</c:v>
                </c:pt>
                <c:pt idx="514">
                  <c:v>44575</c:v>
                </c:pt>
                <c:pt idx="515">
                  <c:v>44579</c:v>
                </c:pt>
                <c:pt idx="516">
                  <c:v>44580</c:v>
                </c:pt>
                <c:pt idx="517">
                  <c:v>44581</c:v>
                </c:pt>
                <c:pt idx="518">
                  <c:v>44582</c:v>
                </c:pt>
                <c:pt idx="519">
                  <c:v>44585</c:v>
                </c:pt>
                <c:pt idx="520">
                  <c:v>44586</c:v>
                </c:pt>
                <c:pt idx="521">
                  <c:v>44587</c:v>
                </c:pt>
                <c:pt idx="522">
                  <c:v>44588</c:v>
                </c:pt>
                <c:pt idx="523">
                  <c:v>44589</c:v>
                </c:pt>
                <c:pt idx="524">
                  <c:v>44592</c:v>
                </c:pt>
                <c:pt idx="525">
                  <c:v>44593</c:v>
                </c:pt>
                <c:pt idx="526">
                  <c:v>44594</c:v>
                </c:pt>
                <c:pt idx="527">
                  <c:v>44595</c:v>
                </c:pt>
                <c:pt idx="528">
                  <c:v>44596</c:v>
                </c:pt>
                <c:pt idx="529">
                  <c:v>44599</c:v>
                </c:pt>
                <c:pt idx="530">
                  <c:v>44600</c:v>
                </c:pt>
                <c:pt idx="531">
                  <c:v>44601</c:v>
                </c:pt>
                <c:pt idx="532">
                  <c:v>44602</c:v>
                </c:pt>
                <c:pt idx="533">
                  <c:v>44603</c:v>
                </c:pt>
                <c:pt idx="534">
                  <c:v>44606</c:v>
                </c:pt>
                <c:pt idx="535">
                  <c:v>44607</c:v>
                </c:pt>
                <c:pt idx="536">
                  <c:v>44608</c:v>
                </c:pt>
                <c:pt idx="537">
                  <c:v>44609</c:v>
                </c:pt>
                <c:pt idx="538">
                  <c:v>44610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44620</c:v>
                </c:pt>
                <c:pt idx="544">
                  <c:v>44621</c:v>
                </c:pt>
                <c:pt idx="545">
                  <c:v>44622</c:v>
                </c:pt>
                <c:pt idx="546">
                  <c:v>44623</c:v>
                </c:pt>
                <c:pt idx="547">
                  <c:v>44624</c:v>
                </c:pt>
                <c:pt idx="548">
                  <c:v>44627</c:v>
                </c:pt>
                <c:pt idx="549">
                  <c:v>44628</c:v>
                </c:pt>
                <c:pt idx="550">
                  <c:v>44629</c:v>
                </c:pt>
                <c:pt idx="551">
                  <c:v>44630</c:v>
                </c:pt>
                <c:pt idx="552">
                  <c:v>44631</c:v>
                </c:pt>
                <c:pt idx="553">
                  <c:v>44634</c:v>
                </c:pt>
                <c:pt idx="554">
                  <c:v>44635</c:v>
                </c:pt>
                <c:pt idx="555">
                  <c:v>44636</c:v>
                </c:pt>
                <c:pt idx="556">
                  <c:v>44637</c:v>
                </c:pt>
                <c:pt idx="557">
                  <c:v>44638</c:v>
                </c:pt>
                <c:pt idx="558">
                  <c:v>44641</c:v>
                </c:pt>
                <c:pt idx="559">
                  <c:v>44642</c:v>
                </c:pt>
                <c:pt idx="560">
                  <c:v>44643</c:v>
                </c:pt>
                <c:pt idx="561">
                  <c:v>44644</c:v>
                </c:pt>
                <c:pt idx="562">
                  <c:v>44645</c:v>
                </c:pt>
                <c:pt idx="563">
                  <c:v>44648</c:v>
                </c:pt>
                <c:pt idx="564">
                  <c:v>44649</c:v>
                </c:pt>
                <c:pt idx="565">
                  <c:v>44650</c:v>
                </c:pt>
                <c:pt idx="566">
                  <c:v>44651</c:v>
                </c:pt>
                <c:pt idx="567">
                  <c:v>44652</c:v>
                </c:pt>
                <c:pt idx="568">
                  <c:v>44655</c:v>
                </c:pt>
                <c:pt idx="569">
                  <c:v>44656</c:v>
                </c:pt>
                <c:pt idx="570">
                  <c:v>44657</c:v>
                </c:pt>
                <c:pt idx="571">
                  <c:v>44658</c:v>
                </c:pt>
                <c:pt idx="572">
                  <c:v>44659</c:v>
                </c:pt>
                <c:pt idx="573">
                  <c:v>44662</c:v>
                </c:pt>
                <c:pt idx="574">
                  <c:v>44663</c:v>
                </c:pt>
                <c:pt idx="575">
                  <c:v>44664</c:v>
                </c:pt>
                <c:pt idx="576">
                  <c:v>44665</c:v>
                </c:pt>
                <c:pt idx="577">
                  <c:v>44669</c:v>
                </c:pt>
                <c:pt idx="578">
                  <c:v>44670</c:v>
                </c:pt>
                <c:pt idx="579">
                  <c:v>44671</c:v>
                </c:pt>
                <c:pt idx="580">
                  <c:v>44672</c:v>
                </c:pt>
                <c:pt idx="581">
                  <c:v>44673</c:v>
                </c:pt>
                <c:pt idx="582">
                  <c:v>44676</c:v>
                </c:pt>
                <c:pt idx="583">
                  <c:v>44677</c:v>
                </c:pt>
                <c:pt idx="584">
                  <c:v>44678</c:v>
                </c:pt>
                <c:pt idx="585">
                  <c:v>44679</c:v>
                </c:pt>
                <c:pt idx="586">
                  <c:v>44680</c:v>
                </c:pt>
                <c:pt idx="587">
                  <c:v>44683</c:v>
                </c:pt>
                <c:pt idx="588">
                  <c:v>44684</c:v>
                </c:pt>
                <c:pt idx="589">
                  <c:v>44685</c:v>
                </c:pt>
                <c:pt idx="590">
                  <c:v>44686</c:v>
                </c:pt>
                <c:pt idx="591">
                  <c:v>44687</c:v>
                </c:pt>
                <c:pt idx="592">
                  <c:v>44690</c:v>
                </c:pt>
                <c:pt idx="593">
                  <c:v>44691</c:v>
                </c:pt>
                <c:pt idx="594">
                  <c:v>44692</c:v>
                </c:pt>
                <c:pt idx="595">
                  <c:v>44693</c:v>
                </c:pt>
                <c:pt idx="596">
                  <c:v>44694</c:v>
                </c:pt>
                <c:pt idx="597">
                  <c:v>44697</c:v>
                </c:pt>
                <c:pt idx="598">
                  <c:v>44698</c:v>
                </c:pt>
                <c:pt idx="599">
                  <c:v>44699</c:v>
                </c:pt>
                <c:pt idx="600">
                  <c:v>44700</c:v>
                </c:pt>
                <c:pt idx="601">
                  <c:v>44701</c:v>
                </c:pt>
                <c:pt idx="602">
                  <c:v>44704</c:v>
                </c:pt>
                <c:pt idx="603">
                  <c:v>44705</c:v>
                </c:pt>
                <c:pt idx="604">
                  <c:v>44706</c:v>
                </c:pt>
                <c:pt idx="605">
                  <c:v>44707</c:v>
                </c:pt>
                <c:pt idx="606">
                  <c:v>44708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44747</c:v>
                </c:pt>
                <c:pt idx="631">
                  <c:v>44748</c:v>
                </c:pt>
                <c:pt idx="632">
                  <c:v>44749</c:v>
                </c:pt>
                <c:pt idx="633">
                  <c:v>44750</c:v>
                </c:pt>
                <c:pt idx="634">
                  <c:v>44753</c:v>
                </c:pt>
                <c:pt idx="635">
                  <c:v>44754</c:v>
                </c:pt>
                <c:pt idx="636">
                  <c:v>44755</c:v>
                </c:pt>
                <c:pt idx="637">
                  <c:v>44756</c:v>
                </c:pt>
                <c:pt idx="638">
                  <c:v>44757</c:v>
                </c:pt>
                <c:pt idx="639">
                  <c:v>44760</c:v>
                </c:pt>
                <c:pt idx="640">
                  <c:v>44761</c:v>
                </c:pt>
                <c:pt idx="641">
                  <c:v>44762</c:v>
                </c:pt>
                <c:pt idx="642">
                  <c:v>44763</c:v>
                </c:pt>
                <c:pt idx="643">
                  <c:v>44764</c:v>
                </c:pt>
                <c:pt idx="644">
                  <c:v>44767</c:v>
                </c:pt>
                <c:pt idx="645">
                  <c:v>44768</c:v>
                </c:pt>
                <c:pt idx="646">
                  <c:v>44769</c:v>
                </c:pt>
                <c:pt idx="647">
                  <c:v>44770</c:v>
                </c:pt>
                <c:pt idx="648">
                  <c:v>44771</c:v>
                </c:pt>
                <c:pt idx="649">
                  <c:v>44774</c:v>
                </c:pt>
                <c:pt idx="650">
                  <c:v>44775</c:v>
                </c:pt>
                <c:pt idx="651">
                  <c:v>44776</c:v>
                </c:pt>
                <c:pt idx="652">
                  <c:v>44777</c:v>
                </c:pt>
                <c:pt idx="653">
                  <c:v>44778</c:v>
                </c:pt>
                <c:pt idx="654">
                  <c:v>44781</c:v>
                </c:pt>
                <c:pt idx="655">
                  <c:v>44782</c:v>
                </c:pt>
                <c:pt idx="656">
                  <c:v>44783</c:v>
                </c:pt>
                <c:pt idx="657">
                  <c:v>44784</c:v>
                </c:pt>
                <c:pt idx="658">
                  <c:v>44785</c:v>
                </c:pt>
                <c:pt idx="659">
                  <c:v>44788</c:v>
                </c:pt>
                <c:pt idx="660">
                  <c:v>44789</c:v>
                </c:pt>
                <c:pt idx="661">
                  <c:v>44790</c:v>
                </c:pt>
                <c:pt idx="662">
                  <c:v>44791</c:v>
                </c:pt>
                <c:pt idx="663">
                  <c:v>44792</c:v>
                </c:pt>
                <c:pt idx="664">
                  <c:v>44795</c:v>
                </c:pt>
                <c:pt idx="665">
                  <c:v>44796</c:v>
                </c:pt>
                <c:pt idx="666">
                  <c:v>44797</c:v>
                </c:pt>
                <c:pt idx="667">
                  <c:v>44798</c:v>
                </c:pt>
                <c:pt idx="668">
                  <c:v>44799</c:v>
                </c:pt>
                <c:pt idx="669">
                  <c:v>44802</c:v>
                </c:pt>
                <c:pt idx="670">
                  <c:v>44803</c:v>
                </c:pt>
                <c:pt idx="671">
                  <c:v>44804</c:v>
                </c:pt>
                <c:pt idx="672">
                  <c:v>44805</c:v>
                </c:pt>
                <c:pt idx="673">
                  <c:v>44806</c:v>
                </c:pt>
                <c:pt idx="674">
                  <c:v>44810</c:v>
                </c:pt>
                <c:pt idx="675">
                  <c:v>44811</c:v>
                </c:pt>
                <c:pt idx="676">
                  <c:v>44812</c:v>
                </c:pt>
                <c:pt idx="677">
                  <c:v>44813</c:v>
                </c:pt>
                <c:pt idx="678">
                  <c:v>44816</c:v>
                </c:pt>
                <c:pt idx="679">
                  <c:v>44817</c:v>
                </c:pt>
                <c:pt idx="680">
                  <c:v>44818</c:v>
                </c:pt>
                <c:pt idx="681">
                  <c:v>44819</c:v>
                </c:pt>
                <c:pt idx="682">
                  <c:v>44820</c:v>
                </c:pt>
                <c:pt idx="683">
                  <c:v>44823</c:v>
                </c:pt>
                <c:pt idx="684">
                  <c:v>44824</c:v>
                </c:pt>
                <c:pt idx="685">
                  <c:v>44825</c:v>
                </c:pt>
                <c:pt idx="686">
                  <c:v>44826</c:v>
                </c:pt>
              </c:numCache>
            </c:numRef>
          </c:cat>
          <c:val>
            <c:numRef>
              <c:f>Acciones!$O$3:$O$689</c:f>
              <c:numCache>
                <c:formatCode>0.00000</c:formatCode>
                <c:ptCount val="687"/>
                <c:pt idx="0" formatCode="0">
                  <c:v>100</c:v>
                </c:pt>
                <c:pt idx="1">
                  <c:v>95.436139141180703</c:v>
                </c:pt>
                <c:pt idx="2">
                  <c:v>92.491713559312956</c:v>
                </c:pt>
                <c:pt idx="3">
                  <c:v>93.706290713329139</c:v>
                </c:pt>
                <c:pt idx="4">
                  <c:v>95.89620383956607</c:v>
                </c:pt>
                <c:pt idx="5">
                  <c:v>96.742726635344638</c:v>
                </c:pt>
                <c:pt idx="6">
                  <c:v>96.328673605856423</c:v>
                </c:pt>
                <c:pt idx="7">
                  <c:v>96.319465701657023</c:v>
                </c:pt>
                <c:pt idx="8">
                  <c:v>94.838051505347053</c:v>
                </c:pt>
                <c:pt idx="9">
                  <c:v>93.752295883403022</c:v>
                </c:pt>
                <c:pt idx="10">
                  <c:v>95.813394904794421</c:v>
                </c:pt>
                <c:pt idx="11">
                  <c:v>95.242910556685771</c:v>
                </c:pt>
                <c:pt idx="12">
                  <c:v>93.01618623852444</c:v>
                </c:pt>
                <c:pt idx="13">
                  <c:v>94.368785401585569</c:v>
                </c:pt>
                <c:pt idx="14">
                  <c:v>94.727632784027108</c:v>
                </c:pt>
                <c:pt idx="15">
                  <c:v>94.028340829896209</c:v>
                </c:pt>
                <c:pt idx="16">
                  <c:v>91.093116653404593</c:v>
                </c:pt>
                <c:pt idx="17">
                  <c:v>92.031648860927575</c:v>
                </c:pt>
                <c:pt idx="18">
                  <c:v>91.369154172671159</c:v>
                </c:pt>
                <c:pt idx="19">
                  <c:v>92.059258647475858</c:v>
                </c:pt>
                <c:pt idx="20">
                  <c:v>90.136175136306093</c:v>
                </c:pt>
                <c:pt idx="21">
                  <c:v>91.856829586008161</c:v>
                </c:pt>
                <c:pt idx="22">
                  <c:v>95.629367725675621</c:v>
                </c:pt>
                <c:pt idx="23">
                  <c:v>97.65365555514262</c:v>
                </c:pt>
                <c:pt idx="24">
                  <c:v>96.080231947088222</c:v>
                </c:pt>
                <c:pt idx="25">
                  <c:v>96.153839476483768</c:v>
                </c:pt>
                <c:pt idx="26">
                  <c:v>97.423623205949937</c:v>
                </c:pt>
                <c:pt idx="27">
                  <c:v>98.454172252443968</c:v>
                </c:pt>
                <c:pt idx="28">
                  <c:v>98.665810146514403</c:v>
                </c:pt>
                <c:pt idx="29">
                  <c:v>100.5520759669365</c:v>
                </c:pt>
                <c:pt idx="30">
                  <c:v>101.22377855939229</c:v>
                </c:pt>
                <c:pt idx="31">
                  <c:v>100.05520657545</c:v>
                </c:pt>
                <c:pt idx="32">
                  <c:v>98.868232709158804</c:v>
                </c:pt>
                <c:pt idx="33">
                  <c:v>100.08280243594837</c:v>
                </c:pt>
                <c:pt idx="34">
                  <c:v>98.693413434239389</c:v>
                </c:pt>
                <c:pt idx="35">
                  <c:v>92.500914964689059</c:v>
                </c:pt>
                <c:pt idx="36">
                  <c:v>89.676110437920698</c:v>
                </c:pt>
                <c:pt idx="37">
                  <c:v>82.627896122845669</c:v>
                </c:pt>
                <c:pt idx="38">
                  <c:v>75.748423754510043</c:v>
                </c:pt>
                <c:pt idx="39">
                  <c:v>77.187451696915645</c:v>
                </c:pt>
                <c:pt idx="40">
                  <c:v>80.42757745211722</c:v>
                </c:pt>
                <c:pt idx="41">
                  <c:v>77.243154039742365</c:v>
                </c:pt>
                <c:pt idx="42">
                  <c:v>78.812157519555868</c:v>
                </c:pt>
                <c:pt idx="43">
                  <c:v>73.854487465798442</c:v>
                </c:pt>
                <c:pt idx="44">
                  <c:v>72.27619716750273</c:v>
                </c:pt>
                <c:pt idx="45">
                  <c:v>65.851647999926328</c:v>
                </c:pt>
                <c:pt idx="46">
                  <c:v>66.956450744531665</c:v>
                </c:pt>
                <c:pt idx="47">
                  <c:v>59.315687647873183</c:v>
                </c:pt>
                <c:pt idx="48">
                  <c:v>46.225202590835742</c:v>
                </c:pt>
                <c:pt idx="49">
                  <c:v>54.627251773800445</c:v>
                </c:pt>
                <c:pt idx="50">
                  <c:v>44.544791640158813</c:v>
                </c:pt>
                <c:pt idx="51">
                  <c:v>36.179878590283053</c:v>
                </c:pt>
                <c:pt idx="52">
                  <c:v>25.670351997715535</c:v>
                </c:pt>
                <c:pt idx="53">
                  <c:v>29.913156131527906</c:v>
                </c:pt>
                <c:pt idx="54">
                  <c:v>28.789787177184767</c:v>
                </c:pt>
                <c:pt idx="55">
                  <c:v>33.348245657042966</c:v>
                </c:pt>
                <c:pt idx="56">
                  <c:v>37.405370982217391</c:v>
                </c:pt>
                <c:pt idx="57">
                  <c:v>43.477129670659039</c:v>
                </c:pt>
                <c:pt idx="58">
                  <c:v>43.300730253276697</c:v>
                </c:pt>
                <c:pt idx="59">
                  <c:v>41.072565053151507</c:v>
                </c:pt>
                <c:pt idx="60">
                  <c:v>41.499629655270759</c:v>
                </c:pt>
                <c:pt idx="61">
                  <c:v>42.047387618332316</c:v>
                </c:pt>
                <c:pt idx="62">
                  <c:v>35.446439033373565</c:v>
                </c:pt>
                <c:pt idx="63">
                  <c:v>34.648012171961803</c:v>
                </c:pt>
                <c:pt idx="64">
                  <c:v>32.642660985160148</c:v>
                </c:pt>
                <c:pt idx="65">
                  <c:v>34.41591134015605</c:v>
                </c:pt>
                <c:pt idx="66">
                  <c:v>36.439830593502158</c:v>
                </c:pt>
                <c:pt idx="67">
                  <c:v>39.03935898132319</c:v>
                </c:pt>
                <c:pt idx="68">
                  <c:v>42.242351388645815</c:v>
                </c:pt>
                <c:pt idx="69">
                  <c:v>38.844395211009697</c:v>
                </c:pt>
                <c:pt idx="70">
                  <c:v>42.316625511630313</c:v>
                </c:pt>
                <c:pt idx="71">
                  <c:v>42.400178097467069</c:v>
                </c:pt>
                <c:pt idx="72">
                  <c:v>40.970439758753656</c:v>
                </c:pt>
                <c:pt idx="73">
                  <c:v>46.262339652328002</c:v>
                </c:pt>
                <c:pt idx="74">
                  <c:v>45.278230268664984</c:v>
                </c:pt>
                <c:pt idx="75">
                  <c:v>45.770283103689835</c:v>
                </c:pt>
                <c:pt idx="76">
                  <c:v>46.475871489185955</c:v>
                </c:pt>
                <c:pt idx="77">
                  <c:v>47.422843811356728</c:v>
                </c:pt>
                <c:pt idx="78">
                  <c:v>46.568710893504921</c:v>
                </c:pt>
                <c:pt idx="79">
                  <c:v>38.370911370932625</c:v>
                </c:pt>
                <c:pt idx="80">
                  <c:v>41.51819772181522</c:v>
                </c:pt>
                <c:pt idx="81">
                  <c:v>42.065955684876776</c:v>
                </c:pt>
                <c:pt idx="82">
                  <c:v>41.044710168124844</c:v>
                </c:pt>
                <c:pt idx="83">
                  <c:v>39.549979882892508</c:v>
                </c:pt>
                <c:pt idx="84">
                  <c:v>41.369653189459541</c:v>
                </c:pt>
                <c:pt idx="85">
                  <c:v>38.565875141246117</c:v>
                </c:pt>
                <c:pt idx="86">
                  <c:v>37.08971385096158</c:v>
                </c:pt>
                <c:pt idx="87">
                  <c:v>39.206472508626653</c:v>
                </c:pt>
                <c:pt idx="88">
                  <c:v>40.441249862236553</c:v>
                </c:pt>
                <c:pt idx="89">
                  <c:v>39.568548877840293</c:v>
                </c:pt>
                <c:pt idx="90">
                  <c:v>37.739597108420995</c:v>
                </c:pt>
                <c:pt idx="91">
                  <c:v>34.434479406700518</c:v>
                </c:pt>
                <c:pt idx="92">
                  <c:v>36.217011938161988</c:v>
                </c:pt>
                <c:pt idx="93">
                  <c:v>35.372164910389074</c:v>
                </c:pt>
                <c:pt idx="94">
                  <c:v>39.178621337213293</c:v>
                </c:pt>
                <c:pt idx="95">
                  <c:v>37.823153407871061</c:v>
                </c:pt>
                <c:pt idx="96">
                  <c:v>38.435899603838237</c:v>
                </c:pt>
                <c:pt idx="97">
                  <c:v>38.055254239676806</c:v>
                </c:pt>
                <c:pt idx="98">
                  <c:v>38.333774309440379</c:v>
                </c:pt>
                <c:pt idx="99">
                  <c:v>42.353758859509249</c:v>
                </c:pt>
                <c:pt idx="100">
                  <c:v>43.068629421470952</c:v>
                </c:pt>
                <c:pt idx="101">
                  <c:v>41.583185954720825</c:v>
                </c:pt>
                <c:pt idx="102">
                  <c:v>40.71977086040345</c:v>
                </c:pt>
                <c:pt idx="103">
                  <c:v>43.393573371208973</c:v>
                </c:pt>
                <c:pt idx="104">
                  <c:v>44.916153899451345</c:v>
                </c:pt>
                <c:pt idx="105">
                  <c:v>49.242513404310451</c:v>
                </c:pt>
                <c:pt idx="106">
                  <c:v>50.449436801297011</c:v>
                </c:pt>
                <c:pt idx="107">
                  <c:v>52.93755771825461</c:v>
                </c:pt>
                <c:pt idx="108">
                  <c:v>56.994679329815725</c:v>
                </c:pt>
                <c:pt idx="109">
                  <c:v>53.865961045477597</c:v>
                </c:pt>
                <c:pt idx="110">
                  <c:v>51.42425936647782</c:v>
                </c:pt>
                <c:pt idx="111">
                  <c:v>46.197347705809086</c:v>
                </c:pt>
                <c:pt idx="112">
                  <c:v>49.586021706979629</c:v>
                </c:pt>
                <c:pt idx="113">
                  <c:v>50.644400571610504</c:v>
                </c:pt>
                <c:pt idx="114">
                  <c:v>50.087360432083372</c:v>
                </c:pt>
                <c:pt idx="115">
                  <c:v>47.562102453633521</c:v>
                </c:pt>
                <c:pt idx="116">
                  <c:v>45.844557226674326</c:v>
                </c:pt>
                <c:pt idx="117">
                  <c:v>45.649589742747516</c:v>
                </c:pt>
                <c:pt idx="118">
                  <c:v>43.579251251443587</c:v>
                </c:pt>
                <c:pt idx="119">
                  <c:v>46.429448537614824</c:v>
                </c:pt>
                <c:pt idx="120">
                  <c:v>44.916153899451345</c:v>
                </c:pt>
                <c:pt idx="121">
                  <c:v>46.355178128243644</c:v>
                </c:pt>
                <c:pt idx="122">
                  <c:v>43.894908382699398</c:v>
                </c:pt>
                <c:pt idx="123">
                  <c:v>47.877759584889333</c:v>
                </c:pt>
                <c:pt idx="124">
                  <c:v>46.940073152797453</c:v>
                </c:pt>
                <c:pt idx="125">
                  <c:v>46.420166361149249</c:v>
                </c:pt>
                <c:pt idx="126">
                  <c:v>47.255731212456595</c:v>
                </c:pt>
                <c:pt idx="127">
                  <c:v>48.091291421747293</c:v>
                </c:pt>
                <c:pt idx="128">
                  <c:v>45.97453276408222</c:v>
                </c:pt>
                <c:pt idx="129">
                  <c:v>46.24377065738021</c:v>
                </c:pt>
                <c:pt idx="130">
                  <c:v>43.876339387751614</c:v>
                </c:pt>
                <c:pt idx="131">
                  <c:v>46.05808999193561</c:v>
                </c:pt>
                <c:pt idx="132">
                  <c:v>43.774218735370397</c:v>
                </c:pt>
                <c:pt idx="133">
                  <c:v>44.164146275997396</c:v>
                </c:pt>
                <c:pt idx="134">
                  <c:v>45.872408398087686</c:v>
                </c:pt>
                <c:pt idx="135">
                  <c:v>45.231811030707156</c:v>
                </c:pt>
                <c:pt idx="136">
                  <c:v>44.46123441230543</c:v>
                </c:pt>
                <c:pt idx="137">
                  <c:v>43.291448076811115</c:v>
                </c:pt>
                <c:pt idx="138">
                  <c:v>44.507654578666575</c:v>
                </c:pt>
                <c:pt idx="139">
                  <c:v>43.644238555945876</c:v>
                </c:pt>
                <c:pt idx="140">
                  <c:v>43.402855547674548</c:v>
                </c:pt>
                <c:pt idx="141">
                  <c:v>41.583185954720825</c:v>
                </c:pt>
                <c:pt idx="142">
                  <c:v>41.10969840103045</c:v>
                </c:pt>
                <c:pt idx="143">
                  <c:v>42.474452220451568</c:v>
                </c:pt>
                <c:pt idx="144">
                  <c:v>39.392153174071254</c:v>
                </c:pt>
                <c:pt idx="145">
                  <c:v>39.206472508626653</c:v>
                </c:pt>
                <c:pt idx="146">
                  <c:v>38.473032951717173</c:v>
                </c:pt>
                <c:pt idx="147">
                  <c:v>37.860286755750003</c:v>
                </c:pt>
                <c:pt idx="148">
                  <c:v>39.494278468469105</c:v>
                </c:pt>
                <c:pt idx="149">
                  <c:v>40.329839606163141</c:v>
                </c:pt>
                <c:pt idx="150">
                  <c:v>44.01560174364171</c:v>
                </c:pt>
                <c:pt idx="151">
                  <c:v>43.235742948774416</c:v>
                </c:pt>
                <c:pt idx="152">
                  <c:v>45.129686664712629</c:v>
                </c:pt>
                <c:pt idx="153">
                  <c:v>46.475871489185955</c:v>
                </c:pt>
                <c:pt idx="154">
                  <c:v>46.00238393549558</c:v>
                </c:pt>
                <c:pt idx="155">
                  <c:v>45.510331100470729</c:v>
                </c:pt>
                <c:pt idx="156">
                  <c:v>46.522291655547107</c:v>
                </c:pt>
                <c:pt idx="157">
                  <c:v>45.408206734476195</c:v>
                </c:pt>
                <c:pt idx="158">
                  <c:v>44.609778944661102</c:v>
                </c:pt>
                <c:pt idx="159">
                  <c:v>44.665485001101132</c:v>
                </c:pt>
                <c:pt idx="160">
                  <c:v>45.111117669764845</c:v>
                </c:pt>
                <c:pt idx="161">
                  <c:v>44.860448771414632</c:v>
                </c:pt>
                <c:pt idx="162">
                  <c:v>48.462654609443149</c:v>
                </c:pt>
                <c:pt idx="163">
                  <c:v>48.889719211562387</c:v>
                </c:pt>
                <c:pt idx="164">
                  <c:v>48.174847721197366</c:v>
                </c:pt>
                <c:pt idx="165">
                  <c:v>50.839364341924011</c:v>
                </c:pt>
                <c:pt idx="166">
                  <c:v>51.795622554173661</c:v>
                </c:pt>
                <c:pt idx="167">
                  <c:v>49.43747717462395</c:v>
                </c:pt>
                <c:pt idx="168">
                  <c:v>48.871150216614609</c:v>
                </c:pt>
                <c:pt idx="169">
                  <c:v>49.010412572504706</c:v>
                </c:pt>
                <c:pt idx="170">
                  <c:v>49.353920875173877</c:v>
                </c:pt>
                <c:pt idx="171">
                  <c:v>50.273042025931289</c:v>
                </c:pt>
                <c:pt idx="172">
                  <c:v>50.718674694595002</c:v>
                </c:pt>
                <c:pt idx="173">
                  <c:v>50.737243689542787</c:v>
                </c:pt>
                <c:pt idx="174">
                  <c:v>50.792945103966183</c:v>
                </c:pt>
                <c:pt idx="175">
                  <c:v>52.176267918335085</c:v>
                </c:pt>
                <c:pt idx="176">
                  <c:v>54.497276236392544</c:v>
                </c:pt>
                <c:pt idx="177">
                  <c:v>53.847392978933129</c:v>
                </c:pt>
                <c:pt idx="178">
                  <c:v>57.106086800679158</c:v>
                </c:pt>
                <c:pt idx="179">
                  <c:v>56.586183722644265</c:v>
                </c:pt>
                <c:pt idx="180">
                  <c:v>55.184292841730894</c:v>
                </c:pt>
                <c:pt idx="181">
                  <c:v>52.296961279277397</c:v>
                </c:pt>
                <c:pt idx="182">
                  <c:v>51.192158534672075</c:v>
                </c:pt>
                <c:pt idx="183">
                  <c:v>50.430868734752544</c:v>
                </c:pt>
                <c:pt idx="184">
                  <c:v>50.542276205615977</c:v>
                </c:pt>
                <c:pt idx="185">
                  <c:v>51.962735153073801</c:v>
                </c:pt>
                <c:pt idx="186">
                  <c:v>49.873827666822088</c:v>
                </c:pt>
                <c:pt idx="187">
                  <c:v>46.791529548845098</c:v>
                </c:pt>
                <c:pt idx="188">
                  <c:v>46.735823492405068</c:v>
                </c:pt>
                <c:pt idx="189">
                  <c:v>47.580670520177982</c:v>
                </c:pt>
                <c:pt idx="190">
                  <c:v>46.132360401306798</c:v>
                </c:pt>
                <c:pt idx="191">
                  <c:v>46.847230963268501</c:v>
                </c:pt>
                <c:pt idx="192">
                  <c:v>48.434799724416472</c:v>
                </c:pt>
                <c:pt idx="193">
                  <c:v>48.239835954102979</c:v>
                </c:pt>
                <c:pt idx="194">
                  <c:v>48.908287278106847</c:v>
                </c:pt>
                <c:pt idx="195">
                  <c:v>49.103251048420354</c:v>
                </c:pt>
                <c:pt idx="196">
                  <c:v>48.230553777637397</c:v>
                </c:pt>
                <c:pt idx="197">
                  <c:v>47.877759584889333</c:v>
                </c:pt>
                <c:pt idx="198">
                  <c:v>48.072723355202832</c:v>
                </c:pt>
                <c:pt idx="199">
                  <c:v>47.794203285439266</c:v>
                </c:pt>
                <c:pt idx="200">
                  <c:v>47.413557921277842</c:v>
                </c:pt>
                <c:pt idx="201">
                  <c:v>47.357851864837812</c:v>
                </c:pt>
                <c:pt idx="202">
                  <c:v>48.34196124850083</c:v>
                </c:pt>
                <c:pt idx="203">
                  <c:v>48.369811491510859</c:v>
                </c:pt>
                <c:pt idx="204">
                  <c:v>51.842041792131489</c:v>
                </c:pt>
                <c:pt idx="205">
                  <c:v>52.696170996369972</c:v>
                </c:pt>
                <c:pt idx="206">
                  <c:v>50.365880501846938</c:v>
                </c:pt>
                <c:pt idx="207">
                  <c:v>48.926856273054639</c:v>
                </c:pt>
                <c:pt idx="208">
                  <c:v>45.97453276408222</c:v>
                </c:pt>
                <c:pt idx="209">
                  <c:v>46.949356257666352</c:v>
                </c:pt>
                <c:pt idx="210">
                  <c:v>45.751715037145367</c:v>
                </c:pt>
                <c:pt idx="211">
                  <c:v>44.396247107803141</c:v>
                </c:pt>
                <c:pt idx="212">
                  <c:v>44.321976698431953</c:v>
                </c:pt>
                <c:pt idx="213">
                  <c:v>43.941331334270537</c:v>
                </c:pt>
                <c:pt idx="214">
                  <c:v>48.2862551920608</c:v>
                </c:pt>
                <c:pt idx="215">
                  <c:v>47.497114220727909</c:v>
                </c:pt>
                <c:pt idx="216">
                  <c:v>63.168563312655237</c:v>
                </c:pt>
                <c:pt idx="217">
                  <c:v>64.616869717913104</c:v>
                </c:pt>
                <c:pt idx="218">
                  <c:v>64.059829578385958</c:v>
                </c:pt>
                <c:pt idx="219">
                  <c:v>62.611522244724767</c:v>
                </c:pt>
                <c:pt idx="220">
                  <c:v>66.919313683039405</c:v>
                </c:pt>
                <c:pt idx="221">
                  <c:v>69.296023415520281</c:v>
                </c:pt>
                <c:pt idx="222">
                  <c:v>68.265495722302759</c:v>
                </c:pt>
                <c:pt idx="223">
                  <c:v>68.209793379476039</c:v>
                </c:pt>
                <c:pt idx="224">
                  <c:v>70.354403208554487</c:v>
                </c:pt>
                <c:pt idx="225">
                  <c:v>73.873052747132903</c:v>
                </c:pt>
                <c:pt idx="226">
                  <c:v>74.708616670036932</c:v>
                </c:pt>
                <c:pt idx="227">
                  <c:v>74.244415006425442</c:v>
                </c:pt>
                <c:pt idx="228">
                  <c:v>77.503112541784773</c:v>
                </c:pt>
                <c:pt idx="229">
                  <c:v>77.400988175790246</c:v>
                </c:pt>
                <c:pt idx="230">
                  <c:v>73.993742394461918</c:v>
                </c:pt>
                <c:pt idx="231">
                  <c:v>75.089258320585046</c:v>
                </c:pt>
                <c:pt idx="232">
                  <c:v>76.78823826620976</c:v>
                </c:pt>
                <c:pt idx="233">
                  <c:v>77.354565224219101</c:v>
                </c:pt>
                <c:pt idx="234">
                  <c:v>76.40759661566166</c:v>
                </c:pt>
                <c:pt idx="235">
                  <c:v>76.565423324482893</c:v>
                </c:pt>
                <c:pt idx="236">
                  <c:v>76.92750062209987</c:v>
                </c:pt>
                <c:pt idx="237">
                  <c:v>78.255117380028736</c:v>
                </c:pt>
                <c:pt idx="238">
                  <c:v>78.487218211834488</c:v>
                </c:pt>
                <c:pt idx="239">
                  <c:v>77.113178502334478</c:v>
                </c:pt>
                <c:pt idx="240">
                  <c:v>73.538826620929314</c:v>
                </c:pt>
                <c:pt idx="241">
                  <c:v>77.215302868329019</c:v>
                </c:pt>
                <c:pt idx="242">
                  <c:v>74.309403239331047</c:v>
                </c:pt>
                <c:pt idx="243">
                  <c:v>73.316011679202447</c:v>
                </c:pt>
                <c:pt idx="244">
                  <c:v>71.979109031194696</c:v>
                </c:pt>
                <c:pt idx="245">
                  <c:v>69.620963651644999</c:v>
                </c:pt>
                <c:pt idx="246">
                  <c:v>68.868958813401036</c:v>
                </c:pt>
                <c:pt idx="247">
                  <c:v>70.502950526120145</c:v>
                </c:pt>
                <c:pt idx="248">
                  <c:v>69.565261308818265</c:v>
                </c:pt>
                <c:pt idx="249">
                  <c:v>69.908773325100753</c:v>
                </c:pt>
                <c:pt idx="250">
                  <c:v>69.825213312037377</c:v>
                </c:pt>
                <c:pt idx="251">
                  <c:v>71.394217720254204</c:v>
                </c:pt>
                <c:pt idx="252">
                  <c:v>71.700591746641109</c:v>
                </c:pt>
                <c:pt idx="253">
                  <c:v>67.606330288377762</c:v>
                </c:pt>
                <c:pt idx="254">
                  <c:v>71.022854532558355</c:v>
                </c:pt>
                <c:pt idx="255">
                  <c:v>72.434024804727315</c:v>
                </c:pt>
                <c:pt idx="256">
                  <c:v>72.517584817790677</c:v>
                </c:pt>
                <c:pt idx="257">
                  <c:v>72.313334228994975</c:v>
                </c:pt>
                <c:pt idx="258">
                  <c:v>70.855741933658209</c:v>
                </c:pt>
                <c:pt idx="259">
                  <c:v>72.601137403627447</c:v>
                </c:pt>
                <c:pt idx="260">
                  <c:v>72.387608351979466</c:v>
                </c:pt>
                <c:pt idx="261">
                  <c:v>76.268335188174873</c:v>
                </c:pt>
                <c:pt idx="262">
                  <c:v>73.752362171400591</c:v>
                </c:pt>
                <c:pt idx="263">
                  <c:v>74.355818763675558</c:v>
                </c:pt>
                <c:pt idx="264">
                  <c:v>75.44205622694642</c:v>
                </c:pt>
                <c:pt idx="265">
                  <c:v>73.343862850615821</c:v>
                </c:pt>
                <c:pt idx="266">
                  <c:v>72.675411526611938</c:v>
                </c:pt>
                <c:pt idx="267">
                  <c:v>70.688628406354752</c:v>
                </c:pt>
                <c:pt idx="268">
                  <c:v>71.849132565383485</c:v>
                </c:pt>
                <c:pt idx="269">
                  <c:v>71.858419383865694</c:v>
                </c:pt>
                <c:pt idx="270">
                  <c:v>74.383677362315538</c:v>
                </c:pt>
                <c:pt idx="271">
                  <c:v>71.830568212452334</c:v>
                </c:pt>
                <c:pt idx="272">
                  <c:v>72.183358691587088</c:v>
                </c:pt>
                <c:pt idx="273">
                  <c:v>73.566677792342674</c:v>
                </c:pt>
                <c:pt idx="274">
                  <c:v>76.064084599379171</c:v>
                </c:pt>
                <c:pt idx="275">
                  <c:v>76.992487926602152</c:v>
                </c:pt>
                <c:pt idx="276">
                  <c:v>73.993742394461918</c:v>
                </c:pt>
                <c:pt idx="277">
                  <c:v>74.773604902942552</c:v>
                </c:pt>
                <c:pt idx="278">
                  <c:v>72.415459523392826</c:v>
                </c:pt>
                <c:pt idx="279">
                  <c:v>72.006960202608056</c:v>
                </c:pt>
                <c:pt idx="280">
                  <c:v>71.078556875385061</c:v>
                </c:pt>
                <c:pt idx="281">
                  <c:v>72.211209863000448</c:v>
                </c:pt>
                <c:pt idx="282">
                  <c:v>75.042842796240521</c:v>
                </c:pt>
                <c:pt idx="283">
                  <c:v>76.194061065190382</c:v>
                </c:pt>
                <c:pt idx="284">
                  <c:v>75.562745874275421</c:v>
                </c:pt>
                <c:pt idx="285">
                  <c:v>78.282968551442096</c:v>
                </c:pt>
                <c:pt idx="286">
                  <c:v>82.070855983318523</c:v>
                </c:pt>
                <c:pt idx="287">
                  <c:v>82.869282844730293</c:v>
                </c:pt>
                <c:pt idx="288">
                  <c:v>86.68502144802008</c:v>
                </c:pt>
                <c:pt idx="289">
                  <c:v>84.066924065251285</c:v>
                </c:pt>
                <c:pt idx="290">
                  <c:v>85.106731149724396</c:v>
                </c:pt>
                <c:pt idx="291">
                  <c:v>86.83356226676247</c:v>
                </c:pt>
                <c:pt idx="292">
                  <c:v>87.19563863597611</c:v>
                </c:pt>
                <c:pt idx="293">
                  <c:v>86.814996985427982</c:v>
                </c:pt>
                <c:pt idx="294">
                  <c:v>83.11994895787052</c:v>
                </c:pt>
                <c:pt idx="295">
                  <c:v>82.897134016143653</c:v>
                </c:pt>
                <c:pt idx="296">
                  <c:v>85.533795751843627</c:v>
                </c:pt>
                <c:pt idx="297">
                  <c:v>84.865351855066379</c:v>
                </c:pt>
                <c:pt idx="298">
                  <c:v>83.760549110461042</c:v>
                </c:pt>
                <c:pt idx="299">
                  <c:v>84.503268058626119</c:v>
                </c:pt>
                <c:pt idx="300">
                  <c:v>85.023178563887612</c:v>
                </c:pt>
                <c:pt idx="301">
                  <c:v>84.131912298156877</c:v>
                </c:pt>
                <c:pt idx="302">
                  <c:v>84.029787003759026</c:v>
                </c:pt>
                <c:pt idx="303">
                  <c:v>84.846779146505284</c:v>
                </c:pt>
                <c:pt idx="304">
                  <c:v>81.931593627428427</c:v>
                </c:pt>
                <c:pt idx="305">
                  <c:v>83.426323912660763</c:v>
                </c:pt>
                <c:pt idx="306">
                  <c:v>79.081395412853865</c:v>
                </c:pt>
                <c:pt idx="307">
                  <c:v>76.203346955269254</c:v>
                </c:pt>
                <c:pt idx="308">
                  <c:v>73.631666025248279</c:v>
                </c:pt>
                <c:pt idx="309">
                  <c:v>76.184775175111483</c:v>
                </c:pt>
                <c:pt idx="310">
                  <c:v>74.430092886660063</c:v>
                </c:pt>
                <c:pt idx="311">
                  <c:v>71.691305856562224</c:v>
                </c:pt>
                <c:pt idx="312">
                  <c:v>74.968568673256044</c:v>
                </c:pt>
                <c:pt idx="313">
                  <c:v>75.00570573474829</c:v>
                </c:pt>
                <c:pt idx="314">
                  <c:v>75.126395382077291</c:v>
                </c:pt>
                <c:pt idx="315">
                  <c:v>74.875730197340403</c:v>
                </c:pt>
                <c:pt idx="316">
                  <c:v>76.546851544325122</c:v>
                </c:pt>
                <c:pt idx="317">
                  <c:v>74.625056656973555</c:v>
                </c:pt>
                <c:pt idx="318">
                  <c:v>75.488472679694254</c:v>
                </c:pt>
                <c:pt idx="319">
                  <c:v>74.959282783177144</c:v>
                </c:pt>
                <c:pt idx="320">
                  <c:v>75.126395382077291</c:v>
                </c:pt>
                <c:pt idx="321">
                  <c:v>76.7603870947964</c:v>
                </c:pt>
                <c:pt idx="322">
                  <c:v>75.562745874275421</c:v>
                </c:pt>
                <c:pt idx="323">
                  <c:v>76.184775175111483</c:v>
                </c:pt>
                <c:pt idx="324">
                  <c:v>76.175495783855908</c:v>
                </c:pt>
                <c:pt idx="325">
                  <c:v>74.374391472236653</c:v>
                </c:pt>
                <c:pt idx="326">
                  <c:v>70.521515807454605</c:v>
                </c:pt>
                <c:pt idx="327">
                  <c:v>71.700591746641109</c:v>
                </c:pt>
                <c:pt idx="328">
                  <c:v>73.288160507789101</c:v>
                </c:pt>
                <c:pt idx="329">
                  <c:v>75.339931860951893</c:v>
                </c:pt>
                <c:pt idx="330">
                  <c:v>76.138358722363648</c:v>
                </c:pt>
                <c:pt idx="331">
                  <c:v>77.967314205396249</c:v>
                </c:pt>
                <c:pt idx="332">
                  <c:v>79.146383645759471</c:v>
                </c:pt>
                <c:pt idx="333">
                  <c:v>81.049613251776577</c:v>
                </c:pt>
                <c:pt idx="334">
                  <c:v>80.306887804788204</c:v>
                </c:pt>
                <c:pt idx="335">
                  <c:v>79.174234817172845</c:v>
                </c:pt>
                <c:pt idx="336">
                  <c:v>77.410266638642511</c:v>
                </c:pt>
                <c:pt idx="337">
                  <c:v>76.194061065190382</c:v>
                </c:pt>
                <c:pt idx="338">
                  <c:v>79.592020028036487</c:v>
                </c:pt>
                <c:pt idx="339">
                  <c:v>82.135843287820805</c:v>
                </c:pt>
                <c:pt idx="340">
                  <c:v>79.740560846778848</c:v>
                </c:pt>
                <c:pt idx="341">
                  <c:v>77.363851114297987</c:v>
                </c:pt>
                <c:pt idx="342">
                  <c:v>75.144967162235062</c:v>
                </c:pt>
                <c:pt idx="343">
                  <c:v>74.318689129409933</c:v>
                </c:pt>
                <c:pt idx="344">
                  <c:v>76.7603870947964</c:v>
                </c:pt>
                <c:pt idx="345">
                  <c:v>77.066762049586629</c:v>
                </c:pt>
                <c:pt idx="346">
                  <c:v>75.534895631265385</c:v>
                </c:pt>
                <c:pt idx="347">
                  <c:v>73.780213342813937</c:v>
                </c:pt>
                <c:pt idx="348">
                  <c:v>74.606492304042405</c:v>
                </c:pt>
                <c:pt idx="349">
                  <c:v>74.727181951371406</c:v>
                </c:pt>
                <c:pt idx="350">
                  <c:v>75.358496213883043</c:v>
                </c:pt>
                <c:pt idx="351">
                  <c:v>75.507044459852011</c:v>
                </c:pt>
                <c:pt idx="352">
                  <c:v>76.416876006917235</c:v>
                </c:pt>
                <c:pt idx="353">
                  <c:v>76.881077670528725</c:v>
                </c:pt>
                <c:pt idx="354">
                  <c:v>76.3704595541694</c:v>
                </c:pt>
                <c:pt idx="355">
                  <c:v>78.403658198771097</c:v>
                </c:pt>
                <c:pt idx="356">
                  <c:v>75.609168825846567</c:v>
                </c:pt>
                <c:pt idx="357">
                  <c:v>72.471161866219546</c:v>
                </c:pt>
                <c:pt idx="358">
                  <c:v>70.530801697533491</c:v>
                </c:pt>
                <c:pt idx="359">
                  <c:v>71.691305856562224</c:v>
                </c:pt>
                <c:pt idx="360">
                  <c:v>71.932692578446861</c:v>
                </c:pt>
                <c:pt idx="361">
                  <c:v>71.171402778527337</c:v>
                </c:pt>
                <c:pt idx="362">
                  <c:v>70.317266147062227</c:v>
                </c:pt>
                <c:pt idx="363">
                  <c:v>71.487056196169846</c:v>
                </c:pt>
                <c:pt idx="364">
                  <c:v>71.672734076404453</c:v>
                </c:pt>
                <c:pt idx="365">
                  <c:v>70.10373709541426</c:v>
                </c:pt>
                <c:pt idx="366">
                  <c:v>69.99232591093751</c:v>
                </c:pt>
                <c:pt idx="367">
                  <c:v>71.329229487348584</c:v>
                </c:pt>
                <c:pt idx="368">
                  <c:v>72.424745413471712</c:v>
                </c:pt>
                <c:pt idx="369">
                  <c:v>74.773604902942552</c:v>
                </c:pt>
                <c:pt idx="370">
                  <c:v>74.457944058073409</c:v>
                </c:pt>
                <c:pt idx="371">
                  <c:v>73.056059675983349</c:v>
                </c:pt>
                <c:pt idx="372">
                  <c:v>72.350471290487235</c:v>
                </c:pt>
                <c:pt idx="373">
                  <c:v>71.533479147740977</c:v>
                </c:pt>
                <c:pt idx="374">
                  <c:v>70.289414975648867</c:v>
                </c:pt>
                <c:pt idx="375">
                  <c:v>69.797362140624017</c:v>
                </c:pt>
                <c:pt idx="376">
                  <c:v>69.936624496514114</c:v>
                </c:pt>
                <c:pt idx="377">
                  <c:v>70.224426742743262</c:v>
                </c:pt>
                <c:pt idx="378">
                  <c:v>69.305310234002476</c:v>
                </c:pt>
                <c:pt idx="379">
                  <c:v>67.058575110526192</c:v>
                </c:pt>
                <c:pt idx="380">
                  <c:v>66.427260848014555</c:v>
                </c:pt>
                <c:pt idx="381">
                  <c:v>65.833083646995178</c:v>
                </c:pt>
                <c:pt idx="382">
                  <c:v>67.234967100681928</c:v>
                </c:pt>
                <c:pt idx="383">
                  <c:v>67.002866268876176</c:v>
                </c:pt>
                <c:pt idx="384">
                  <c:v>64.988232905608939</c:v>
                </c:pt>
                <c:pt idx="385">
                  <c:v>64.793269135295446</c:v>
                </c:pt>
                <c:pt idx="386">
                  <c:v>64.356918643097316</c:v>
                </c:pt>
                <c:pt idx="387">
                  <c:v>62.95502776218396</c:v>
                </c:pt>
                <c:pt idx="388">
                  <c:v>61.367458072632651</c:v>
                </c:pt>
                <c:pt idx="389">
                  <c:v>63.818442856501335</c:v>
                </c:pt>
                <c:pt idx="390">
                  <c:v>66.287999420527782</c:v>
                </c:pt>
                <c:pt idx="391">
                  <c:v>65.990910355816425</c:v>
                </c:pt>
                <c:pt idx="392">
                  <c:v>65.433869287885955</c:v>
                </c:pt>
                <c:pt idx="393">
                  <c:v>66.891462511626059</c:v>
                </c:pt>
                <c:pt idx="394">
                  <c:v>66.659361679820307</c:v>
                </c:pt>
                <c:pt idx="395">
                  <c:v>69.147482596777905</c:v>
                </c:pt>
                <c:pt idx="396">
                  <c:v>68.70184621450089</c:v>
                </c:pt>
                <c:pt idx="397">
                  <c:v>65.833083646995178</c:v>
                </c:pt>
                <c:pt idx="398">
                  <c:v>64.969667624274479</c:v>
                </c:pt>
                <c:pt idx="399">
                  <c:v>65.164631394587985</c:v>
                </c:pt>
                <c:pt idx="400">
                  <c:v>63.939139931056957</c:v>
                </c:pt>
                <c:pt idx="401">
                  <c:v>70.800039590831489</c:v>
                </c:pt>
                <c:pt idx="402">
                  <c:v>70.215140852664376</c:v>
                </c:pt>
                <c:pt idx="403">
                  <c:v>70.233713561225471</c:v>
                </c:pt>
                <c:pt idx="404">
                  <c:v>71.282806535777468</c:v>
                </c:pt>
                <c:pt idx="405">
                  <c:v>71.904834908210205</c:v>
                </c:pt>
                <c:pt idx="406">
                  <c:v>70.744330749181472</c:v>
                </c:pt>
                <c:pt idx="407">
                  <c:v>69.565261308818265</c:v>
                </c:pt>
                <c:pt idx="408">
                  <c:v>68.711132104579775</c:v>
                </c:pt>
                <c:pt idx="409">
                  <c:v>66.92859214589167</c:v>
                </c:pt>
                <c:pt idx="410">
                  <c:v>66.241575540553328</c:v>
                </c:pt>
                <c:pt idx="411">
                  <c:v>64.514745351918563</c:v>
                </c:pt>
                <c:pt idx="412">
                  <c:v>66.594373446914688</c:v>
                </c:pt>
                <c:pt idx="413">
                  <c:v>68.274781612381645</c:v>
                </c:pt>
                <c:pt idx="414">
                  <c:v>70.595789930439111</c:v>
                </c:pt>
                <c:pt idx="415">
                  <c:v>71.04141981389283</c:v>
                </c:pt>
                <c:pt idx="416">
                  <c:v>69.518838357247134</c:v>
                </c:pt>
                <c:pt idx="417">
                  <c:v>70.697915224836962</c:v>
                </c:pt>
                <c:pt idx="418">
                  <c:v>69.036072340704493</c:v>
                </c:pt>
                <c:pt idx="419">
                  <c:v>69.862350373529623</c:v>
                </c:pt>
                <c:pt idx="420">
                  <c:v>71.189967131458502</c:v>
                </c:pt>
                <c:pt idx="421">
                  <c:v>70.818604872165963</c:v>
                </c:pt>
                <c:pt idx="422">
                  <c:v>70.233713561225471</c:v>
                </c:pt>
                <c:pt idx="423">
                  <c:v>71.728442918054483</c:v>
                </c:pt>
                <c:pt idx="424">
                  <c:v>69.24960046394915</c:v>
                </c:pt>
                <c:pt idx="425">
                  <c:v>71.830568212452334</c:v>
                </c:pt>
                <c:pt idx="426">
                  <c:v>70.437963221617849</c:v>
                </c:pt>
                <c:pt idx="427">
                  <c:v>72.396894242058352</c:v>
                </c:pt>
                <c:pt idx="428">
                  <c:v>71.969823141115825</c:v>
                </c:pt>
                <c:pt idx="429">
                  <c:v>72.675411526611938</c:v>
                </c:pt>
                <c:pt idx="430">
                  <c:v>73.640951915327165</c:v>
                </c:pt>
                <c:pt idx="431">
                  <c:v>73.056059675983349</c:v>
                </c:pt>
                <c:pt idx="432">
                  <c:v>73.362428131950296</c:v>
                </c:pt>
                <c:pt idx="433">
                  <c:v>73.510975449515954</c:v>
                </c:pt>
                <c:pt idx="434">
                  <c:v>74.717902560115817</c:v>
                </c:pt>
                <c:pt idx="435">
                  <c:v>76.101221660871403</c:v>
                </c:pt>
                <c:pt idx="436">
                  <c:v>77.985879486730738</c:v>
                </c:pt>
                <c:pt idx="437">
                  <c:v>79.062831059922715</c:v>
                </c:pt>
                <c:pt idx="438">
                  <c:v>75.126395382077291</c:v>
                </c:pt>
                <c:pt idx="439">
                  <c:v>75.90625789055791</c:v>
                </c:pt>
                <c:pt idx="440">
                  <c:v>75.553459984196536</c:v>
                </c:pt>
                <c:pt idx="441">
                  <c:v>79.786983798349979</c:v>
                </c:pt>
                <c:pt idx="442">
                  <c:v>79.638436480784321</c:v>
                </c:pt>
                <c:pt idx="443">
                  <c:v>81.30027936491679</c:v>
                </c:pt>
                <c:pt idx="444">
                  <c:v>81.420969012245806</c:v>
                </c:pt>
                <c:pt idx="445">
                  <c:v>80.130489315809172</c:v>
                </c:pt>
                <c:pt idx="446">
                  <c:v>79.963375788505715</c:v>
                </c:pt>
                <c:pt idx="447">
                  <c:v>79.582734137957601</c:v>
                </c:pt>
                <c:pt idx="448">
                  <c:v>79.378484477565209</c:v>
                </c:pt>
                <c:pt idx="449">
                  <c:v>79.04425835136162</c:v>
                </c:pt>
                <c:pt idx="450">
                  <c:v>78.422229978928868</c:v>
                </c:pt>
                <c:pt idx="451">
                  <c:v>77.790915716417246</c:v>
                </c:pt>
                <c:pt idx="452">
                  <c:v>76.519000372911776</c:v>
                </c:pt>
                <c:pt idx="453">
                  <c:v>75.859834938986765</c:v>
                </c:pt>
                <c:pt idx="454">
                  <c:v>75.692722340086632</c:v>
                </c:pt>
                <c:pt idx="455">
                  <c:v>75.44205622694642</c:v>
                </c:pt>
                <c:pt idx="456">
                  <c:v>73.24173755621797</c:v>
                </c:pt>
                <c:pt idx="457">
                  <c:v>72.489733646377317</c:v>
                </c:pt>
                <c:pt idx="458">
                  <c:v>71.644882904991107</c:v>
                </c:pt>
                <c:pt idx="459">
                  <c:v>70.187289681251002</c:v>
                </c:pt>
                <c:pt idx="460">
                  <c:v>68.915381764972153</c:v>
                </c:pt>
                <c:pt idx="461">
                  <c:v>68.664709153008644</c:v>
                </c:pt>
                <c:pt idx="462">
                  <c:v>69.490987185833774</c:v>
                </c:pt>
                <c:pt idx="463">
                  <c:v>68.673995043087515</c:v>
                </c:pt>
                <c:pt idx="464">
                  <c:v>68.859672923322151</c:v>
                </c:pt>
                <c:pt idx="465">
                  <c:v>69.361011648425873</c:v>
                </c:pt>
                <c:pt idx="466">
                  <c:v>73.102476128731183</c:v>
                </c:pt>
                <c:pt idx="467">
                  <c:v>73.67808897681941</c:v>
                </c:pt>
                <c:pt idx="468">
                  <c:v>72.703262698025299</c:v>
                </c:pt>
                <c:pt idx="469">
                  <c:v>71.078556875385061</c:v>
                </c:pt>
                <c:pt idx="470">
                  <c:v>71.728442918054483</c:v>
                </c:pt>
                <c:pt idx="471">
                  <c:v>70.187289681251002</c:v>
                </c:pt>
                <c:pt idx="472">
                  <c:v>71.059991594050601</c:v>
                </c:pt>
                <c:pt idx="473">
                  <c:v>68.711132104579775</c:v>
                </c:pt>
                <c:pt idx="474">
                  <c:v>66.640789899662551</c:v>
                </c:pt>
                <c:pt idx="475">
                  <c:v>72.591858012371858</c:v>
                </c:pt>
                <c:pt idx="476">
                  <c:v>72.926084138575447</c:v>
                </c:pt>
                <c:pt idx="477">
                  <c:v>72.619709183785204</c:v>
                </c:pt>
                <c:pt idx="478">
                  <c:v>71.552044429075451</c:v>
                </c:pt>
                <c:pt idx="479">
                  <c:v>71.849132565383485</c:v>
                </c:pt>
                <c:pt idx="480">
                  <c:v>66.631504009583651</c:v>
                </c:pt>
                <c:pt idx="481">
                  <c:v>67.086426281939552</c:v>
                </c:pt>
                <c:pt idx="482">
                  <c:v>64.913958782624462</c:v>
                </c:pt>
                <c:pt idx="483">
                  <c:v>64.291930410191711</c:v>
                </c:pt>
                <c:pt idx="484">
                  <c:v>66.705777204164818</c:v>
                </c:pt>
                <c:pt idx="485">
                  <c:v>65.582410106628345</c:v>
                </c:pt>
                <c:pt idx="486">
                  <c:v>69.24960046394915</c:v>
                </c:pt>
                <c:pt idx="487">
                  <c:v>70.298700865727753</c:v>
                </c:pt>
                <c:pt idx="488">
                  <c:v>72.155507520173728</c:v>
                </c:pt>
                <c:pt idx="489">
                  <c:v>70.800039590831489</c:v>
                </c:pt>
                <c:pt idx="490">
                  <c:v>71.737722309310072</c:v>
                </c:pt>
                <c:pt idx="491">
                  <c:v>69.518838357247134</c:v>
                </c:pt>
                <c:pt idx="492">
                  <c:v>68.590435030024153</c:v>
                </c:pt>
                <c:pt idx="493">
                  <c:v>69.99232591093751</c:v>
                </c:pt>
                <c:pt idx="494">
                  <c:v>68.72969738591425</c:v>
                </c:pt>
                <c:pt idx="495">
                  <c:v>69.472422832902609</c:v>
                </c:pt>
                <c:pt idx="496">
                  <c:v>70.716479577768126</c:v>
                </c:pt>
                <c:pt idx="497">
                  <c:v>74.11443946901754</c:v>
                </c:pt>
                <c:pt idx="498">
                  <c:v>76.129072832284777</c:v>
                </c:pt>
                <c:pt idx="499">
                  <c:v>76.537572153069547</c:v>
                </c:pt>
                <c:pt idx="500">
                  <c:v>76.082649880713632</c:v>
                </c:pt>
                <c:pt idx="501">
                  <c:v>76.602560385975153</c:v>
                </c:pt>
                <c:pt idx="502">
                  <c:v>75.869120829065665</c:v>
                </c:pt>
                <c:pt idx="503">
                  <c:v>76.416876006917235</c:v>
                </c:pt>
                <c:pt idx="504">
                  <c:v>76.741822741865249</c:v>
                </c:pt>
                <c:pt idx="505">
                  <c:v>77.243154039742365</c:v>
                </c:pt>
                <c:pt idx="506">
                  <c:v>78.821444338038077</c:v>
                </c:pt>
                <c:pt idx="507">
                  <c:v>75.943394952050156</c:v>
                </c:pt>
                <c:pt idx="508">
                  <c:v>75.247092456632927</c:v>
                </c:pt>
                <c:pt idx="509">
                  <c:v>77.206024405476754</c:v>
                </c:pt>
                <c:pt idx="510">
                  <c:v>76.565423324482893</c:v>
                </c:pt>
                <c:pt idx="511">
                  <c:v>78.979271046859324</c:v>
                </c:pt>
                <c:pt idx="512">
                  <c:v>78.320105612934341</c:v>
                </c:pt>
                <c:pt idx="513">
                  <c:v>80.78037535847858</c:v>
                </c:pt>
                <c:pt idx="514">
                  <c:v>81.634504562717083</c:v>
                </c:pt>
                <c:pt idx="515">
                  <c:v>77.614516299034889</c:v>
                </c:pt>
                <c:pt idx="516">
                  <c:v>76.85322649911538</c:v>
                </c:pt>
                <c:pt idx="517">
                  <c:v>77.772343936259475</c:v>
                </c:pt>
                <c:pt idx="518">
                  <c:v>74.495081119565668</c:v>
                </c:pt>
                <c:pt idx="519">
                  <c:v>73.724511928390541</c:v>
                </c:pt>
                <c:pt idx="520">
                  <c:v>73.993742394461918</c:v>
                </c:pt>
                <c:pt idx="521">
                  <c:v>73.445988145013658</c:v>
                </c:pt>
                <c:pt idx="522">
                  <c:v>73.1581849703812</c:v>
                </c:pt>
                <c:pt idx="523">
                  <c:v>74.170140883440951</c:v>
                </c:pt>
                <c:pt idx="524">
                  <c:v>77.595951946103739</c:v>
                </c:pt>
                <c:pt idx="525">
                  <c:v>78.403658198771097</c:v>
                </c:pt>
                <c:pt idx="526">
                  <c:v>77.753778654925</c:v>
                </c:pt>
                <c:pt idx="527">
                  <c:v>75.896972000479025</c:v>
                </c:pt>
                <c:pt idx="528">
                  <c:v>75.850549048907894</c:v>
                </c:pt>
                <c:pt idx="529">
                  <c:v>77.939456535159607</c:v>
                </c:pt>
                <c:pt idx="530">
                  <c:v>81.70877868570156</c:v>
                </c:pt>
                <c:pt idx="531">
                  <c:v>82.358658229547672</c:v>
                </c:pt>
                <c:pt idx="532">
                  <c:v>84.679666547605123</c:v>
                </c:pt>
                <c:pt idx="533">
                  <c:v>80.27903663337483</c:v>
                </c:pt>
                <c:pt idx="534">
                  <c:v>82.442218242611048</c:v>
                </c:pt>
                <c:pt idx="535">
                  <c:v>87.353465344797357</c:v>
                </c:pt>
                <c:pt idx="536">
                  <c:v>90.055122740629542</c:v>
                </c:pt>
                <c:pt idx="537">
                  <c:v>87.288478040295075</c:v>
                </c:pt>
                <c:pt idx="538">
                  <c:v>86.564324373464459</c:v>
                </c:pt>
                <c:pt idx="539">
                  <c:v>83.249924495278421</c:v>
                </c:pt>
                <c:pt idx="540">
                  <c:v>81.439540792403562</c:v>
                </c:pt>
                <c:pt idx="541">
                  <c:v>80.41829898926494</c:v>
                </c:pt>
                <c:pt idx="542">
                  <c:v>82.562907889940064</c:v>
                </c:pt>
                <c:pt idx="543">
                  <c:v>78.765734567984737</c:v>
                </c:pt>
                <c:pt idx="544">
                  <c:v>75.330645042469683</c:v>
                </c:pt>
                <c:pt idx="545">
                  <c:v>76.34260838275604</c:v>
                </c:pt>
                <c:pt idx="546">
                  <c:v>72.851810015590956</c:v>
                </c:pt>
                <c:pt idx="547">
                  <c:v>68.506882444187383</c:v>
                </c:pt>
                <c:pt idx="548">
                  <c:v>61.116792887895755</c:v>
                </c:pt>
                <c:pt idx="549">
                  <c:v>64.70970912223207</c:v>
                </c:pt>
                <c:pt idx="550">
                  <c:v>69.017499632143398</c:v>
                </c:pt>
                <c:pt idx="551">
                  <c:v>69.073209402196738</c:v>
                </c:pt>
                <c:pt idx="552">
                  <c:v>67.810579948770155</c:v>
                </c:pt>
                <c:pt idx="553">
                  <c:v>68.813257398977626</c:v>
                </c:pt>
                <c:pt idx="554">
                  <c:v>70.753616639260358</c:v>
                </c:pt>
                <c:pt idx="555">
                  <c:v>73.891617100064067</c:v>
                </c:pt>
                <c:pt idx="556">
                  <c:v>71.087842765463961</c:v>
                </c:pt>
                <c:pt idx="557">
                  <c:v>73.121047908888954</c:v>
                </c:pt>
                <c:pt idx="558">
                  <c:v>71.904834908210205</c:v>
                </c:pt>
                <c:pt idx="559">
                  <c:v>73.1581849703812</c:v>
                </c:pt>
                <c:pt idx="560">
                  <c:v>71.022854532558355</c:v>
                </c:pt>
                <c:pt idx="561">
                  <c:v>71.487056196169846</c:v>
                </c:pt>
                <c:pt idx="562">
                  <c:v>73.065339067238938</c:v>
                </c:pt>
                <c:pt idx="563">
                  <c:v>73.67808897681941</c:v>
                </c:pt>
                <c:pt idx="564">
                  <c:v>75.479193288438665</c:v>
                </c:pt>
                <c:pt idx="565">
                  <c:v>74.755033122784781</c:v>
                </c:pt>
                <c:pt idx="566">
                  <c:v>77.651653360527135</c:v>
                </c:pt>
                <c:pt idx="567">
                  <c:v>76.871798279273136</c:v>
                </c:pt>
                <c:pt idx="568">
                  <c:v>75.878406719144536</c:v>
                </c:pt>
                <c:pt idx="569">
                  <c:v>75.859834938986765</c:v>
                </c:pt>
                <c:pt idx="570">
                  <c:v>73.065339067238938</c:v>
                </c:pt>
                <c:pt idx="571">
                  <c:v>71.47777030609096</c:v>
                </c:pt>
                <c:pt idx="572">
                  <c:v>71.86770527394458</c:v>
                </c:pt>
                <c:pt idx="573">
                  <c:v>71.811995503891239</c:v>
                </c:pt>
                <c:pt idx="574">
                  <c:v>70.558652868946865</c:v>
                </c:pt>
                <c:pt idx="575">
                  <c:v>72.322621047477185</c:v>
                </c:pt>
                <c:pt idx="576">
                  <c:v>73.65023780540605</c:v>
                </c:pt>
                <c:pt idx="577">
                  <c:v>72.257632814571565</c:v>
                </c:pt>
                <c:pt idx="578">
                  <c:v>74.922145721684913</c:v>
                </c:pt>
                <c:pt idx="579">
                  <c:v>74.467229948152294</c:v>
                </c:pt>
                <c:pt idx="580">
                  <c:v>75.776282353150009</c:v>
                </c:pt>
                <c:pt idx="581">
                  <c:v>72.926084138575447</c:v>
                </c:pt>
                <c:pt idx="582">
                  <c:v>73.408851083521427</c:v>
                </c:pt>
                <c:pt idx="583">
                  <c:v>70.001612729419733</c:v>
                </c:pt>
                <c:pt idx="584">
                  <c:v>70.075885924000886</c:v>
                </c:pt>
                <c:pt idx="585">
                  <c:v>71.765579979546729</c:v>
                </c:pt>
                <c:pt idx="586">
                  <c:v>69.973761558006359</c:v>
                </c:pt>
                <c:pt idx="587">
                  <c:v>67.216402747750763</c:v>
                </c:pt>
                <c:pt idx="588">
                  <c:v>68.822535861829905</c:v>
                </c:pt>
                <c:pt idx="589">
                  <c:v>68.581156567171888</c:v>
                </c:pt>
                <c:pt idx="590">
                  <c:v>67.467067932487666</c:v>
                </c:pt>
                <c:pt idx="591">
                  <c:v>65.879499171339688</c:v>
                </c:pt>
                <c:pt idx="592">
                  <c:v>62.880760138022751</c:v>
                </c:pt>
                <c:pt idx="593">
                  <c:v>64.505465960662974</c:v>
                </c:pt>
                <c:pt idx="594">
                  <c:v>61.367458072632651</c:v>
                </c:pt>
                <c:pt idx="595">
                  <c:v>63.149991532497459</c:v>
                </c:pt>
                <c:pt idx="596">
                  <c:v>64.440478656160693</c:v>
                </c:pt>
                <c:pt idx="597">
                  <c:v>63.177849202734116</c:v>
                </c:pt>
                <c:pt idx="598">
                  <c:v>66.065184478800916</c:v>
                </c:pt>
                <c:pt idx="599">
                  <c:v>63.214978836999734</c:v>
                </c:pt>
                <c:pt idx="600">
                  <c:v>63.038587775247336</c:v>
                </c:pt>
                <c:pt idx="601">
                  <c:v>62.676510477630373</c:v>
                </c:pt>
                <c:pt idx="602">
                  <c:v>63.474938267445467</c:v>
                </c:pt>
                <c:pt idx="603">
                  <c:v>61.729535370249621</c:v>
                </c:pt>
                <c:pt idx="604">
                  <c:v>62.815772833520477</c:v>
                </c:pt>
                <c:pt idx="605">
                  <c:v>65.313172213330333</c:v>
                </c:pt>
                <c:pt idx="606">
                  <c:v>65.684535401026196</c:v>
                </c:pt>
                <c:pt idx="607">
                  <c:v>65.638112449455051</c:v>
                </c:pt>
                <c:pt idx="608">
                  <c:v>63.669902037758966</c:v>
                </c:pt>
                <c:pt idx="609">
                  <c:v>65.823797756916292</c:v>
                </c:pt>
                <c:pt idx="610">
                  <c:v>64.783983245216575</c:v>
                </c:pt>
                <c:pt idx="611">
                  <c:v>65.480285740633803</c:v>
                </c:pt>
                <c:pt idx="612">
                  <c:v>66.223011187622177</c:v>
                </c:pt>
                <c:pt idx="613">
                  <c:v>63.864865808072466</c:v>
                </c:pt>
                <c:pt idx="614">
                  <c:v>60.466905916823031</c:v>
                </c:pt>
                <c:pt idx="615">
                  <c:v>57.709550820180745</c:v>
                </c:pt>
                <c:pt idx="616">
                  <c:v>54.320876819010202</c:v>
                </c:pt>
                <c:pt idx="617">
                  <c:v>54.311594642544627</c:v>
                </c:pt>
                <c:pt idx="618">
                  <c:v>56.047707936048276</c:v>
                </c:pt>
                <c:pt idx="619">
                  <c:v>51.767767669146991</c:v>
                </c:pt>
                <c:pt idx="620">
                  <c:v>55.722767699923558</c:v>
                </c:pt>
                <c:pt idx="621">
                  <c:v>55.834175170786992</c:v>
                </c:pt>
                <c:pt idx="622">
                  <c:v>57.932369475520915</c:v>
                </c:pt>
                <c:pt idx="623">
                  <c:v>56.790429669423339</c:v>
                </c:pt>
                <c:pt idx="624">
                  <c:v>59.250700343370902</c:v>
                </c:pt>
                <c:pt idx="625">
                  <c:v>57.895232414028676</c:v>
                </c:pt>
                <c:pt idx="626">
                  <c:v>57.635280410809564</c:v>
                </c:pt>
                <c:pt idx="627">
                  <c:v>57.644562587275139</c:v>
                </c:pt>
                <c:pt idx="628">
                  <c:v>58.832917917717232</c:v>
                </c:pt>
                <c:pt idx="629">
                  <c:v>59.993425790359268</c:v>
                </c:pt>
                <c:pt idx="630">
                  <c:v>60.411204502399627</c:v>
                </c:pt>
                <c:pt idx="631">
                  <c:v>58.275876849786769</c:v>
                </c:pt>
                <c:pt idx="632">
                  <c:v>58.860772802743902</c:v>
                </c:pt>
                <c:pt idx="633">
                  <c:v>58.22017172175007</c:v>
                </c:pt>
                <c:pt idx="634">
                  <c:v>56.224106425027301</c:v>
                </c:pt>
                <c:pt idx="635">
                  <c:v>58.777215574890505</c:v>
                </c:pt>
                <c:pt idx="636">
                  <c:v>57.923082657038705</c:v>
                </c:pt>
                <c:pt idx="637">
                  <c:v>57.820958291044178</c:v>
                </c:pt>
                <c:pt idx="638">
                  <c:v>58.81434892276944</c:v>
                </c:pt>
                <c:pt idx="639">
                  <c:v>58.786498679759411</c:v>
                </c:pt>
                <c:pt idx="640">
                  <c:v>60.355502159572907</c:v>
                </c:pt>
                <c:pt idx="641">
                  <c:v>60.476191806901916</c:v>
                </c:pt>
                <c:pt idx="642">
                  <c:v>60.058413094861564</c:v>
                </c:pt>
                <c:pt idx="643">
                  <c:v>59.417812942271041</c:v>
                </c:pt>
                <c:pt idx="644">
                  <c:v>60.513328868394169</c:v>
                </c:pt>
                <c:pt idx="645">
                  <c:v>59.529224126747785</c:v>
                </c:pt>
                <c:pt idx="646">
                  <c:v>61.627410075851763</c:v>
                </c:pt>
                <c:pt idx="647">
                  <c:v>62.240159985432243</c:v>
                </c:pt>
                <c:pt idx="648">
                  <c:v>62.407272584332375</c:v>
                </c:pt>
                <c:pt idx="649">
                  <c:v>63.001450713755091</c:v>
                </c:pt>
                <c:pt idx="650">
                  <c:v>62.240159985432243</c:v>
                </c:pt>
                <c:pt idx="651">
                  <c:v>64.32906747168397</c:v>
                </c:pt>
                <c:pt idx="652">
                  <c:v>67.856995473114665</c:v>
                </c:pt>
                <c:pt idx="653">
                  <c:v>67.439216761074306</c:v>
                </c:pt>
                <c:pt idx="654">
                  <c:v>67.996257829004776</c:v>
                </c:pt>
                <c:pt idx="655">
                  <c:v>66.798616608483783</c:v>
                </c:pt>
                <c:pt idx="656">
                  <c:v>68.414043039868417</c:v>
                </c:pt>
                <c:pt idx="657">
                  <c:v>67.884854071754646</c:v>
                </c:pt>
                <c:pt idx="658">
                  <c:v>70.048028253764244</c:v>
                </c:pt>
                <c:pt idx="659">
                  <c:v>70.437963221617849</c:v>
                </c:pt>
                <c:pt idx="660">
                  <c:v>70.530801697533491</c:v>
                </c:pt>
                <c:pt idx="661">
                  <c:v>68.414043039868417</c:v>
                </c:pt>
                <c:pt idx="662">
                  <c:v>68.64614387167417</c:v>
                </c:pt>
                <c:pt idx="663">
                  <c:v>67.41136651806427</c:v>
                </c:pt>
                <c:pt idx="664">
                  <c:v>66.427260848014555</c:v>
                </c:pt>
                <c:pt idx="665">
                  <c:v>67.597044398298877</c:v>
                </c:pt>
                <c:pt idx="666">
                  <c:v>69.333160477012527</c:v>
                </c:pt>
                <c:pt idx="667">
                  <c:v>69.723088017639526</c:v>
                </c:pt>
                <c:pt idx="668">
                  <c:v>68.042680780575907</c:v>
                </c:pt>
                <c:pt idx="669">
                  <c:v>67.689890301441153</c:v>
                </c:pt>
                <c:pt idx="670">
                  <c:v>67.689890301441153</c:v>
                </c:pt>
                <c:pt idx="671">
                  <c:v>66.102314113066555</c:v>
                </c:pt>
                <c:pt idx="672">
                  <c:v>66.055898588722044</c:v>
                </c:pt>
                <c:pt idx="673">
                  <c:v>65.331744921891428</c:v>
                </c:pt>
                <c:pt idx="674">
                  <c:v>65.396732226393723</c:v>
                </c:pt>
                <c:pt idx="675">
                  <c:v>67.457789469635401</c:v>
                </c:pt>
                <c:pt idx="676">
                  <c:v>66.91002779296052</c:v>
                </c:pt>
                <c:pt idx="677">
                  <c:v>68.766834447406495</c:v>
                </c:pt>
                <c:pt idx="678">
                  <c:v>69.537411065808229</c:v>
                </c:pt>
                <c:pt idx="679">
                  <c:v>67.467067932487666</c:v>
                </c:pt>
                <c:pt idx="680">
                  <c:v>70.029462972429769</c:v>
                </c:pt>
                <c:pt idx="681">
                  <c:v>70.178003791172131</c:v>
                </c:pt>
                <c:pt idx="682">
                  <c:v>68.609007738585248</c:v>
                </c:pt>
                <c:pt idx="683">
                  <c:v>70.475100283110109</c:v>
                </c:pt>
                <c:pt idx="684">
                  <c:v>69.24960046394915</c:v>
                </c:pt>
                <c:pt idx="685">
                  <c:v>67.337092395079779</c:v>
                </c:pt>
                <c:pt idx="686">
                  <c:v>64.802555025374346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88-48CE-89B4-36DFF211E39F}"/>
            </c:ext>
          </c:extLst>
        </c:ser>
        <c:ser>
          <c:idx val="4"/>
          <c:order val="4"/>
          <c:tx>
            <c:strRef>
              <c:f>Acciones!$P$2</c:f>
              <c:strCache>
                <c:ptCount val="1"/>
                <c:pt idx="0">
                  <c:v>AZUL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Acciones!$K$3:$K$689</c:f>
              <c:numCache>
                <c:formatCode>m/d/yyyy</c:formatCode>
                <c:ptCount val="68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43952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43959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44132</c:v>
                </c:pt>
                <c:pt idx="209">
                  <c:v>44133</c:v>
                </c:pt>
                <c:pt idx="210">
                  <c:v>44134</c:v>
                </c:pt>
                <c:pt idx="211">
                  <c:v>44137</c:v>
                </c:pt>
                <c:pt idx="212">
                  <c:v>44138</c:v>
                </c:pt>
                <c:pt idx="213">
                  <c:v>44139</c:v>
                </c:pt>
                <c:pt idx="214">
                  <c:v>44140</c:v>
                </c:pt>
                <c:pt idx="215">
                  <c:v>44141</c:v>
                </c:pt>
                <c:pt idx="216">
                  <c:v>44144</c:v>
                </c:pt>
                <c:pt idx="217">
                  <c:v>44145</c:v>
                </c:pt>
                <c:pt idx="218">
                  <c:v>44146</c:v>
                </c:pt>
                <c:pt idx="219">
                  <c:v>44147</c:v>
                </c:pt>
                <c:pt idx="220">
                  <c:v>44148</c:v>
                </c:pt>
                <c:pt idx="221">
                  <c:v>44151</c:v>
                </c:pt>
                <c:pt idx="222">
                  <c:v>44152</c:v>
                </c:pt>
                <c:pt idx="223">
                  <c:v>44153</c:v>
                </c:pt>
                <c:pt idx="224">
                  <c:v>44154</c:v>
                </c:pt>
                <c:pt idx="225">
                  <c:v>44155</c:v>
                </c:pt>
                <c:pt idx="226">
                  <c:v>44158</c:v>
                </c:pt>
                <c:pt idx="227">
                  <c:v>44159</c:v>
                </c:pt>
                <c:pt idx="228">
                  <c:v>44160</c:v>
                </c:pt>
                <c:pt idx="229">
                  <c:v>44162</c:v>
                </c:pt>
                <c:pt idx="230">
                  <c:v>44165</c:v>
                </c:pt>
                <c:pt idx="231">
                  <c:v>44166</c:v>
                </c:pt>
                <c:pt idx="232">
                  <c:v>44167</c:v>
                </c:pt>
                <c:pt idx="233">
                  <c:v>44168</c:v>
                </c:pt>
                <c:pt idx="234">
                  <c:v>44169</c:v>
                </c:pt>
                <c:pt idx="235">
                  <c:v>44172</c:v>
                </c:pt>
                <c:pt idx="236">
                  <c:v>44173</c:v>
                </c:pt>
                <c:pt idx="237">
                  <c:v>44174</c:v>
                </c:pt>
                <c:pt idx="238">
                  <c:v>44175</c:v>
                </c:pt>
                <c:pt idx="239">
                  <c:v>44176</c:v>
                </c:pt>
                <c:pt idx="240">
                  <c:v>44179</c:v>
                </c:pt>
                <c:pt idx="241">
                  <c:v>44180</c:v>
                </c:pt>
                <c:pt idx="242">
                  <c:v>44181</c:v>
                </c:pt>
                <c:pt idx="243">
                  <c:v>44182</c:v>
                </c:pt>
                <c:pt idx="244">
                  <c:v>44183</c:v>
                </c:pt>
                <c:pt idx="245">
                  <c:v>44186</c:v>
                </c:pt>
                <c:pt idx="246">
                  <c:v>44187</c:v>
                </c:pt>
                <c:pt idx="247">
                  <c:v>44188</c:v>
                </c:pt>
                <c:pt idx="248">
                  <c:v>44189</c:v>
                </c:pt>
                <c:pt idx="249">
                  <c:v>44193</c:v>
                </c:pt>
                <c:pt idx="250">
                  <c:v>44194</c:v>
                </c:pt>
                <c:pt idx="251">
                  <c:v>44195</c:v>
                </c:pt>
                <c:pt idx="252">
                  <c:v>44196</c:v>
                </c:pt>
                <c:pt idx="253">
                  <c:v>44200</c:v>
                </c:pt>
                <c:pt idx="254">
                  <c:v>44201</c:v>
                </c:pt>
                <c:pt idx="255">
                  <c:v>44202</c:v>
                </c:pt>
                <c:pt idx="256">
                  <c:v>44203</c:v>
                </c:pt>
                <c:pt idx="257">
                  <c:v>44204</c:v>
                </c:pt>
                <c:pt idx="258">
                  <c:v>44207</c:v>
                </c:pt>
                <c:pt idx="259">
                  <c:v>44208</c:v>
                </c:pt>
                <c:pt idx="260">
                  <c:v>44209</c:v>
                </c:pt>
                <c:pt idx="261">
                  <c:v>44210</c:v>
                </c:pt>
                <c:pt idx="262">
                  <c:v>44211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44243</c:v>
                </c:pt>
                <c:pt idx="283">
                  <c:v>44244</c:v>
                </c:pt>
                <c:pt idx="284">
                  <c:v>44245</c:v>
                </c:pt>
                <c:pt idx="285">
                  <c:v>44246</c:v>
                </c:pt>
                <c:pt idx="286">
                  <c:v>44249</c:v>
                </c:pt>
                <c:pt idx="287">
                  <c:v>44250</c:v>
                </c:pt>
                <c:pt idx="288">
                  <c:v>44251</c:v>
                </c:pt>
                <c:pt idx="289">
                  <c:v>44252</c:v>
                </c:pt>
                <c:pt idx="290">
                  <c:v>44253</c:v>
                </c:pt>
                <c:pt idx="291">
                  <c:v>44256</c:v>
                </c:pt>
                <c:pt idx="292">
                  <c:v>44257</c:v>
                </c:pt>
                <c:pt idx="293">
                  <c:v>44258</c:v>
                </c:pt>
                <c:pt idx="294">
                  <c:v>44259</c:v>
                </c:pt>
                <c:pt idx="295">
                  <c:v>44260</c:v>
                </c:pt>
                <c:pt idx="296">
                  <c:v>44263</c:v>
                </c:pt>
                <c:pt idx="297">
                  <c:v>44264</c:v>
                </c:pt>
                <c:pt idx="298">
                  <c:v>44265</c:v>
                </c:pt>
                <c:pt idx="299">
                  <c:v>44266</c:v>
                </c:pt>
                <c:pt idx="300">
                  <c:v>44267</c:v>
                </c:pt>
                <c:pt idx="301">
                  <c:v>44270</c:v>
                </c:pt>
                <c:pt idx="302">
                  <c:v>44271</c:v>
                </c:pt>
                <c:pt idx="303">
                  <c:v>44272</c:v>
                </c:pt>
                <c:pt idx="304">
                  <c:v>44273</c:v>
                </c:pt>
                <c:pt idx="305">
                  <c:v>44274</c:v>
                </c:pt>
                <c:pt idx="306">
                  <c:v>44277</c:v>
                </c:pt>
                <c:pt idx="307">
                  <c:v>44278</c:v>
                </c:pt>
                <c:pt idx="308">
                  <c:v>44279</c:v>
                </c:pt>
                <c:pt idx="309">
                  <c:v>44280</c:v>
                </c:pt>
                <c:pt idx="310">
                  <c:v>44281</c:v>
                </c:pt>
                <c:pt idx="311">
                  <c:v>44284</c:v>
                </c:pt>
                <c:pt idx="312">
                  <c:v>44285</c:v>
                </c:pt>
                <c:pt idx="313">
                  <c:v>44286</c:v>
                </c:pt>
                <c:pt idx="314">
                  <c:v>44287</c:v>
                </c:pt>
                <c:pt idx="315">
                  <c:v>44291</c:v>
                </c:pt>
                <c:pt idx="316">
                  <c:v>44292</c:v>
                </c:pt>
                <c:pt idx="317">
                  <c:v>44293</c:v>
                </c:pt>
                <c:pt idx="318">
                  <c:v>44294</c:v>
                </c:pt>
                <c:pt idx="319">
                  <c:v>44295</c:v>
                </c:pt>
                <c:pt idx="320">
                  <c:v>44298</c:v>
                </c:pt>
                <c:pt idx="321">
                  <c:v>44299</c:v>
                </c:pt>
                <c:pt idx="322">
                  <c:v>44300</c:v>
                </c:pt>
                <c:pt idx="323">
                  <c:v>44301</c:v>
                </c:pt>
                <c:pt idx="324">
                  <c:v>44302</c:v>
                </c:pt>
                <c:pt idx="325">
                  <c:v>44305</c:v>
                </c:pt>
                <c:pt idx="326">
                  <c:v>44306</c:v>
                </c:pt>
                <c:pt idx="327">
                  <c:v>44307</c:v>
                </c:pt>
                <c:pt idx="328">
                  <c:v>44308</c:v>
                </c:pt>
                <c:pt idx="329">
                  <c:v>44309</c:v>
                </c:pt>
                <c:pt idx="330">
                  <c:v>44312</c:v>
                </c:pt>
                <c:pt idx="331">
                  <c:v>44313</c:v>
                </c:pt>
                <c:pt idx="332">
                  <c:v>44314</c:v>
                </c:pt>
                <c:pt idx="333">
                  <c:v>44315</c:v>
                </c:pt>
                <c:pt idx="334">
                  <c:v>44316</c:v>
                </c:pt>
                <c:pt idx="335">
                  <c:v>44319</c:v>
                </c:pt>
                <c:pt idx="336">
                  <c:v>44320</c:v>
                </c:pt>
                <c:pt idx="337">
                  <c:v>44321</c:v>
                </c:pt>
                <c:pt idx="338">
                  <c:v>44322</c:v>
                </c:pt>
                <c:pt idx="339">
                  <c:v>44323</c:v>
                </c:pt>
                <c:pt idx="340">
                  <c:v>44326</c:v>
                </c:pt>
                <c:pt idx="341">
                  <c:v>44327</c:v>
                </c:pt>
                <c:pt idx="342">
                  <c:v>44328</c:v>
                </c:pt>
                <c:pt idx="343">
                  <c:v>44329</c:v>
                </c:pt>
                <c:pt idx="344">
                  <c:v>44330</c:v>
                </c:pt>
                <c:pt idx="345">
                  <c:v>44333</c:v>
                </c:pt>
                <c:pt idx="346">
                  <c:v>44334</c:v>
                </c:pt>
                <c:pt idx="347">
                  <c:v>44335</c:v>
                </c:pt>
                <c:pt idx="348">
                  <c:v>44336</c:v>
                </c:pt>
                <c:pt idx="349">
                  <c:v>44337</c:v>
                </c:pt>
                <c:pt idx="350">
                  <c:v>44340</c:v>
                </c:pt>
                <c:pt idx="351">
                  <c:v>44341</c:v>
                </c:pt>
                <c:pt idx="352">
                  <c:v>44342</c:v>
                </c:pt>
                <c:pt idx="353">
                  <c:v>44343</c:v>
                </c:pt>
                <c:pt idx="354">
                  <c:v>44344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44383</c:v>
                </c:pt>
                <c:pt idx="380">
                  <c:v>44384</c:v>
                </c:pt>
                <c:pt idx="381">
                  <c:v>44385</c:v>
                </c:pt>
                <c:pt idx="382">
                  <c:v>44386</c:v>
                </c:pt>
                <c:pt idx="383">
                  <c:v>44389</c:v>
                </c:pt>
                <c:pt idx="384">
                  <c:v>44390</c:v>
                </c:pt>
                <c:pt idx="385">
                  <c:v>44391</c:v>
                </c:pt>
                <c:pt idx="386">
                  <c:v>44392</c:v>
                </c:pt>
                <c:pt idx="387">
                  <c:v>44393</c:v>
                </c:pt>
                <c:pt idx="388">
                  <c:v>44396</c:v>
                </c:pt>
                <c:pt idx="389">
                  <c:v>44397</c:v>
                </c:pt>
                <c:pt idx="390">
                  <c:v>44398</c:v>
                </c:pt>
                <c:pt idx="391">
                  <c:v>44399</c:v>
                </c:pt>
                <c:pt idx="392">
                  <c:v>44400</c:v>
                </c:pt>
                <c:pt idx="393">
                  <c:v>44403</c:v>
                </c:pt>
                <c:pt idx="394">
                  <c:v>44404</c:v>
                </c:pt>
                <c:pt idx="395">
                  <c:v>44405</c:v>
                </c:pt>
                <c:pt idx="396">
                  <c:v>44406</c:v>
                </c:pt>
                <c:pt idx="397">
                  <c:v>44407</c:v>
                </c:pt>
                <c:pt idx="398">
                  <c:v>44410</c:v>
                </c:pt>
                <c:pt idx="399">
                  <c:v>44411</c:v>
                </c:pt>
                <c:pt idx="400">
                  <c:v>44412</c:v>
                </c:pt>
                <c:pt idx="401">
                  <c:v>44413</c:v>
                </c:pt>
                <c:pt idx="402">
                  <c:v>44414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44424</c:v>
                </c:pt>
                <c:pt idx="409">
                  <c:v>44425</c:v>
                </c:pt>
                <c:pt idx="410">
                  <c:v>44426</c:v>
                </c:pt>
                <c:pt idx="411">
                  <c:v>44427</c:v>
                </c:pt>
                <c:pt idx="412">
                  <c:v>44428</c:v>
                </c:pt>
                <c:pt idx="413">
                  <c:v>44431</c:v>
                </c:pt>
                <c:pt idx="414">
                  <c:v>44432</c:v>
                </c:pt>
                <c:pt idx="415">
                  <c:v>44433</c:v>
                </c:pt>
                <c:pt idx="416">
                  <c:v>44434</c:v>
                </c:pt>
                <c:pt idx="417">
                  <c:v>44435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44446</c:v>
                </c:pt>
                <c:pt idx="424">
                  <c:v>44447</c:v>
                </c:pt>
                <c:pt idx="425">
                  <c:v>44448</c:v>
                </c:pt>
                <c:pt idx="426">
                  <c:v>44449</c:v>
                </c:pt>
                <c:pt idx="427">
                  <c:v>44452</c:v>
                </c:pt>
                <c:pt idx="428">
                  <c:v>44453</c:v>
                </c:pt>
                <c:pt idx="429">
                  <c:v>44454</c:v>
                </c:pt>
                <c:pt idx="430">
                  <c:v>44455</c:v>
                </c:pt>
                <c:pt idx="431">
                  <c:v>44456</c:v>
                </c:pt>
                <c:pt idx="432">
                  <c:v>44459</c:v>
                </c:pt>
                <c:pt idx="433">
                  <c:v>44460</c:v>
                </c:pt>
                <c:pt idx="434">
                  <c:v>44461</c:v>
                </c:pt>
                <c:pt idx="435">
                  <c:v>44462</c:v>
                </c:pt>
                <c:pt idx="436">
                  <c:v>44463</c:v>
                </c:pt>
                <c:pt idx="437">
                  <c:v>44466</c:v>
                </c:pt>
                <c:pt idx="438">
                  <c:v>44467</c:v>
                </c:pt>
                <c:pt idx="439">
                  <c:v>44468</c:v>
                </c:pt>
                <c:pt idx="440">
                  <c:v>44469</c:v>
                </c:pt>
                <c:pt idx="441">
                  <c:v>44470</c:v>
                </c:pt>
                <c:pt idx="442">
                  <c:v>44473</c:v>
                </c:pt>
                <c:pt idx="443">
                  <c:v>44474</c:v>
                </c:pt>
                <c:pt idx="444">
                  <c:v>44475</c:v>
                </c:pt>
                <c:pt idx="445">
                  <c:v>44476</c:v>
                </c:pt>
                <c:pt idx="446">
                  <c:v>44477</c:v>
                </c:pt>
                <c:pt idx="447">
                  <c:v>44480</c:v>
                </c:pt>
                <c:pt idx="448">
                  <c:v>44481</c:v>
                </c:pt>
                <c:pt idx="449">
                  <c:v>44482</c:v>
                </c:pt>
                <c:pt idx="450">
                  <c:v>44483</c:v>
                </c:pt>
                <c:pt idx="451">
                  <c:v>44484</c:v>
                </c:pt>
                <c:pt idx="452">
                  <c:v>44487</c:v>
                </c:pt>
                <c:pt idx="453">
                  <c:v>44488</c:v>
                </c:pt>
                <c:pt idx="454">
                  <c:v>44489</c:v>
                </c:pt>
                <c:pt idx="455">
                  <c:v>44490</c:v>
                </c:pt>
                <c:pt idx="456">
                  <c:v>44491</c:v>
                </c:pt>
                <c:pt idx="457">
                  <c:v>44494</c:v>
                </c:pt>
                <c:pt idx="458">
                  <c:v>44495</c:v>
                </c:pt>
                <c:pt idx="459">
                  <c:v>44496</c:v>
                </c:pt>
                <c:pt idx="460">
                  <c:v>44497</c:v>
                </c:pt>
                <c:pt idx="461">
                  <c:v>44498</c:v>
                </c:pt>
                <c:pt idx="462">
                  <c:v>44501</c:v>
                </c:pt>
                <c:pt idx="463">
                  <c:v>44502</c:v>
                </c:pt>
                <c:pt idx="464">
                  <c:v>44503</c:v>
                </c:pt>
                <c:pt idx="465">
                  <c:v>44504</c:v>
                </c:pt>
                <c:pt idx="466">
                  <c:v>44505</c:v>
                </c:pt>
                <c:pt idx="467">
                  <c:v>44508</c:v>
                </c:pt>
                <c:pt idx="468">
                  <c:v>44509</c:v>
                </c:pt>
                <c:pt idx="469">
                  <c:v>44510</c:v>
                </c:pt>
                <c:pt idx="470">
                  <c:v>44511</c:v>
                </c:pt>
                <c:pt idx="471">
                  <c:v>44512</c:v>
                </c:pt>
                <c:pt idx="472">
                  <c:v>44515</c:v>
                </c:pt>
                <c:pt idx="473">
                  <c:v>44516</c:v>
                </c:pt>
                <c:pt idx="474">
                  <c:v>44517</c:v>
                </c:pt>
                <c:pt idx="475">
                  <c:v>44518</c:v>
                </c:pt>
                <c:pt idx="476">
                  <c:v>44519</c:v>
                </c:pt>
                <c:pt idx="477">
                  <c:v>44522</c:v>
                </c:pt>
                <c:pt idx="478">
                  <c:v>44523</c:v>
                </c:pt>
                <c:pt idx="479">
                  <c:v>44524</c:v>
                </c:pt>
                <c:pt idx="480">
                  <c:v>44526</c:v>
                </c:pt>
                <c:pt idx="481">
                  <c:v>44529</c:v>
                </c:pt>
                <c:pt idx="482">
                  <c:v>44530</c:v>
                </c:pt>
                <c:pt idx="483">
                  <c:v>44531</c:v>
                </c:pt>
                <c:pt idx="484">
                  <c:v>44532</c:v>
                </c:pt>
                <c:pt idx="485">
                  <c:v>44533</c:v>
                </c:pt>
                <c:pt idx="486">
                  <c:v>44536</c:v>
                </c:pt>
                <c:pt idx="487">
                  <c:v>44537</c:v>
                </c:pt>
                <c:pt idx="488">
                  <c:v>44538</c:v>
                </c:pt>
                <c:pt idx="489">
                  <c:v>44539</c:v>
                </c:pt>
                <c:pt idx="490">
                  <c:v>44540</c:v>
                </c:pt>
                <c:pt idx="491">
                  <c:v>44543</c:v>
                </c:pt>
                <c:pt idx="492">
                  <c:v>44544</c:v>
                </c:pt>
                <c:pt idx="493">
                  <c:v>44545</c:v>
                </c:pt>
                <c:pt idx="494">
                  <c:v>44546</c:v>
                </c:pt>
                <c:pt idx="495">
                  <c:v>44547</c:v>
                </c:pt>
                <c:pt idx="496">
                  <c:v>44550</c:v>
                </c:pt>
                <c:pt idx="497">
                  <c:v>44551</c:v>
                </c:pt>
                <c:pt idx="498">
                  <c:v>44552</c:v>
                </c:pt>
                <c:pt idx="499">
                  <c:v>44553</c:v>
                </c:pt>
                <c:pt idx="500">
                  <c:v>44557</c:v>
                </c:pt>
                <c:pt idx="501">
                  <c:v>44558</c:v>
                </c:pt>
                <c:pt idx="502">
                  <c:v>44559</c:v>
                </c:pt>
                <c:pt idx="503">
                  <c:v>44560</c:v>
                </c:pt>
                <c:pt idx="504">
                  <c:v>44561</c:v>
                </c:pt>
                <c:pt idx="505">
                  <c:v>44564</c:v>
                </c:pt>
                <c:pt idx="506">
                  <c:v>44565</c:v>
                </c:pt>
                <c:pt idx="507">
                  <c:v>44566</c:v>
                </c:pt>
                <c:pt idx="508">
                  <c:v>44567</c:v>
                </c:pt>
                <c:pt idx="509">
                  <c:v>44568</c:v>
                </c:pt>
                <c:pt idx="510">
                  <c:v>44571</c:v>
                </c:pt>
                <c:pt idx="511">
                  <c:v>44572</c:v>
                </c:pt>
                <c:pt idx="512">
                  <c:v>44573</c:v>
                </c:pt>
                <c:pt idx="513">
                  <c:v>44574</c:v>
                </c:pt>
                <c:pt idx="514">
                  <c:v>44575</c:v>
                </c:pt>
                <c:pt idx="515">
                  <c:v>44579</c:v>
                </c:pt>
                <c:pt idx="516">
                  <c:v>44580</c:v>
                </c:pt>
                <c:pt idx="517">
                  <c:v>44581</c:v>
                </c:pt>
                <c:pt idx="518">
                  <c:v>44582</c:v>
                </c:pt>
                <c:pt idx="519">
                  <c:v>44585</c:v>
                </c:pt>
                <c:pt idx="520">
                  <c:v>44586</c:v>
                </c:pt>
                <c:pt idx="521">
                  <c:v>44587</c:v>
                </c:pt>
                <c:pt idx="522">
                  <c:v>44588</c:v>
                </c:pt>
                <c:pt idx="523">
                  <c:v>44589</c:v>
                </c:pt>
                <c:pt idx="524">
                  <c:v>44592</c:v>
                </c:pt>
                <c:pt idx="525">
                  <c:v>44593</c:v>
                </c:pt>
                <c:pt idx="526">
                  <c:v>44594</c:v>
                </c:pt>
                <c:pt idx="527">
                  <c:v>44595</c:v>
                </c:pt>
                <c:pt idx="528">
                  <c:v>44596</c:v>
                </c:pt>
                <c:pt idx="529">
                  <c:v>44599</c:v>
                </c:pt>
                <c:pt idx="530">
                  <c:v>44600</c:v>
                </c:pt>
                <c:pt idx="531">
                  <c:v>44601</c:v>
                </c:pt>
                <c:pt idx="532">
                  <c:v>44602</c:v>
                </c:pt>
                <c:pt idx="533">
                  <c:v>44603</c:v>
                </c:pt>
                <c:pt idx="534">
                  <c:v>44606</c:v>
                </c:pt>
                <c:pt idx="535">
                  <c:v>44607</c:v>
                </c:pt>
                <c:pt idx="536">
                  <c:v>44608</c:v>
                </c:pt>
                <c:pt idx="537">
                  <c:v>44609</c:v>
                </c:pt>
                <c:pt idx="538">
                  <c:v>44610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44620</c:v>
                </c:pt>
                <c:pt idx="544">
                  <c:v>44621</c:v>
                </c:pt>
                <c:pt idx="545">
                  <c:v>44622</c:v>
                </c:pt>
                <c:pt idx="546">
                  <c:v>44623</c:v>
                </c:pt>
                <c:pt idx="547">
                  <c:v>44624</c:v>
                </c:pt>
                <c:pt idx="548">
                  <c:v>44627</c:v>
                </c:pt>
                <c:pt idx="549">
                  <c:v>44628</c:v>
                </c:pt>
                <c:pt idx="550">
                  <c:v>44629</c:v>
                </c:pt>
                <c:pt idx="551">
                  <c:v>44630</c:v>
                </c:pt>
                <c:pt idx="552">
                  <c:v>44631</c:v>
                </c:pt>
                <c:pt idx="553">
                  <c:v>44634</c:v>
                </c:pt>
                <c:pt idx="554">
                  <c:v>44635</c:v>
                </c:pt>
                <c:pt idx="555">
                  <c:v>44636</c:v>
                </c:pt>
                <c:pt idx="556">
                  <c:v>44637</c:v>
                </c:pt>
                <c:pt idx="557">
                  <c:v>44638</c:v>
                </c:pt>
                <c:pt idx="558">
                  <c:v>44641</c:v>
                </c:pt>
                <c:pt idx="559">
                  <c:v>44642</c:v>
                </c:pt>
                <c:pt idx="560">
                  <c:v>44643</c:v>
                </c:pt>
                <c:pt idx="561">
                  <c:v>44644</c:v>
                </c:pt>
                <c:pt idx="562">
                  <c:v>44645</c:v>
                </c:pt>
                <c:pt idx="563">
                  <c:v>44648</c:v>
                </c:pt>
                <c:pt idx="564">
                  <c:v>44649</c:v>
                </c:pt>
                <c:pt idx="565">
                  <c:v>44650</c:v>
                </c:pt>
                <c:pt idx="566">
                  <c:v>44651</c:v>
                </c:pt>
                <c:pt idx="567">
                  <c:v>44652</c:v>
                </c:pt>
                <c:pt idx="568">
                  <c:v>44655</c:v>
                </c:pt>
                <c:pt idx="569">
                  <c:v>44656</c:v>
                </c:pt>
                <c:pt idx="570">
                  <c:v>44657</c:v>
                </c:pt>
                <c:pt idx="571">
                  <c:v>44658</c:v>
                </c:pt>
                <c:pt idx="572">
                  <c:v>44659</c:v>
                </c:pt>
                <c:pt idx="573">
                  <c:v>44662</c:v>
                </c:pt>
                <c:pt idx="574">
                  <c:v>44663</c:v>
                </c:pt>
                <c:pt idx="575">
                  <c:v>44664</c:v>
                </c:pt>
                <c:pt idx="576">
                  <c:v>44665</c:v>
                </c:pt>
                <c:pt idx="577">
                  <c:v>44669</c:v>
                </c:pt>
                <c:pt idx="578">
                  <c:v>44670</c:v>
                </c:pt>
                <c:pt idx="579">
                  <c:v>44671</c:v>
                </c:pt>
                <c:pt idx="580">
                  <c:v>44672</c:v>
                </c:pt>
                <c:pt idx="581">
                  <c:v>44673</c:v>
                </c:pt>
                <c:pt idx="582">
                  <c:v>44676</c:v>
                </c:pt>
                <c:pt idx="583">
                  <c:v>44677</c:v>
                </c:pt>
                <c:pt idx="584">
                  <c:v>44678</c:v>
                </c:pt>
                <c:pt idx="585">
                  <c:v>44679</c:v>
                </c:pt>
                <c:pt idx="586">
                  <c:v>44680</c:v>
                </c:pt>
                <c:pt idx="587">
                  <c:v>44683</c:v>
                </c:pt>
                <c:pt idx="588">
                  <c:v>44684</c:v>
                </c:pt>
                <c:pt idx="589">
                  <c:v>44685</c:v>
                </c:pt>
                <c:pt idx="590">
                  <c:v>44686</c:v>
                </c:pt>
                <c:pt idx="591">
                  <c:v>44687</c:v>
                </c:pt>
                <c:pt idx="592">
                  <c:v>44690</c:v>
                </c:pt>
                <c:pt idx="593">
                  <c:v>44691</c:v>
                </c:pt>
                <c:pt idx="594">
                  <c:v>44692</c:v>
                </c:pt>
                <c:pt idx="595">
                  <c:v>44693</c:v>
                </c:pt>
                <c:pt idx="596">
                  <c:v>44694</c:v>
                </c:pt>
                <c:pt idx="597">
                  <c:v>44697</c:v>
                </c:pt>
                <c:pt idx="598">
                  <c:v>44698</c:v>
                </c:pt>
                <c:pt idx="599">
                  <c:v>44699</c:v>
                </c:pt>
                <c:pt idx="600">
                  <c:v>44700</c:v>
                </c:pt>
                <c:pt idx="601">
                  <c:v>44701</c:v>
                </c:pt>
                <c:pt idx="602">
                  <c:v>44704</c:v>
                </c:pt>
                <c:pt idx="603">
                  <c:v>44705</c:v>
                </c:pt>
                <c:pt idx="604">
                  <c:v>44706</c:v>
                </c:pt>
                <c:pt idx="605">
                  <c:v>44707</c:v>
                </c:pt>
                <c:pt idx="606">
                  <c:v>44708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44747</c:v>
                </c:pt>
                <c:pt idx="631">
                  <c:v>44748</c:v>
                </c:pt>
                <c:pt idx="632">
                  <c:v>44749</c:v>
                </c:pt>
                <c:pt idx="633">
                  <c:v>44750</c:v>
                </c:pt>
                <c:pt idx="634">
                  <c:v>44753</c:v>
                </c:pt>
                <c:pt idx="635">
                  <c:v>44754</c:v>
                </c:pt>
                <c:pt idx="636">
                  <c:v>44755</c:v>
                </c:pt>
                <c:pt idx="637">
                  <c:v>44756</c:v>
                </c:pt>
                <c:pt idx="638">
                  <c:v>44757</c:v>
                </c:pt>
                <c:pt idx="639">
                  <c:v>44760</c:v>
                </c:pt>
                <c:pt idx="640">
                  <c:v>44761</c:v>
                </c:pt>
                <c:pt idx="641">
                  <c:v>44762</c:v>
                </c:pt>
                <c:pt idx="642">
                  <c:v>44763</c:v>
                </c:pt>
                <c:pt idx="643">
                  <c:v>44764</c:v>
                </c:pt>
                <c:pt idx="644">
                  <c:v>44767</c:v>
                </c:pt>
                <c:pt idx="645">
                  <c:v>44768</c:v>
                </c:pt>
                <c:pt idx="646">
                  <c:v>44769</c:v>
                </c:pt>
                <c:pt idx="647">
                  <c:v>44770</c:v>
                </c:pt>
                <c:pt idx="648">
                  <c:v>44771</c:v>
                </c:pt>
                <c:pt idx="649">
                  <c:v>44774</c:v>
                </c:pt>
                <c:pt idx="650">
                  <c:v>44775</c:v>
                </c:pt>
                <c:pt idx="651">
                  <c:v>44776</c:v>
                </c:pt>
                <c:pt idx="652">
                  <c:v>44777</c:v>
                </c:pt>
                <c:pt idx="653">
                  <c:v>44778</c:v>
                </c:pt>
                <c:pt idx="654">
                  <c:v>44781</c:v>
                </c:pt>
                <c:pt idx="655">
                  <c:v>44782</c:v>
                </c:pt>
                <c:pt idx="656">
                  <c:v>44783</c:v>
                </c:pt>
                <c:pt idx="657">
                  <c:v>44784</c:v>
                </c:pt>
                <c:pt idx="658">
                  <c:v>44785</c:v>
                </c:pt>
                <c:pt idx="659">
                  <c:v>44788</c:v>
                </c:pt>
                <c:pt idx="660">
                  <c:v>44789</c:v>
                </c:pt>
                <c:pt idx="661">
                  <c:v>44790</c:v>
                </c:pt>
                <c:pt idx="662">
                  <c:v>44791</c:v>
                </c:pt>
                <c:pt idx="663">
                  <c:v>44792</c:v>
                </c:pt>
                <c:pt idx="664">
                  <c:v>44795</c:v>
                </c:pt>
                <c:pt idx="665">
                  <c:v>44796</c:v>
                </c:pt>
                <c:pt idx="666">
                  <c:v>44797</c:v>
                </c:pt>
                <c:pt idx="667">
                  <c:v>44798</c:v>
                </c:pt>
                <c:pt idx="668">
                  <c:v>44799</c:v>
                </c:pt>
                <c:pt idx="669">
                  <c:v>44802</c:v>
                </c:pt>
                <c:pt idx="670">
                  <c:v>44803</c:v>
                </c:pt>
                <c:pt idx="671">
                  <c:v>44804</c:v>
                </c:pt>
                <c:pt idx="672">
                  <c:v>44805</c:v>
                </c:pt>
                <c:pt idx="673">
                  <c:v>44806</c:v>
                </c:pt>
                <c:pt idx="674">
                  <c:v>44810</c:v>
                </c:pt>
                <c:pt idx="675">
                  <c:v>44811</c:v>
                </c:pt>
                <c:pt idx="676">
                  <c:v>44812</c:v>
                </c:pt>
                <c:pt idx="677">
                  <c:v>44813</c:v>
                </c:pt>
                <c:pt idx="678">
                  <c:v>44816</c:v>
                </c:pt>
                <c:pt idx="679">
                  <c:v>44817</c:v>
                </c:pt>
                <c:pt idx="680">
                  <c:v>44818</c:v>
                </c:pt>
                <c:pt idx="681">
                  <c:v>44819</c:v>
                </c:pt>
                <c:pt idx="682">
                  <c:v>44820</c:v>
                </c:pt>
                <c:pt idx="683">
                  <c:v>44823</c:v>
                </c:pt>
                <c:pt idx="684">
                  <c:v>44824</c:v>
                </c:pt>
                <c:pt idx="685">
                  <c:v>44825</c:v>
                </c:pt>
                <c:pt idx="686">
                  <c:v>44826</c:v>
                </c:pt>
              </c:numCache>
            </c:numRef>
          </c:cat>
          <c:val>
            <c:numRef>
              <c:f>Acciones!$P$3:$P$689</c:f>
              <c:numCache>
                <c:formatCode>0.00000</c:formatCode>
                <c:ptCount val="687"/>
                <c:pt idx="0" formatCode="0">
                  <c:v>100</c:v>
                </c:pt>
                <c:pt idx="1">
                  <c:v>96.444140857994938</c:v>
                </c:pt>
                <c:pt idx="2">
                  <c:v>92.796515255792613</c:v>
                </c:pt>
                <c:pt idx="3">
                  <c:v>95.66414544620325</c:v>
                </c:pt>
                <c:pt idx="4">
                  <c:v>96.444140857994938</c:v>
                </c:pt>
                <c:pt idx="5">
                  <c:v>95.985317733425106</c:v>
                </c:pt>
                <c:pt idx="6">
                  <c:v>96.168841477403063</c:v>
                </c:pt>
                <c:pt idx="7">
                  <c:v>96.352374397797661</c:v>
                </c:pt>
                <c:pt idx="8">
                  <c:v>97.866483138334473</c:v>
                </c:pt>
                <c:pt idx="9">
                  <c:v>97.178254186740062</c:v>
                </c:pt>
                <c:pt idx="10">
                  <c:v>97.109433356274366</c:v>
                </c:pt>
                <c:pt idx="11">
                  <c:v>100.98646478550125</c:v>
                </c:pt>
                <c:pt idx="12">
                  <c:v>98.233539802707043</c:v>
                </c:pt>
                <c:pt idx="13">
                  <c:v>98.004131681578343</c:v>
                </c:pt>
                <c:pt idx="14">
                  <c:v>100.55058958476715</c:v>
                </c:pt>
                <c:pt idx="15">
                  <c:v>97.728832300986454</c:v>
                </c:pt>
                <c:pt idx="16">
                  <c:v>93.48474420738701</c:v>
                </c:pt>
                <c:pt idx="17">
                  <c:v>101.62881165404909</c:v>
                </c:pt>
                <c:pt idx="18">
                  <c:v>97.063548979123652</c:v>
                </c:pt>
                <c:pt idx="19">
                  <c:v>96.421195228263343</c:v>
                </c:pt>
                <c:pt idx="20">
                  <c:v>95.205322321633389</c:v>
                </c:pt>
                <c:pt idx="21">
                  <c:v>98.050016058729057</c:v>
                </c:pt>
                <c:pt idx="22">
                  <c:v>98.21060105528791</c:v>
                </c:pt>
                <c:pt idx="23">
                  <c:v>99.632943335627431</c:v>
                </c:pt>
                <c:pt idx="24">
                  <c:v>94.79238357421427</c:v>
                </c:pt>
                <c:pt idx="25">
                  <c:v>90.181236522138093</c:v>
                </c:pt>
                <c:pt idx="26">
                  <c:v>89.86005505849964</c:v>
                </c:pt>
                <c:pt idx="27">
                  <c:v>92.42945859142003</c:v>
                </c:pt>
                <c:pt idx="28">
                  <c:v>93.828864418444596</c:v>
                </c:pt>
                <c:pt idx="29">
                  <c:v>92.819451709107597</c:v>
                </c:pt>
                <c:pt idx="30">
                  <c:v>95.251204404679967</c:v>
                </c:pt>
                <c:pt idx="31">
                  <c:v>90.777701307639362</c:v>
                </c:pt>
                <c:pt idx="32">
                  <c:v>91.351227345721483</c:v>
                </c:pt>
                <c:pt idx="33">
                  <c:v>88.323009864647844</c:v>
                </c:pt>
                <c:pt idx="34">
                  <c:v>86.785964670796048</c:v>
                </c:pt>
                <c:pt idx="35">
                  <c:v>82.748336774489559</c:v>
                </c:pt>
                <c:pt idx="36">
                  <c:v>80.293645331498041</c:v>
                </c:pt>
                <c:pt idx="37">
                  <c:v>74.673087864189029</c:v>
                </c:pt>
                <c:pt idx="38">
                  <c:v>69.534294562973159</c:v>
                </c:pt>
                <c:pt idx="39">
                  <c:v>67.676072493691208</c:v>
                </c:pt>
                <c:pt idx="40">
                  <c:v>68.937827483367741</c:v>
                </c:pt>
                <c:pt idx="41">
                  <c:v>66.873136040376224</c:v>
                </c:pt>
                <c:pt idx="42">
                  <c:v>67.125487497132369</c:v>
                </c:pt>
                <c:pt idx="43">
                  <c:v>57.100250057352596</c:v>
                </c:pt>
                <c:pt idx="44">
                  <c:v>56.572608396421195</c:v>
                </c:pt>
                <c:pt idx="45">
                  <c:v>46.019727001605872</c:v>
                </c:pt>
                <c:pt idx="46">
                  <c:v>53.108511126405133</c:v>
                </c:pt>
                <c:pt idx="47">
                  <c:v>43.977976600137644</c:v>
                </c:pt>
                <c:pt idx="48">
                  <c:v>28.492773571920161</c:v>
                </c:pt>
                <c:pt idx="49">
                  <c:v>35.604496444138562</c:v>
                </c:pt>
                <c:pt idx="50">
                  <c:v>22.413397568249597</c:v>
                </c:pt>
                <c:pt idx="51">
                  <c:v>21.702225281027758</c:v>
                </c:pt>
                <c:pt idx="52">
                  <c:v>13.787565955494378</c:v>
                </c:pt>
                <c:pt idx="53">
                  <c:v>16.219316356962604</c:v>
                </c:pt>
                <c:pt idx="54">
                  <c:v>17.75636613902271</c:v>
                </c:pt>
                <c:pt idx="55">
                  <c:v>18.146363844918557</c:v>
                </c:pt>
                <c:pt idx="56">
                  <c:v>22.436338609772879</c:v>
                </c:pt>
                <c:pt idx="57">
                  <c:v>26.359256710254641</c:v>
                </c:pt>
                <c:pt idx="58">
                  <c:v>28.286304198210598</c:v>
                </c:pt>
                <c:pt idx="59">
                  <c:v>26.24455150263822</c:v>
                </c:pt>
                <c:pt idx="60">
                  <c:v>25.372791924753386</c:v>
                </c:pt>
                <c:pt idx="61">
                  <c:v>23.376921312227573</c:v>
                </c:pt>
                <c:pt idx="62">
                  <c:v>19.3163569626061</c:v>
                </c:pt>
                <c:pt idx="63">
                  <c:v>19.293415921082815</c:v>
                </c:pt>
                <c:pt idx="64">
                  <c:v>18.169304886441843</c:v>
                </c:pt>
                <c:pt idx="65">
                  <c:v>20.34870383115393</c:v>
                </c:pt>
                <c:pt idx="66">
                  <c:v>20.440467997247076</c:v>
                </c:pt>
                <c:pt idx="67">
                  <c:v>22.275751319109887</c:v>
                </c:pt>
                <c:pt idx="68">
                  <c:v>22.413397568249597</c:v>
                </c:pt>
                <c:pt idx="69">
                  <c:v>21.495755907318191</c:v>
                </c:pt>
                <c:pt idx="70">
                  <c:v>21.748107364074329</c:v>
                </c:pt>
                <c:pt idx="71">
                  <c:v>21.679284239504469</c:v>
                </c:pt>
                <c:pt idx="72">
                  <c:v>21.335168616655196</c:v>
                </c:pt>
                <c:pt idx="73">
                  <c:v>21.426932782748334</c:v>
                </c:pt>
                <c:pt idx="74">
                  <c:v>21.58752007341133</c:v>
                </c:pt>
                <c:pt idx="75">
                  <c:v>19.522826336315667</c:v>
                </c:pt>
                <c:pt idx="76">
                  <c:v>20.532232163340211</c:v>
                </c:pt>
                <c:pt idx="77">
                  <c:v>20.256939665060791</c:v>
                </c:pt>
                <c:pt idx="78">
                  <c:v>16.746960311998162</c:v>
                </c:pt>
                <c:pt idx="79">
                  <c:v>17.022252810277585</c:v>
                </c:pt>
                <c:pt idx="80">
                  <c:v>20.050470291351228</c:v>
                </c:pt>
                <c:pt idx="81">
                  <c:v>22.34457444367974</c:v>
                </c:pt>
                <c:pt idx="82">
                  <c:v>21.93163569626061</c:v>
                </c:pt>
                <c:pt idx="83">
                  <c:v>19.821059876118376</c:v>
                </c:pt>
                <c:pt idx="84">
                  <c:v>18.949300298233538</c:v>
                </c:pt>
                <c:pt idx="85">
                  <c:v>18.628125716907544</c:v>
                </c:pt>
                <c:pt idx="86">
                  <c:v>17.871071346639138</c:v>
                </c:pt>
                <c:pt idx="87">
                  <c:v>16.334021564579032</c:v>
                </c:pt>
                <c:pt idx="88">
                  <c:v>16.746960311998162</c:v>
                </c:pt>
                <c:pt idx="89">
                  <c:v>15.645790318880476</c:v>
                </c:pt>
                <c:pt idx="90">
                  <c:v>14.751089699472356</c:v>
                </c:pt>
                <c:pt idx="91">
                  <c:v>14.223445744436797</c:v>
                </c:pt>
                <c:pt idx="92">
                  <c:v>13.672860747877952</c:v>
                </c:pt>
                <c:pt idx="93">
                  <c:v>12.938747419132826</c:v>
                </c:pt>
                <c:pt idx="94">
                  <c:v>17.159899059417295</c:v>
                </c:pt>
                <c:pt idx="95">
                  <c:v>16.058729066299609</c:v>
                </c:pt>
                <c:pt idx="96">
                  <c:v>18.444597384721263</c:v>
                </c:pt>
                <c:pt idx="97">
                  <c:v>18.674007799954119</c:v>
                </c:pt>
                <c:pt idx="98">
                  <c:v>18.261069052534985</c:v>
                </c:pt>
                <c:pt idx="99">
                  <c:v>18.765771966047257</c:v>
                </c:pt>
                <c:pt idx="100">
                  <c:v>19.224592796512962</c:v>
                </c:pt>
                <c:pt idx="101">
                  <c:v>18.719889883000686</c:v>
                </c:pt>
                <c:pt idx="102">
                  <c:v>18.306951135581556</c:v>
                </c:pt>
                <c:pt idx="103">
                  <c:v>19.293415921082815</c:v>
                </c:pt>
                <c:pt idx="104">
                  <c:v>22.069281945400316</c:v>
                </c:pt>
                <c:pt idx="105">
                  <c:v>25.074558384950674</c:v>
                </c:pt>
                <c:pt idx="106">
                  <c:v>25.556320256939664</c:v>
                </c:pt>
                <c:pt idx="107">
                  <c:v>29.364533149804998</c:v>
                </c:pt>
                <c:pt idx="108">
                  <c:v>39.687999541179167</c:v>
                </c:pt>
                <c:pt idx="109">
                  <c:v>36.040376233080977</c:v>
                </c:pt>
                <c:pt idx="110">
                  <c:v>32.300986464785495</c:v>
                </c:pt>
                <c:pt idx="111">
                  <c:v>25.258086717136958</c:v>
                </c:pt>
                <c:pt idx="112">
                  <c:v>30.075705437026841</c:v>
                </c:pt>
                <c:pt idx="113">
                  <c:v>29.662766689607707</c:v>
                </c:pt>
                <c:pt idx="114">
                  <c:v>29.662766689607707</c:v>
                </c:pt>
                <c:pt idx="115">
                  <c:v>29.479238357421423</c:v>
                </c:pt>
                <c:pt idx="116">
                  <c:v>28.079834824501031</c:v>
                </c:pt>
                <c:pt idx="117">
                  <c:v>27.827483367744893</c:v>
                </c:pt>
                <c:pt idx="118">
                  <c:v>26.611608167010779</c:v>
                </c:pt>
                <c:pt idx="119">
                  <c:v>29.915118146363838</c:v>
                </c:pt>
                <c:pt idx="120">
                  <c:v>27.139252122046337</c:v>
                </c:pt>
                <c:pt idx="121">
                  <c:v>27.162193163569626</c:v>
                </c:pt>
                <c:pt idx="122">
                  <c:v>25.120440467997245</c:v>
                </c:pt>
                <c:pt idx="123">
                  <c:v>26.106905253498507</c:v>
                </c:pt>
                <c:pt idx="124">
                  <c:v>25.648084423032802</c:v>
                </c:pt>
                <c:pt idx="125">
                  <c:v>26.634549208534064</c:v>
                </c:pt>
                <c:pt idx="126">
                  <c:v>26.634549208534064</c:v>
                </c:pt>
                <c:pt idx="127">
                  <c:v>28.217481073640744</c:v>
                </c:pt>
                <c:pt idx="128">
                  <c:v>27.368662537279185</c:v>
                </c:pt>
                <c:pt idx="129">
                  <c:v>27.598072952512041</c:v>
                </c:pt>
                <c:pt idx="130">
                  <c:v>26.772195457673774</c:v>
                </c:pt>
                <c:pt idx="131">
                  <c:v>28.17159899059417</c:v>
                </c:pt>
                <c:pt idx="132">
                  <c:v>26.932782748336777</c:v>
                </c:pt>
                <c:pt idx="133">
                  <c:v>28.079834824501031</c:v>
                </c:pt>
                <c:pt idx="134">
                  <c:v>28.882771277816012</c:v>
                </c:pt>
                <c:pt idx="135">
                  <c:v>28.401009405827025</c:v>
                </c:pt>
                <c:pt idx="136">
                  <c:v>27.689837118605183</c:v>
                </c:pt>
                <c:pt idx="137">
                  <c:v>27.55219086946547</c:v>
                </c:pt>
                <c:pt idx="138">
                  <c:v>28.99747648543244</c:v>
                </c:pt>
                <c:pt idx="139">
                  <c:v>28.791007111722873</c:v>
                </c:pt>
                <c:pt idx="140">
                  <c:v>27.460426703372331</c:v>
                </c:pt>
                <c:pt idx="141">
                  <c:v>26.86395962376692</c:v>
                </c:pt>
                <c:pt idx="142">
                  <c:v>27.437485661849049</c:v>
                </c:pt>
                <c:pt idx="143">
                  <c:v>28.607478779536589</c:v>
                </c:pt>
                <c:pt idx="144">
                  <c:v>27.643955035558616</c:v>
                </c:pt>
                <c:pt idx="145">
                  <c:v>27.942188575361321</c:v>
                </c:pt>
                <c:pt idx="146">
                  <c:v>26.473961917871069</c:v>
                </c:pt>
                <c:pt idx="147">
                  <c:v>25.808671713695801</c:v>
                </c:pt>
                <c:pt idx="148">
                  <c:v>25.648084423032802</c:v>
                </c:pt>
                <c:pt idx="149">
                  <c:v>26.175728378068364</c:v>
                </c:pt>
                <c:pt idx="150">
                  <c:v>27.437485661849049</c:v>
                </c:pt>
                <c:pt idx="151">
                  <c:v>26.657490250057347</c:v>
                </c:pt>
                <c:pt idx="152">
                  <c:v>27.345721495755903</c:v>
                </c:pt>
                <c:pt idx="153">
                  <c:v>29.571002523514565</c:v>
                </c:pt>
                <c:pt idx="154">
                  <c:v>28.561596696490017</c:v>
                </c:pt>
                <c:pt idx="155">
                  <c:v>28.446891488873593</c:v>
                </c:pt>
                <c:pt idx="156">
                  <c:v>28.561596696490017</c:v>
                </c:pt>
                <c:pt idx="157">
                  <c:v>26.542785042440926</c:v>
                </c:pt>
                <c:pt idx="158">
                  <c:v>27.391603578802474</c:v>
                </c:pt>
                <c:pt idx="159">
                  <c:v>26.588667125487497</c:v>
                </c:pt>
                <c:pt idx="160">
                  <c:v>26.680431291580636</c:v>
                </c:pt>
                <c:pt idx="161">
                  <c:v>26.565726083964208</c:v>
                </c:pt>
                <c:pt idx="162">
                  <c:v>27.735719201651754</c:v>
                </c:pt>
                <c:pt idx="163">
                  <c:v>27.41454462032576</c:v>
                </c:pt>
                <c:pt idx="164">
                  <c:v>26.496902959394358</c:v>
                </c:pt>
                <c:pt idx="165">
                  <c:v>27.621013994035327</c:v>
                </c:pt>
                <c:pt idx="166">
                  <c:v>29.135122734572143</c:v>
                </c:pt>
                <c:pt idx="167">
                  <c:v>27.873365450791464</c:v>
                </c:pt>
                <c:pt idx="168">
                  <c:v>29.295710025235145</c:v>
                </c:pt>
                <c:pt idx="169">
                  <c:v>29.685707731130989</c:v>
                </c:pt>
                <c:pt idx="170">
                  <c:v>31.45216792842395</c:v>
                </c:pt>
                <c:pt idx="171">
                  <c:v>32.1403991741225</c:v>
                </c:pt>
                <c:pt idx="172">
                  <c:v>33.769213122275751</c:v>
                </c:pt>
                <c:pt idx="173">
                  <c:v>34.136269786648313</c:v>
                </c:pt>
                <c:pt idx="174">
                  <c:v>34.159210828171602</c:v>
                </c:pt>
                <c:pt idx="175">
                  <c:v>34.365680201881169</c:v>
                </c:pt>
                <c:pt idx="176">
                  <c:v>37.118605184675381</c:v>
                </c:pt>
                <c:pt idx="177">
                  <c:v>36.751548520302819</c:v>
                </c:pt>
                <c:pt idx="178">
                  <c:v>38.380362468456063</c:v>
                </c:pt>
                <c:pt idx="179">
                  <c:v>38.196834136269779</c:v>
                </c:pt>
                <c:pt idx="180">
                  <c:v>36.315668731360404</c:v>
                </c:pt>
                <c:pt idx="181">
                  <c:v>33.425097499426471</c:v>
                </c:pt>
                <c:pt idx="182">
                  <c:v>33.241569167240193</c:v>
                </c:pt>
                <c:pt idx="183">
                  <c:v>33.035099793530627</c:v>
                </c:pt>
                <c:pt idx="184">
                  <c:v>33.815095205322322</c:v>
                </c:pt>
                <c:pt idx="185">
                  <c:v>33.310392291810039</c:v>
                </c:pt>
                <c:pt idx="186">
                  <c:v>31.635696260610231</c:v>
                </c:pt>
                <c:pt idx="187">
                  <c:v>29.135122734572143</c:v>
                </c:pt>
                <c:pt idx="188">
                  <c:v>30.190410644643269</c:v>
                </c:pt>
                <c:pt idx="189">
                  <c:v>31.45216792842395</c:v>
                </c:pt>
                <c:pt idx="190">
                  <c:v>29.731589814177561</c:v>
                </c:pt>
                <c:pt idx="191">
                  <c:v>30.075705437026841</c:v>
                </c:pt>
                <c:pt idx="192">
                  <c:v>32.048635008029365</c:v>
                </c:pt>
                <c:pt idx="193">
                  <c:v>30.419821059876117</c:v>
                </c:pt>
                <c:pt idx="194">
                  <c:v>31.062170222528096</c:v>
                </c:pt>
                <c:pt idx="195">
                  <c:v>31.658637302133521</c:v>
                </c:pt>
                <c:pt idx="196">
                  <c:v>32.392750630878638</c:v>
                </c:pt>
                <c:pt idx="197">
                  <c:v>31.24569855471438</c:v>
                </c:pt>
                <c:pt idx="198">
                  <c:v>31.842165634319798</c:v>
                </c:pt>
                <c:pt idx="199">
                  <c:v>31.72746042670337</c:v>
                </c:pt>
                <c:pt idx="200">
                  <c:v>31.199816471667813</c:v>
                </c:pt>
                <c:pt idx="201">
                  <c:v>32.645102087634776</c:v>
                </c:pt>
                <c:pt idx="202">
                  <c:v>32.232163340215649</c:v>
                </c:pt>
                <c:pt idx="203">
                  <c:v>31.956870841936219</c:v>
                </c:pt>
                <c:pt idx="204">
                  <c:v>33.126863959623762</c:v>
                </c:pt>
                <c:pt idx="205">
                  <c:v>33.241569167240193</c:v>
                </c:pt>
                <c:pt idx="206">
                  <c:v>32.094517091075929</c:v>
                </c:pt>
                <c:pt idx="207">
                  <c:v>31.498050011470518</c:v>
                </c:pt>
                <c:pt idx="208">
                  <c:v>28.011011699931178</c:v>
                </c:pt>
                <c:pt idx="209">
                  <c:v>28.217481073640744</c:v>
                </c:pt>
                <c:pt idx="210">
                  <c:v>27.185134205092908</c:v>
                </c:pt>
                <c:pt idx="211">
                  <c:v>27.276898371186054</c:v>
                </c:pt>
                <c:pt idx="212">
                  <c:v>27.253957329662764</c:v>
                </c:pt>
                <c:pt idx="213">
                  <c:v>28.309245239733883</c:v>
                </c:pt>
                <c:pt idx="214">
                  <c:v>31.658637302133521</c:v>
                </c:pt>
                <c:pt idx="215">
                  <c:v>32.989217710484056</c:v>
                </c:pt>
                <c:pt idx="216">
                  <c:v>39.573296627666892</c:v>
                </c:pt>
                <c:pt idx="217">
                  <c:v>38.609772883688912</c:v>
                </c:pt>
                <c:pt idx="218">
                  <c:v>38.013305804083501</c:v>
                </c:pt>
                <c:pt idx="219">
                  <c:v>35.21449873824271</c:v>
                </c:pt>
                <c:pt idx="220">
                  <c:v>36.79743289745354</c:v>
                </c:pt>
                <c:pt idx="221">
                  <c:v>40.835051617343424</c:v>
                </c:pt>
                <c:pt idx="222">
                  <c:v>42.395044735030964</c:v>
                </c:pt>
                <c:pt idx="223">
                  <c:v>44.436799724707491</c:v>
                </c:pt>
                <c:pt idx="224">
                  <c:v>46.180314292268868</c:v>
                </c:pt>
                <c:pt idx="225">
                  <c:v>44.551502638219773</c:v>
                </c:pt>
                <c:pt idx="226">
                  <c:v>45.239731589814177</c:v>
                </c:pt>
                <c:pt idx="227">
                  <c:v>46.31796512961688</c:v>
                </c:pt>
                <c:pt idx="228">
                  <c:v>46.799724707501717</c:v>
                </c:pt>
                <c:pt idx="229">
                  <c:v>47.602661160816695</c:v>
                </c:pt>
                <c:pt idx="230">
                  <c:v>48.795595320027523</c:v>
                </c:pt>
                <c:pt idx="231">
                  <c:v>51.043817389309474</c:v>
                </c:pt>
                <c:pt idx="232">
                  <c:v>53.383803624684553</c:v>
                </c:pt>
                <c:pt idx="233">
                  <c:v>56.618490479467766</c:v>
                </c:pt>
                <c:pt idx="234">
                  <c:v>56.434962147281489</c:v>
                </c:pt>
                <c:pt idx="235">
                  <c:v>56.434962147281489</c:v>
                </c:pt>
                <c:pt idx="236">
                  <c:v>55.907320486350073</c:v>
                </c:pt>
                <c:pt idx="237">
                  <c:v>54.026150493232386</c:v>
                </c:pt>
                <c:pt idx="238">
                  <c:v>54.82908924065152</c:v>
                </c:pt>
                <c:pt idx="239">
                  <c:v>55.287910071117231</c:v>
                </c:pt>
                <c:pt idx="240">
                  <c:v>53.223218628125714</c:v>
                </c:pt>
                <c:pt idx="241">
                  <c:v>54.209678825418671</c:v>
                </c:pt>
                <c:pt idx="242">
                  <c:v>53.750860289057123</c:v>
                </c:pt>
                <c:pt idx="243">
                  <c:v>52.557926129846287</c:v>
                </c:pt>
                <c:pt idx="244">
                  <c:v>51.548518008717593</c:v>
                </c:pt>
                <c:pt idx="245">
                  <c:v>49.231472814865789</c:v>
                </c:pt>
                <c:pt idx="246">
                  <c:v>46.61619637531544</c:v>
                </c:pt>
                <c:pt idx="247">
                  <c:v>49.552649690295944</c:v>
                </c:pt>
                <c:pt idx="248">
                  <c:v>48.910300527643955</c:v>
                </c:pt>
                <c:pt idx="249">
                  <c:v>49.483826565726083</c:v>
                </c:pt>
                <c:pt idx="250">
                  <c:v>49.919706354668506</c:v>
                </c:pt>
                <c:pt idx="251">
                  <c:v>52.259694884147734</c:v>
                </c:pt>
                <c:pt idx="252">
                  <c:v>52.351456756136727</c:v>
                </c:pt>
                <c:pt idx="253">
                  <c:v>48.956182610690519</c:v>
                </c:pt>
                <c:pt idx="254">
                  <c:v>49.850883230098638</c:v>
                </c:pt>
                <c:pt idx="255">
                  <c:v>47.71736407432897</c:v>
                </c:pt>
                <c:pt idx="256">
                  <c:v>45.744439091534751</c:v>
                </c:pt>
                <c:pt idx="257">
                  <c:v>46.639137416838715</c:v>
                </c:pt>
                <c:pt idx="258">
                  <c:v>45.423259922000454</c:v>
                </c:pt>
                <c:pt idx="259">
                  <c:v>48.864416150493227</c:v>
                </c:pt>
                <c:pt idx="260">
                  <c:v>46.524434503326447</c:v>
                </c:pt>
                <c:pt idx="261">
                  <c:v>50.906173434273903</c:v>
                </c:pt>
                <c:pt idx="262">
                  <c:v>48.703831153934388</c:v>
                </c:pt>
                <c:pt idx="263">
                  <c:v>48.313831153934387</c:v>
                </c:pt>
                <c:pt idx="264">
                  <c:v>49.162651984400085</c:v>
                </c:pt>
                <c:pt idx="265">
                  <c:v>48.933241569167237</c:v>
                </c:pt>
                <c:pt idx="266">
                  <c:v>48.65794677678366</c:v>
                </c:pt>
                <c:pt idx="267">
                  <c:v>47.350307409956407</c:v>
                </c:pt>
                <c:pt idx="268">
                  <c:v>48.17618719889883</c:v>
                </c:pt>
                <c:pt idx="269">
                  <c:v>49.896765313145217</c:v>
                </c:pt>
                <c:pt idx="270">
                  <c:v>52.236751548520303</c:v>
                </c:pt>
                <c:pt idx="271">
                  <c:v>50.35558843771507</c:v>
                </c:pt>
                <c:pt idx="272">
                  <c:v>52.489100711172284</c:v>
                </c:pt>
                <c:pt idx="273">
                  <c:v>53.911447579720118</c:v>
                </c:pt>
                <c:pt idx="274">
                  <c:v>54.255563202569391</c:v>
                </c:pt>
                <c:pt idx="275">
                  <c:v>55.242027988070653</c:v>
                </c:pt>
                <c:pt idx="276">
                  <c:v>55.37967194310621</c:v>
                </c:pt>
                <c:pt idx="277">
                  <c:v>57.467306721725166</c:v>
                </c:pt>
                <c:pt idx="278">
                  <c:v>56.572608396421195</c:v>
                </c:pt>
                <c:pt idx="279">
                  <c:v>54.094975911906396</c:v>
                </c:pt>
                <c:pt idx="280">
                  <c:v>54.737327368662534</c:v>
                </c:pt>
                <c:pt idx="281">
                  <c:v>54.714384033035103</c:v>
                </c:pt>
                <c:pt idx="282">
                  <c:v>55.930256939665057</c:v>
                </c:pt>
                <c:pt idx="283">
                  <c:v>55.081440697407658</c:v>
                </c:pt>
                <c:pt idx="284">
                  <c:v>53.429688001835288</c:v>
                </c:pt>
                <c:pt idx="285">
                  <c:v>55.49438173893094</c:v>
                </c:pt>
                <c:pt idx="286">
                  <c:v>52.282635925671016</c:v>
                </c:pt>
                <c:pt idx="287">
                  <c:v>54.89791236522138</c:v>
                </c:pt>
                <c:pt idx="288">
                  <c:v>56.916721725166319</c:v>
                </c:pt>
                <c:pt idx="289">
                  <c:v>53.223218628125714</c:v>
                </c:pt>
                <c:pt idx="290">
                  <c:v>49.369121358109652</c:v>
                </c:pt>
                <c:pt idx="291">
                  <c:v>49.047944482679512</c:v>
                </c:pt>
                <c:pt idx="292">
                  <c:v>47.465017205781137</c:v>
                </c:pt>
                <c:pt idx="293">
                  <c:v>47.350307409956407</c:v>
                </c:pt>
                <c:pt idx="294">
                  <c:v>46.707962835512731</c:v>
                </c:pt>
                <c:pt idx="295">
                  <c:v>46.226198669419581</c:v>
                </c:pt>
                <c:pt idx="296">
                  <c:v>42.188573067217249</c:v>
                </c:pt>
                <c:pt idx="297">
                  <c:v>43.24386327139252</c:v>
                </c:pt>
                <c:pt idx="298">
                  <c:v>46.61619637531544</c:v>
                </c:pt>
                <c:pt idx="299">
                  <c:v>50.584994264739613</c:v>
                </c:pt>
                <c:pt idx="300">
                  <c:v>51.296171140169768</c:v>
                </c:pt>
                <c:pt idx="301">
                  <c:v>52.810277586602425</c:v>
                </c:pt>
                <c:pt idx="302">
                  <c:v>49.300298233539799</c:v>
                </c:pt>
                <c:pt idx="303">
                  <c:v>51.387933012158747</c:v>
                </c:pt>
                <c:pt idx="304">
                  <c:v>50.401465932553336</c:v>
                </c:pt>
                <c:pt idx="305">
                  <c:v>52.603808212892858</c:v>
                </c:pt>
                <c:pt idx="306">
                  <c:v>49.460883230098645</c:v>
                </c:pt>
                <c:pt idx="307">
                  <c:v>45.973849506767607</c:v>
                </c:pt>
                <c:pt idx="308">
                  <c:v>44.68914888735948</c:v>
                </c:pt>
                <c:pt idx="309">
                  <c:v>45.216790548290888</c:v>
                </c:pt>
                <c:pt idx="310">
                  <c:v>45.354439091534751</c:v>
                </c:pt>
                <c:pt idx="311">
                  <c:v>43.496212434044502</c:v>
                </c:pt>
                <c:pt idx="312">
                  <c:v>46.960309704060563</c:v>
                </c:pt>
                <c:pt idx="313">
                  <c:v>46.31796512961688</c:v>
                </c:pt>
                <c:pt idx="314">
                  <c:v>46.065611378756586</c:v>
                </c:pt>
                <c:pt idx="315">
                  <c:v>48.245012617572833</c:v>
                </c:pt>
                <c:pt idx="316">
                  <c:v>48.497359486120665</c:v>
                </c:pt>
                <c:pt idx="317">
                  <c:v>48.336774489561826</c:v>
                </c:pt>
                <c:pt idx="318">
                  <c:v>49.644411562284922</c:v>
                </c:pt>
                <c:pt idx="319">
                  <c:v>47.740305115852259</c:v>
                </c:pt>
                <c:pt idx="320">
                  <c:v>46.180314292268868</c:v>
                </c:pt>
                <c:pt idx="321">
                  <c:v>45.996785960082583</c:v>
                </c:pt>
                <c:pt idx="322">
                  <c:v>46.340906171140169</c:v>
                </c:pt>
                <c:pt idx="323">
                  <c:v>46.386783665978434</c:v>
                </c:pt>
                <c:pt idx="324">
                  <c:v>46.593253039688001</c:v>
                </c:pt>
                <c:pt idx="325">
                  <c:v>47.510894700619403</c:v>
                </c:pt>
                <c:pt idx="326">
                  <c:v>46.501491167699008</c:v>
                </c:pt>
                <c:pt idx="327">
                  <c:v>47.465017205781137</c:v>
                </c:pt>
                <c:pt idx="328">
                  <c:v>48.910300527643955</c:v>
                </c:pt>
                <c:pt idx="329">
                  <c:v>48.956182610690519</c:v>
                </c:pt>
                <c:pt idx="330">
                  <c:v>49.988531773342501</c:v>
                </c:pt>
                <c:pt idx="331">
                  <c:v>49.644411562284922</c:v>
                </c:pt>
                <c:pt idx="332">
                  <c:v>51.525576967194311</c:v>
                </c:pt>
                <c:pt idx="333">
                  <c:v>51.961459050240876</c:v>
                </c:pt>
                <c:pt idx="334">
                  <c:v>48.818538655654962</c:v>
                </c:pt>
                <c:pt idx="335">
                  <c:v>48.68088781830695</c:v>
                </c:pt>
                <c:pt idx="336">
                  <c:v>47.602661160816695</c:v>
                </c:pt>
                <c:pt idx="337">
                  <c:v>48.956182610690519</c:v>
                </c:pt>
                <c:pt idx="338">
                  <c:v>48.68088781830695</c:v>
                </c:pt>
                <c:pt idx="339">
                  <c:v>51.20440467997247</c:v>
                </c:pt>
                <c:pt idx="340">
                  <c:v>52.466164257857294</c:v>
                </c:pt>
                <c:pt idx="341">
                  <c:v>53.865565496673554</c:v>
                </c:pt>
                <c:pt idx="342">
                  <c:v>50.103234686854783</c:v>
                </c:pt>
                <c:pt idx="343">
                  <c:v>50.56205781142463</c:v>
                </c:pt>
                <c:pt idx="344">
                  <c:v>52.030282174810729</c:v>
                </c:pt>
                <c:pt idx="345">
                  <c:v>51.80087175957788</c:v>
                </c:pt>
                <c:pt idx="346">
                  <c:v>52.122044046799722</c:v>
                </c:pt>
                <c:pt idx="347">
                  <c:v>51.617343427391603</c:v>
                </c:pt>
                <c:pt idx="348">
                  <c:v>52.512041752695573</c:v>
                </c:pt>
                <c:pt idx="349">
                  <c:v>52.557926129846287</c:v>
                </c:pt>
                <c:pt idx="350">
                  <c:v>52.305572378986</c:v>
                </c:pt>
                <c:pt idx="351">
                  <c:v>54.278504244092673</c:v>
                </c:pt>
                <c:pt idx="352">
                  <c:v>60.701993576508372</c:v>
                </c:pt>
                <c:pt idx="353">
                  <c:v>58.362011929341584</c:v>
                </c:pt>
                <c:pt idx="354">
                  <c:v>56.687311309933463</c:v>
                </c:pt>
                <c:pt idx="355">
                  <c:v>57.536132140399168</c:v>
                </c:pt>
                <c:pt idx="356">
                  <c:v>59.509064005505842</c:v>
                </c:pt>
                <c:pt idx="357">
                  <c:v>58.522596925900437</c:v>
                </c:pt>
                <c:pt idx="358">
                  <c:v>61.160816701078225</c:v>
                </c:pt>
                <c:pt idx="359">
                  <c:v>64.556088552420277</c:v>
                </c:pt>
                <c:pt idx="360">
                  <c:v>66.368433126863962</c:v>
                </c:pt>
                <c:pt idx="361">
                  <c:v>64.991970635466842</c:v>
                </c:pt>
                <c:pt idx="362">
                  <c:v>64.96902959394356</c:v>
                </c:pt>
                <c:pt idx="363">
                  <c:v>62.904335856847901</c:v>
                </c:pt>
                <c:pt idx="364">
                  <c:v>64.831383344803854</c:v>
                </c:pt>
                <c:pt idx="365">
                  <c:v>63.363158981417747</c:v>
                </c:pt>
                <c:pt idx="366">
                  <c:v>63.47786189493003</c:v>
                </c:pt>
                <c:pt idx="367">
                  <c:v>63.041982105987607</c:v>
                </c:pt>
                <c:pt idx="368">
                  <c:v>63.661390227116307</c:v>
                </c:pt>
                <c:pt idx="369">
                  <c:v>66.116081670107818</c:v>
                </c:pt>
                <c:pt idx="370">
                  <c:v>66.024319798118825</c:v>
                </c:pt>
                <c:pt idx="371">
                  <c:v>65.955494379444829</c:v>
                </c:pt>
                <c:pt idx="372">
                  <c:v>65.955494379444829</c:v>
                </c:pt>
                <c:pt idx="373">
                  <c:v>63.844918559302585</c:v>
                </c:pt>
                <c:pt idx="374">
                  <c:v>62.835510438173891</c:v>
                </c:pt>
                <c:pt idx="375">
                  <c:v>61.527873365450795</c:v>
                </c:pt>
                <c:pt idx="376">
                  <c:v>60.5643496214728</c:v>
                </c:pt>
                <c:pt idx="377">
                  <c:v>59.922002752924975</c:v>
                </c:pt>
                <c:pt idx="378">
                  <c:v>60.908462950217931</c:v>
                </c:pt>
                <c:pt idx="379">
                  <c:v>56.022023399862356</c:v>
                </c:pt>
                <c:pt idx="380">
                  <c:v>55.86143610919936</c:v>
                </c:pt>
                <c:pt idx="381">
                  <c:v>54.00321403991741</c:v>
                </c:pt>
                <c:pt idx="382">
                  <c:v>53.888506538196822</c:v>
                </c:pt>
                <c:pt idx="383">
                  <c:v>56.572608396421195</c:v>
                </c:pt>
                <c:pt idx="384">
                  <c:v>56.113785271851334</c:v>
                </c:pt>
                <c:pt idx="385">
                  <c:v>57.490247763248448</c:v>
                </c:pt>
                <c:pt idx="386">
                  <c:v>56.136726313374631</c:v>
                </c:pt>
                <c:pt idx="387">
                  <c:v>54.140857994952974</c:v>
                </c:pt>
                <c:pt idx="388">
                  <c:v>51.227345721495745</c:v>
                </c:pt>
                <c:pt idx="389">
                  <c:v>53.016749254416155</c:v>
                </c:pt>
                <c:pt idx="390">
                  <c:v>53.9343886212434</c:v>
                </c:pt>
                <c:pt idx="391">
                  <c:v>52.924982794218856</c:v>
                </c:pt>
                <c:pt idx="392">
                  <c:v>52.282635925671016</c:v>
                </c:pt>
                <c:pt idx="393">
                  <c:v>54.072034870383114</c:v>
                </c:pt>
                <c:pt idx="394">
                  <c:v>52.626751548520303</c:v>
                </c:pt>
                <c:pt idx="395">
                  <c:v>54.599676531314515</c:v>
                </c:pt>
                <c:pt idx="396">
                  <c:v>54.347329662766683</c:v>
                </c:pt>
                <c:pt idx="397">
                  <c:v>51.4567561367286</c:v>
                </c:pt>
                <c:pt idx="398">
                  <c:v>51.732046340903871</c:v>
                </c:pt>
                <c:pt idx="399">
                  <c:v>51.181461344345038</c:v>
                </c:pt>
                <c:pt idx="400">
                  <c:v>49.850883230098638</c:v>
                </c:pt>
                <c:pt idx="401">
                  <c:v>49.965590731819212</c:v>
                </c:pt>
                <c:pt idx="402">
                  <c:v>49.850883230098638</c:v>
                </c:pt>
                <c:pt idx="403">
                  <c:v>49.644411562284922</c:v>
                </c:pt>
                <c:pt idx="404">
                  <c:v>49.919706354668506</c:v>
                </c:pt>
                <c:pt idx="405">
                  <c:v>49.69029593943565</c:v>
                </c:pt>
                <c:pt idx="406">
                  <c:v>48.818538655654962</c:v>
                </c:pt>
                <c:pt idx="407">
                  <c:v>47.923833448038536</c:v>
                </c:pt>
                <c:pt idx="408">
                  <c:v>46.61619637531544</c:v>
                </c:pt>
                <c:pt idx="409">
                  <c:v>44.459736178022482</c:v>
                </c:pt>
                <c:pt idx="410">
                  <c:v>43.840332645102087</c:v>
                </c:pt>
                <c:pt idx="411">
                  <c:v>44.574443679743055</c:v>
                </c:pt>
                <c:pt idx="412">
                  <c:v>46.019727001605872</c:v>
                </c:pt>
                <c:pt idx="413">
                  <c:v>47.442073870153699</c:v>
                </c:pt>
                <c:pt idx="414">
                  <c:v>51.938515714613445</c:v>
                </c:pt>
                <c:pt idx="415">
                  <c:v>52.305572378986</c:v>
                </c:pt>
                <c:pt idx="416">
                  <c:v>50.883230098646472</c:v>
                </c:pt>
                <c:pt idx="417">
                  <c:v>51.915574673090163</c:v>
                </c:pt>
                <c:pt idx="418">
                  <c:v>50.332647396191774</c:v>
                </c:pt>
                <c:pt idx="419">
                  <c:v>50.447350309704056</c:v>
                </c:pt>
                <c:pt idx="420">
                  <c:v>49.919706354668506</c:v>
                </c:pt>
                <c:pt idx="421">
                  <c:v>49.575593025923375</c:v>
                </c:pt>
                <c:pt idx="422">
                  <c:v>48.359715531085101</c:v>
                </c:pt>
                <c:pt idx="423">
                  <c:v>49.415005735260372</c:v>
                </c:pt>
                <c:pt idx="424">
                  <c:v>44.643264510208759</c:v>
                </c:pt>
                <c:pt idx="425">
                  <c:v>46.088552420279875</c:v>
                </c:pt>
                <c:pt idx="426">
                  <c:v>45.927965129616879</c:v>
                </c:pt>
                <c:pt idx="427">
                  <c:v>47.120901582931864</c:v>
                </c:pt>
                <c:pt idx="428">
                  <c:v>46.157377838953884</c:v>
                </c:pt>
                <c:pt idx="429">
                  <c:v>45.859142005047019</c:v>
                </c:pt>
                <c:pt idx="430">
                  <c:v>45.813257627896306</c:v>
                </c:pt>
                <c:pt idx="431">
                  <c:v>45.308557008488179</c:v>
                </c:pt>
                <c:pt idx="432">
                  <c:v>43.450334939206229</c:v>
                </c:pt>
                <c:pt idx="433">
                  <c:v>44.184445973847211</c:v>
                </c:pt>
                <c:pt idx="434">
                  <c:v>47.602661160816695</c:v>
                </c:pt>
                <c:pt idx="435">
                  <c:v>49.254413856389078</c:v>
                </c:pt>
                <c:pt idx="436">
                  <c:v>49.506767607249365</c:v>
                </c:pt>
                <c:pt idx="437">
                  <c:v>49.185595320027517</c:v>
                </c:pt>
                <c:pt idx="438">
                  <c:v>46.730903877036013</c:v>
                </c:pt>
                <c:pt idx="439">
                  <c:v>46.937368662537274</c:v>
                </c:pt>
                <c:pt idx="440">
                  <c:v>46.019727001605872</c:v>
                </c:pt>
                <c:pt idx="441">
                  <c:v>49.873824271621928</c:v>
                </c:pt>
                <c:pt idx="442">
                  <c:v>47.006194081211277</c:v>
                </c:pt>
                <c:pt idx="443">
                  <c:v>45.652672631337452</c:v>
                </c:pt>
                <c:pt idx="444">
                  <c:v>44.849733883918326</c:v>
                </c:pt>
                <c:pt idx="445">
                  <c:v>44.322092222986917</c:v>
                </c:pt>
                <c:pt idx="446">
                  <c:v>44.780913053452622</c:v>
                </c:pt>
                <c:pt idx="447">
                  <c:v>43.5879788942418</c:v>
                </c:pt>
                <c:pt idx="448">
                  <c:v>43.335625143381506</c:v>
                </c:pt>
                <c:pt idx="449">
                  <c:v>43.748566184904789</c:v>
                </c:pt>
                <c:pt idx="450">
                  <c:v>44.000917641660926</c:v>
                </c:pt>
                <c:pt idx="451">
                  <c:v>45.125028676301902</c:v>
                </c:pt>
                <c:pt idx="452">
                  <c:v>43.106219316356956</c:v>
                </c:pt>
                <c:pt idx="453">
                  <c:v>38.1050722642808</c:v>
                </c:pt>
                <c:pt idx="454">
                  <c:v>38.334478091305343</c:v>
                </c:pt>
                <c:pt idx="455">
                  <c:v>36.430373938976828</c:v>
                </c:pt>
                <c:pt idx="456">
                  <c:v>36.040376233080977</c:v>
                </c:pt>
                <c:pt idx="457">
                  <c:v>36.728607478779537</c:v>
                </c:pt>
                <c:pt idx="458">
                  <c:v>33.44803854094976</c:v>
                </c:pt>
                <c:pt idx="459">
                  <c:v>32.82863041982106</c:v>
                </c:pt>
                <c:pt idx="460">
                  <c:v>31.910988758889651</c:v>
                </c:pt>
                <c:pt idx="461">
                  <c:v>30.35099793530626</c:v>
                </c:pt>
                <c:pt idx="462">
                  <c:v>33.149805001147051</c:v>
                </c:pt>
                <c:pt idx="463">
                  <c:v>32.346868547832067</c:v>
                </c:pt>
                <c:pt idx="464">
                  <c:v>34.182151869694884</c:v>
                </c:pt>
                <c:pt idx="465">
                  <c:v>32.232163340215649</c:v>
                </c:pt>
                <c:pt idx="466">
                  <c:v>35.512732278045419</c:v>
                </c:pt>
                <c:pt idx="467">
                  <c:v>35.099793530626286</c:v>
                </c:pt>
                <c:pt idx="468">
                  <c:v>35.076852489102997</c:v>
                </c:pt>
                <c:pt idx="469">
                  <c:v>33.310392291810039</c:v>
                </c:pt>
                <c:pt idx="470">
                  <c:v>37.118605184675381</c:v>
                </c:pt>
                <c:pt idx="471">
                  <c:v>36.545079146593253</c:v>
                </c:pt>
                <c:pt idx="472">
                  <c:v>36.958020188116535</c:v>
                </c:pt>
                <c:pt idx="473">
                  <c:v>35.008029364533144</c:v>
                </c:pt>
                <c:pt idx="474">
                  <c:v>34.732736866253724</c:v>
                </c:pt>
                <c:pt idx="475">
                  <c:v>34.136269786648313</c:v>
                </c:pt>
                <c:pt idx="476">
                  <c:v>34.228033952741448</c:v>
                </c:pt>
                <c:pt idx="477">
                  <c:v>33.516861665519606</c:v>
                </c:pt>
                <c:pt idx="478">
                  <c:v>33.126863959623762</c:v>
                </c:pt>
                <c:pt idx="479">
                  <c:v>32.690984170681347</c:v>
                </c:pt>
                <c:pt idx="480">
                  <c:v>30.213351686166551</c:v>
                </c:pt>
                <c:pt idx="481">
                  <c:v>29.135122734572143</c:v>
                </c:pt>
                <c:pt idx="482">
                  <c:v>28.859830236292726</c:v>
                </c:pt>
                <c:pt idx="483">
                  <c:v>26.45102087634778</c:v>
                </c:pt>
                <c:pt idx="484">
                  <c:v>27.391603578802474</c:v>
                </c:pt>
                <c:pt idx="485">
                  <c:v>27.322780454232621</c:v>
                </c:pt>
                <c:pt idx="486">
                  <c:v>30.052764395503551</c:v>
                </c:pt>
                <c:pt idx="487">
                  <c:v>30.373938976829546</c:v>
                </c:pt>
                <c:pt idx="488">
                  <c:v>32.48451479697178</c:v>
                </c:pt>
                <c:pt idx="489">
                  <c:v>32.071576049552647</c:v>
                </c:pt>
                <c:pt idx="490">
                  <c:v>31.750401468226652</c:v>
                </c:pt>
                <c:pt idx="491">
                  <c:v>30.396880018352828</c:v>
                </c:pt>
                <c:pt idx="492">
                  <c:v>30.396880018352828</c:v>
                </c:pt>
                <c:pt idx="493">
                  <c:v>30.855700848818536</c:v>
                </c:pt>
                <c:pt idx="494">
                  <c:v>30.2821748107364</c:v>
                </c:pt>
                <c:pt idx="495">
                  <c:v>30.809818765771961</c:v>
                </c:pt>
                <c:pt idx="496">
                  <c:v>29.525120440467994</c:v>
                </c:pt>
                <c:pt idx="497">
                  <c:v>31.750401468226652</c:v>
                </c:pt>
                <c:pt idx="498">
                  <c:v>32.622161046111493</c:v>
                </c:pt>
                <c:pt idx="499">
                  <c:v>32.278045423262213</c:v>
                </c:pt>
                <c:pt idx="500">
                  <c:v>31.475108969947236</c:v>
                </c:pt>
                <c:pt idx="501">
                  <c:v>31.475108969947236</c:v>
                </c:pt>
                <c:pt idx="502">
                  <c:v>28.928653360862576</c:v>
                </c:pt>
                <c:pt idx="503">
                  <c:v>30.236292727689833</c:v>
                </c:pt>
                <c:pt idx="504">
                  <c:v>30.2821748107364</c:v>
                </c:pt>
                <c:pt idx="505">
                  <c:v>29.800412938747417</c:v>
                </c:pt>
                <c:pt idx="506">
                  <c:v>29.593943565037851</c:v>
                </c:pt>
                <c:pt idx="507">
                  <c:v>27.070428997476487</c:v>
                </c:pt>
                <c:pt idx="508">
                  <c:v>27.942188575361321</c:v>
                </c:pt>
                <c:pt idx="509">
                  <c:v>29.364533149804998</c:v>
                </c:pt>
                <c:pt idx="510">
                  <c:v>28.745125028676298</c:v>
                </c:pt>
                <c:pt idx="511">
                  <c:v>30.373938976829546</c:v>
                </c:pt>
                <c:pt idx="512">
                  <c:v>31.979811883459508</c:v>
                </c:pt>
                <c:pt idx="513">
                  <c:v>32.461573755448498</c:v>
                </c:pt>
                <c:pt idx="514">
                  <c:v>32.851571461344342</c:v>
                </c:pt>
                <c:pt idx="515">
                  <c:v>31.658637302133521</c:v>
                </c:pt>
                <c:pt idx="516">
                  <c:v>32.025693966506083</c:v>
                </c:pt>
                <c:pt idx="517">
                  <c:v>34.273916035788019</c:v>
                </c:pt>
                <c:pt idx="518">
                  <c:v>34.6180316586373</c:v>
                </c:pt>
                <c:pt idx="519">
                  <c:v>33.287451250286757</c:v>
                </c:pt>
                <c:pt idx="520">
                  <c:v>34.090387703601735</c:v>
                </c:pt>
                <c:pt idx="521">
                  <c:v>34.778618949300295</c:v>
                </c:pt>
                <c:pt idx="522">
                  <c:v>35.076852489102997</c:v>
                </c:pt>
                <c:pt idx="523">
                  <c:v>34.755677907777013</c:v>
                </c:pt>
                <c:pt idx="524">
                  <c:v>37.99036246845607</c:v>
                </c:pt>
                <c:pt idx="525">
                  <c:v>37.669190181234228</c:v>
                </c:pt>
                <c:pt idx="526">
                  <c:v>36.223904565267254</c:v>
                </c:pt>
                <c:pt idx="527">
                  <c:v>35.375086028905713</c:v>
                </c:pt>
                <c:pt idx="528">
                  <c:v>34.182151869694884</c:v>
                </c:pt>
                <c:pt idx="529">
                  <c:v>34.457444367974304</c:v>
                </c:pt>
                <c:pt idx="530">
                  <c:v>34.686854783207153</c:v>
                </c:pt>
                <c:pt idx="531">
                  <c:v>37.02683872447809</c:v>
                </c:pt>
                <c:pt idx="532">
                  <c:v>37.577423721036936</c:v>
                </c:pt>
                <c:pt idx="533">
                  <c:v>35.489791236522137</c:v>
                </c:pt>
                <c:pt idx="534">
                  <c:v>35.627437485661844</c:v>
                </c:pt>
                <c:pt idx="535">
                  <c:v>39.068596008258773</c:v>
                </c:pt>
                <c:pt idx="536">
                  <c:v>39.412709337003896</c:v>
                </c:pt>
                <c:pt idx="537">
                  <c:v>38.311541637990366</c:v>
                </c:pt>
                <c:pt idx="538">
                  <c:v>38.609772883688912</c:v>
                </c:pt>
                <c:pt idx="539">
                  <c:v>38.036246845606783</c:v>
                </c:pt>
                <c:pt idx="540">
                  <c:v>38.059187887130072</c:v>
                </c:pt>
                <c:pt idx="541">
                  <c:v>35.076852489102997</c:v>
                </c:pt>
                <c:pt idx="542">
                  <c:v>34.228033952741448</c:v>
                </c:pt>
                <c:pt idx="543">
                  <c:v>33.516861665519606</c:v>
                </c:pt>
                <c:pt idx="544">
                  <c:v>32.278045423262213</c:v>
                </c:pt>
                <c:pt idx="545">
                  <c:v>33.585684790089473</c:v>
                </c:pt>
                <c:pt idx="546">
                  <c:v>32.461573755448498</c:v>
                </c:pt>
                <c:pt idx="547">
                  <c:v>29.777471897224135</c:v>
                </c:pt>
                <c:pt idx="548">
                  <c:v>24.111034640972697</c:v>
                </c:pt>
                <c:pt idx="549">
                  <c:v>25.785730672172512</c:v>
                </c:pt>
                <c:pt idx="550">
                  <c:v>28.469832530396879</c:v>
                </c:pt>
                <c:pt idx="551">
                  <c:v>27.368662537279185</c:v>
                </c:pt>
                <c:pt idx="552">
                  <c:v>25.579261298462946</c:v>
                </c:pt>
                <c:pt idx="553">
                  <c:v>25.120440467997245</c:v>
                </c:pt>
                <c:pt idx="554">
                  <c:v>26.841018582243631</c:v>
                </c:pt>
                <c:pt idx="555">
                  <c:v>28.882771277816012</c:v>
                </c:pt>
                <c:pt idx="556">
                  <c:v>29.181004817618717</c:v>
                </c:pt>
                <c:pt idx="557">
                  <c:v>30.396880018352828</c:v>
                </c:pt>
                <c:pt idx="558">
                  <c:v>30.167469603119979</c:v>
                </c:pt>
                <c:pt idx="559">
                  <c:v>31.819224592796509</c:v>
                </c:pt>
                <c:pt idx="560">
                  <c:v>32.645102087634776</c:v>
                </c:pt>
                <c:pt idx="561">
                  <c:v>32.82863041982106</c:v>
                </c:pt>
                <c:pt idx="562">
                  <c:v>35.58155540261528</c:v>
                </c:pt>
                <c:pt idx="563">
                  <c:v>35.398027070428995</c:v>
                </c:pt>
                <c:pt idx="564">
                  <c:v>36.705666437256248</c:v>
                </c:pt>
                <c:pt idx="565">
                  <c:v>34.96214728148658</c:v>
                </c:pt>
                <c:pt idx="566">
                  <c:v>34.526267492544157</c:v>
                </c:pt>
                <c:pt idx="567">
                  <c:v>36.361550814406968</c:v>
                </c:pt>
                <c:pt idx="568">
                  <c:v>37.049782060105521</c:v>
                </c:pt>
                <c:pt idx="569">
                  <c:v>35.008029364533144</c:v>
                </c:pt>
                <c:pt idx="570">
                  <c:v>34.411562284927733</c:v>
                </c:pt>
                <c:pt idx="571">
                  <c:v>35.604496444138562</c:v>
                </c:pt>
                <c:pt idx="572">
                  <c:v>34.6180316586373</c:v>
                </c:pt>
                <c:pt idx="573">
                  <c:v>35.329203945859142</c:v>
                </c:pt>
                <c:pt idx="574">
                  <c:v>34.916265198440009</c:v>
                </c:pt>
                <c:pt idx="575">
                  <c:v>35.627437485661844</c:v>
                </c:pt>
                <c:pt idx="576">
                  <c:v>33.72333103922918</c:v>
                </c:pt>
                <c:pt idx="577">
                  <c:v>33.65450791465932</c:v>
                </c:pt>
                <c:pt idx="578">
                  <c:v>34.732736866253724</c:v>
                </c:pt>
                <c:pt idx="579">
                  <c:v>35.948612066987842</c:v>
                </c:pt>
                <c:pt idx="580">
                  <c:v>36.935076852489104</c:v>
                </c:pt>
                <c:pt idx="581">
                  <c:v>33.493920623996324</c:v>
                </c:pt>
                <c:pt idx="582">
                  <c:v>33.310392291810039</c:v>
                </c:pt>
                <c:pt idx="583">
                  <c:v>31.199816471667813</c:v>
                </c:pt>
                <c:pt idx="584">
                  <c:v>30.167469603119979</c:v>
                </c:pt>
                <c:pt idx="585">
                  <c:v>31.085111264051385</c:v>
                </c:pt>
                <c:pt idx="586">
                  <c:v>30.695113558155541</c:v>
                </c:pt>
                <c:pt idx="587">
                  <c:v>27.942188575361321</c:v>
                </c:pt>
                <c:pt idx="588">
                  <c:v>29.571002523514565</c:v>
                </c:pt>
                <c:pt idx="589">
                  <c:v>29.892177104840556</c:v>
                </c:pt>
                <c:pt idx="590">
                  <c:v>27.299839412709336</c:v>
                </c:pt>
                <c:pt idx="591">
                  <c:v>26.72631337462721</c:v>
                </c:pt>
                <c:pt idx="592">
                  <c:v>24.845147969717825</c:v>
                </c:pt>
                <c:pt idx="593">
                  <c:v>25.464556090846525</c:v>
                </c:pt>
                <c:pt idx="594">
                  <c:v>24.868089011241107</c:v>
                </c:pt>
                <c:pt idx="595">
                  <c:v>24.982794218857535</c:v>
                </c:pt>
                <c:pt idx="596">
                  <c:v>28.240422115164026</c:v>
                </c:pt>
                <c:pt idx="597">
                  <c:v>29.089240651525579</c:v>
                </c:pt>
                <c:pt idx="598">
                  <c:v>31.016288139481528</c:v>
                </c:pt>
                <c:pt idx="599">
                  <c:v>29.548061481991283</c:v>
                </c:pt>
                <c:pt idx="600">
                  <c:v>29.892177104840556</c:v>
                </c:pt>
                <c:pt idx="601">
                  <c:v>29.983941270933702</c:v>
                </c:pt>
                <c:pt idx="602">
                  <c:v>31.612755219086942</c:v>
                </c:pt>
                <c:pt idx="603">
                  <c:v>29.685707731130989</c:v>
                </c:pt>
                <c:pt idx="604">
                  <c:v>28.745125028676298</c:v>
                </c:pt>
                <c:pt idx="605">
                  <c:v>30.328056893782978</c:v>
                </c:pt>
                <c:pt idx="606">
                  <c:v>30.534526267492545</c:v>
                </c:pt>
                <c:pt idx="607">
                  <c:v>29.203945859142006</c:v>
                </c:pt>
                <c:pt idx="608">
                  <c:v>27.047487955953198</c:v>
                </c:pt>
                <c:pt idx="609">
                  <c:v>27.391603578802474</c:v>
                </c:pt>
                <c:pt idx="610">
                  <c:v>26.428079834824498</c:v>
                </c:pt>
                <c:pt idx="611">
                  <c:v>26.221610461114931</c:v>
                </c:pt>
                <c:pt idx="612">
                  <c:v>24.868089011241107</c:v>
                </c:pt>
                <c:pt idx="613">
                  <c:v>24.409268180775406</c:v>
                </c:pt>
                <c:pt idx="614">
                  <c:v>22.872218398715301</c:v>
                </c:pt>
                <c:pt idx="615">
                  <c:v>21.105758201422343</c:v>
                </c:pt>
                <c:pt idx="616">
                  <c:v>18.261069052534985</c:v>
                </c:pt>
                <c:pt idx="617">
                  <c:v>18.192245927965129</c:v>
                </c:pt>
                <c:pt idx="618">
                  <c:v>19.270474879559533</c:v>
                </c:pt>
                <c:pt idx="619">
                  <c:v>17.13695801789401</c:v>
                </c:pt>
                <c:pt idx="620">
                  <c:v>18.719889883000686</c:v>
                </c:pt>
                <c:pt idx="621">
                  <c:v>17.89401238816242</c:v>
                </c:pt>
                <c:pt idx="622">
                  <c:v>17.825189263592563</c:v>
                </c:pt>
                <c:pt idx="623">
                  <c:v>17.526955723789857</c:v>
                </c:pt>
                <c:pt idx="624">
                  <c:v>18.329892177104838</c:v>
                </c:pt>
                <c:pt idx="625">
                  <c:v>17.297545308557009</c:v>
                </c:pt>
                <c:pt idx="626">
                  <c:v>16.815783436568019</c:v>
                </c:pt>
                <c:pt idx="627">
                  <c:v>16.65519614590502</c:v>
                </c:pt>
                <c:pt idx="628">
                  <c:v>16.288139481532461</c:v>
                </c:pt>
                <c:pt idx="629">
                  <c:v>16.012846983253041</c:v>
                </c:pt>
                <c:pt idx="630">
                  <c:v>15.691672401927045</c:v>
                </c:pt>
                <c:pt idx="631">
                  <c:v>14.636384491855928</c:v>
                </c:pt>
                <c:pt idx="632">
                  <c:v>15.049323239275061</c:v>
                </c:pt>
                <c:pt idx="633">
                  <c:v>16.150493232392748</c:v>
                </c:pt>
                <c:pt idx="634">
                  <c:v>14.659325533379214</c:v>
                </c:pt>
                <c:pt idx="635">
                  <c:v>15.599908235833906</c:v>
                </c:pt>
                <c:pt idx="636">
                  <c:v>15.62284927735719</c:v>
                </c:pt>
                <c:pt idx="637">
                  <c:v>15.439320945170913</c:v>
                </c:pt>
                <c:pt idx="638">
                  <c:v>15.485203028217478</c:v>
                </c:pt>
                <c:pt idx="639">
                  <c:v>15.1410874053682</c:v>
                </c:pt>
                <c:pt idx="640">
                  <c:v>15.806377609543471</c:v>
                </c:pt>
                <c:pt idx="641">
                  <c:v>15.531085111264048</c:v>
                </c:pt>
                <c:pt idx="642">
                  <c:v>15.095205322321634</c:v>
                </c:pt>
                <c:pt idx="643">
                  <c:v>14.269327827483366</c:v>
                </c:pt>
                <c:pt idx="644">
                  <c:v>14.590502408809359</c:v>
                </c:pt>
                <c:pt idx="645">
                  <c:v>14.062858453773799</c:v>
                </c:pt>
                <c:pt idx="646">
                  <c:v>15.1410874053682</c:v>
                </c:pt>
                <c:pt idx="647">
                  <c:v>15.62284927735719</c:v>
                </c:pt>
                <c:pt idx="648">
                  <c:v>15.576967194310621</c:v>
                </c:pt>
                <c:pt idx="649">
                  <c:v>15.668731360403761</c:v>
                </c:pt>
                <c:pt idx="650">
                  <c:v>14.957559073181919</c:v>
                </c:pt>
                <c:pt idx="651">
                  <c:v>15.806377609543471</c:v>
                </c:pt>
                <c:pt idx="652">
                  <c:v>17.618719889883</c:v>
                </c:pt>
                <c:pt idx="653">
                  <c:v>17.687543014452856</c:v>
                </c:pt>
                <c:pt idx="654">
                  <c:v>19.064005505849966</c:v>
                </c:pt>
                <c:pt idx="655">
                  <c:v>18.421656343197977</c:v>
                </c:pt>
                <c:pt idx="656">
                  <c:v>19.522826336315667</c:v>
                </c:pt>
                <c:pt idx="657">
                  <c:v>20.004588208304657</c:v>
                </c:pt>
                <c:pt idx="658">
                  <c:v>22.321633402156458</c:v>
                </c:pt>
                <c:pt idx="659">
                  <c:v>23.606331727460422</c:v>
                </c:pt>
                <c:pt idx="660">
                  <c:v>23.078687772424868</c:v>
                </c:pt>
                <c:pt idx="661">
                  <c:v>23.58339068593714</c:v>
                </c:pt>
                <c:pt idx="662">
                  <c:v>22.734572149575587</c:v>
                </c:pt>
                <c:pt idx="663">
                  <c:v>21.220463409038771</c:v>
                </c:pt>
                <c:pt idx="664">
                  <c:v>20.807524661619638</c:v>
                </c:pt>
                <c:pt idx="665">
                  <c:v>22.711631108052305</c:v>
                </c:pt>
                <c:pt idx="666">
                  <c:v>23.285157146134434</c:v>
                </c:pt>
                <c:pt idx="667">
                  <c:v>24.432209222298692</c:v>
                </c:pt>
                <c:pt idx="668">
                  <c:v>23.468685478320715</c:v>
                </c:pt>
                <c:pt idx="669">
                  <c:v>23.58339068593714</c:v>
                </c:pt>
                <c:pt idx="670">
                  <c:v>22.092222986923606</c:v>
                </c:pt>
                <c:pt idx="671">
                  <c:v>21.44987382427162</c:v>
                </c:pt>
                <c:pt idx="672">
                  <c:v>21.725166322551043</c:v>
                </c:pt>
                <c:pt idx="673">
                  <c:v>21.381050699701763</c:v>
                </c:pt>
                <c:pt idx="674">
                  <c:v>20.096352374397796</c:v>
                </c:pt>
                <c:pt idx="675">
                  <c:v>21.633402156457901</c:v>
                </c:pt>
                <c:pt idx="676">
                  <c:v>21.495755907318191</c:v>
                </c:pt>
                <c:pt idx="677">
                  <c:v>23.399862353750859</c:v>
                </c:pt>
                <c:pt idx="678">
                  <c:v>23.537508602890568</c:v>
                </c:pt>
                <c:pt idx="679">
                  <c:v>22.367515485203025</c:v>
                </c:pt>
                <c:pt idx="680">
                  <c:v>22.252810277586597</c:v>
                </c:pt>
                <c:pt idx="681">
                  <c:v>22.390456526726311</c:v>
                </c:pt>
                <c:pt idx="682">
                  <c:v>22.138105069970177</c:v>
                </c:pt>
                <c:pt idx="683">
                  <c:v>23.58339068593714</c:v>
                </c:pt>
                <c:pt idx="684">
                  <c:v>23.789860059646703</c:v>
                </c:pt>
                <c:pt idx="685">
                  <c:v>23.193392980041292</c:v>
                </c:pt>
                <c:pt idx="686">
                  <c:v>23.30809818765772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88-48CE-89B4-36DFF211E39F}"/>
            </c:ext>
          </c:extLst>
        </c:ser>
        <c:ser>
          <c:idx val="5"/>
          <c:order val="5"/>
          <c:tx>
            <c:strRef>
              <c:f>Acciones!$Q$2</c:f>
              <c:strCache>
                <c:ptCount val="1"/>
                <c:pt idx="0">
                  <c:v>DELTA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Acciones!$K$3:$K$689</c:f>
              <c:numCache>
                <c:formatCode>m/d/yyyy</c:formatCode>
                <c:ptCount val="68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43952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43959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44132</c:v>
                </c:pt>
                <c:pt idx="209">
                  <c:v>44133</c:v>
                </c:pt>
                <c:pt idx="210">
                  <c:v>44134</c:v>
                </c:pt>
                <c:pt idx="211">
                  <c:v>44137</c:v>
                </c:pt>
                <c:pt idx="212">
                  <c:v>44138</c:v>
                </c:pt>
                <c:pt idx="213">
                  <c:v>44139</c:v>
                </c:pt>
                <c:pt idx="214">
                  <c:v>44140</c:v>
                </c:pt>
                <c:pt idx="215">
                  <c:v>44141</c:v>
                </c:pt>
                <c:pt idx="216">
                  <c:v>44144</c:v>
                </c:pt>
                <c:pt idx="217">
                  <c:v>44145</c:v>
                </c:pt>
                <c:pt idx="218">
                  <c:v>44146</c:v>
                </c:pt>
                <c:pt idx="219">
                  <c:v>44147</c:v>
                </c:pt>
                <c:pt idx="220">
                  <c:v>44148</c:v>
                </c:pt>
                <c:pt idx="221">
                  <c:v>44151</c:v>
                </c:pt>
                <c:pt idx="222">
                  <c:v>44152</c:v>
                </c:pt>
                <c:pt idx="223">
                  <c:v>44153</c:v>
                </c:pt>
                <c:pt idx="224">
                  <c:v>44154</c:v>
                </c:pt>
                <c:pt idx="225">
                  <c:v>44155</c:v>
                </c:pt>
                <c:pt idx="226">
                  <c:v>44158</c:v>
                </c:pt>
                <c:pt idx="227">
                  <c:v>44159</c:v>
                </c:pt>
                <c:pt idx="228">
                  <c:v>44160</c:v>
                </c:pt>
                <c:pt idx="229">
                  <c:v>44162</c:v>
                </c:pt>
                <c:pt idx="230">
                  <c:v>44165</c:v>
                </c:pt>
                <c:pt idx="231">
                  <c:v>44166</c:v>
                </c:pt>
                <c:pt idx="232">
                  <c:v>44167</c:v>
                </c:pt>
                <c:pt idx="233">
                  <c:v>44168</c:v>
                </c:pt>
                <c:pt idx="234">
                  <c:v>44169</c:v>
                </c:pt>
                <c:pt idx="235">
                  <c:v>44172</c:v>
                </c:pt>
                <c:pt idx="236">
                  <c:v>44173</c:v>
                </c:pt>
                <c:pt idx="237">
                  <c:v>44174</c:v>
                </c:pt>
                <c:pt idx="238">
                  <c:v>44175</c:v>
                </c:pt>
                <c:pt idx="239">
                  <c:v>44176</c:v>
                </c:pt>
                <c:pt idx="240">
                  <c:v>44179</c:v>
                </c:pt>
                <c:pt idx="241">
                  <c:v>44180</c:v>
                </c:pt>
                <c:pt idx="242">
                  <c:v>44181</c:v>
                </c:pt>
                <c:pt idx="243">
                  <c:v>44182</c:v>
                </c:pt>
                <c:pt idx="244">
                  <c:v>44183</c:v>
                </c:pt>
                <c:pt idx="245">
                  <c:v>44186</c:v>
                </c:pt>
                <c:pt idx="246">
                  <c:v>44187</c:v>
                </c:pt>
                <c:pt idx="247">
                  <c:v>44188</c:v>
                </c:pt>
                <c:pt idx="248">
                  <c:v>44189</c:v>
                </c:pt>
                <c:pt idx="249">
                  <c:v>44193</c:v>
                </c:pt>
                <c:pt idx="250">
                  <c:v>44194</c:v>
                </c:pt>
                <c:pt idx="251">
                  <c:v>44195</c:v>
                </c:pt>
                <c:pt idx="252">
                  <c:v>44196</c:v>
                </c:pt>
                <c:pt idx="253">
                  <c:v>44200</c:v>
                </c:pt>
                <c:pt idx="254">
                  <c:v>44201</c:v>
                </c:pt>
                <c:pt idx="255">
                  <c:v>44202</c:v>
                </c:pt>
                <c:pt idx="256">
                  <c:v>44203</c:v>
                </c:pt>
                <c:pt idx="257">
                  <c:v>44204</c:v>
                </c:pt>
                <c:pt idx="258">
                  <c:v>44207</c:v>
                </c:pt>
                <c:pt idx="259">
                  <c:v>44208</c:v>
                </c:pt>
                <c:pt idx="260">
                  <c:v>44209</c:v>
                </c:pt>
                <c:pt idx="261">
                  <c:v>44210</c:v>
                </c:pt>
                <c:pt idx="262">
                  <c:v>44211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44243</c:v>
                </c:pt>
                <c:pt idx="283">
                  <c:v>44244</c:v>
                </c:pt>
                <c:pt idx="284">
                  <c:v>44245</c:v>
                </c:pt>
                <c:pt idx="285">
                  <c:v>44246</c:v>
                </c:pt>
                <c:pt idx="286">
                  <c:v>44249</c:v>
                </c:pt>
                <c:pt idx="287">
                  <c:v>44250</c:v>
                </c:pt>
                <c:pt idx="288">
                  <c:v>44251</c:v>
                </c:pt>
                <c:pt idx="289">
                  <c:v>44252</c:v>
                </c:pt>
                <c:pt idx="290">
                  <c:v>44253</c:v>
                </c:pt>
                <c:pt idx="291">
                  <c:v>44256</c:v>
                </c:pt>
                <c:pt idx="292">
                  <c:v>44257</c:v>
                </c:pt>
                <c:pt idx="293">
                  <c:v>44258</c:v>
                </c:pt>
                <c:pt idx="294">
                  <c:v>44259</c:v>
                </c:pt>
                <c:pt idx="295">
                  <c:v>44260</c:v>
                </c:pt>
                <c:pt idx="296">
                  <c:v>44263</c:v>
                </c:pt>
                <c:pt idx="297">
                  <c:v>44264</c:v>
                </c:pt>
                <c:pt idx="298">
                  <c:v>44265</c:v>
                </c:pt>
                <c:pt idx="299">
                  <c:v>44266</c:v>
                </c:pt>
                <c:pt idx="300">
                  <c:v>44267</c:v>
                </c:pt>
                <c:pt idx="301">
                  <c:v>44270</c:v>
                </c:pt>
                <c:pt idx="302">
                  <c:v>44271</c:v>
                </c:pt>
                <c:pt idx="303">
                  <c:v>44272</c:v>
                </c:pt>
                <c:pt idx="304">
                  <c:v>44273</c:v>
                </c:pt>
                <c:pt idx="305">
                  <c:v>44274</c:v>
                </c:pt>
                <c:pt idx="306">
                  <c:v>44277</c:v>
                </c:pt>
                <c:pt idx="307">
                  <c:v>44278</c:v>
                </c:pt>
                <c:pt idx="308">
                  <c:v>44279</c:v>
                </c:pt>
                <c:pt idx="309">
                  <c:v>44280</c:v>
                </c:pt>
                <c:pt idx="310">
                  <c:v>44281</c:v>
                </c:pt>
                <c:pt idx="311">
                  <c:v>44284</c:v>
                </c:pt>
                <c:pt idx="312">
                  <c:v>44285</c:v>
                </c:pt>
                <c:pt idx="313">
                  <c:v>44286</c:v>
                </c:pt>
                <c:pt idx="314">
                  <c:v>44287</c:v>
                </c:pt>
                <c:pt idx="315">
                  <c:v>44291</c:v>
                </c:pt>
                <c:pt idx="316">
                  <c:v>44292</c:v>
                </c:pt>
                <c:pt idx="317">
                  <c:v>44293</c:v>
                </c:pt>
                <c:pt idx="318">
                  <c:v>44294</c:v>
                </c:pt>
                <c:pt idx="319">
                  <c:v>44295</c:v>
                </c:pt>
                <c:pt idx="320">
                  <c:v>44298</c:v>
                </c:pt>
                <c:pt idx="321">
                  <c:v>44299</c:v>
                </c:pt>
                <c:pt idx="322">
                  <c:v>44300</c:v>
                </c:pt>
                <c:pt idx="323">
                  <c:v>44301</c:v>
                </c:pt>
                <c:pt idx="324">
                  <c:v>44302</c:v>
                </c:pt>
                <c:pt idx="325">
                  <c:v>44305</c:v>
                </c:pt>
                <c:pt idx="326">
                  <c:v>44306</c:v>
                </c:pt>
                <c:pt idx="327">
                  <c:v>44307</c:v>
                </c:pt>
                <c:pt idx="328">
                  <c:v>44308</c:v>
                </c:pt>
                <c:pt idx="329">
                  <c:v>44309</c:v>
                </c:pt>
                <c:pt idx="330">
                  <c:v>44312</c:v>
                </c:pt>
                <c:pt idx="331">
                  <c:v>44313</c:v>
                </c:pt>
                <c:pt idx="332">
                  <c:v>44314</c:v>
                </c:pt>
                <c:pt idx="333">
                  <c:v>44315</c:v>
                </c:pt>
                <c:pt idx="334">
                  <c:v>44316</c:v>
                </c:pt>
                <c:pt idx="335">
                  <c:v>44319</c:v>
                </c:pt>
                <c:pt idx="336">
                  <c:v>44320</c:v>
                </c:pt>
                <c:pt idx="337">
                  <c:v>44321</c:v>
                </c:pt>
                <c:pt idx="338">
                  <c:v>44322</c:v>
                </c:pt>
                <c:pt idx="339">
                  <c:v>44323</c:v>
                </c:pt>
                <c:pt idx="340">
                  <c:v>44326</c:v>
                </c:pt>
                <c:pt idx="341">
                  <c:v>44327</c:v>
                </c:pt>
                <c:pt idx="342">
                  <c:v>44328</c:v>
                </c:pt>
                <c:pt idx="343">
                  <c:v>44329</c:v>
                </c:pt>
                <c:pt idx="344">
                  <c:v>44330</c:v>
                </c:pt>
                <c:pt idx="345">
                  <c:v>44333</c:v>
                </c:pt>
                <c:pt idx="346">
                  <c:v>44334</c:v>
                </c:pt>
                <c:pt idx="347">
                  <c:v>44335</c:v>
                </c:pt>
                <c:pt idx="348">
                  <c:v>44336</c:v>
                </c:pt>
                <c:pt idx="349">
                  <c:v>44337</c:v>
                </c:pt>
                <c:pt idx="350">
                  <c:v>44340</c:v>
                </c:pt>
                <c:pt idx="351">
                  <c:v>44341</c:v>
                </c:pt>
                <c:pt idx="352">
                  <c:v>44342</c:v>
                </c:pt>
                <c:pt idx="353">
                  <c:v>44343</c:v>
                </c:pt>
                <c:pt idx="354">
                  <c:v>44344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44383</c:v>
                </c:pt>
                <c:pt idx="380">
                  <c:v>44384</c:v>
                </c:pt>
                <c:pt idx="381">
                  <c:v>44385</c:v>
                </c:pt>
                <c:pt idx="382">
                  <c:v>44386</c:v>
                </c:pt>
                <c:pt idx="383">
                  <c:v>44389</c:v>
                </c:pt>
                <c:pt idx="384">
                  <c:v>44390</c:v>
                </c:pt>
                <c:pt idx="385">
                  <c:v>44391</c:v>
                </c:pt>
                <c:pt idx="386">
                  <c:v>44392</c:v>
                </c:pt>
                <c:pt idx="387">
                  <c:v>44393</c:v>
                </c:pt>
                <c:pt idx="388">
                  <c:v>44396</c:v>
                </c:pt>
                <c:pt idx="389">
                  <c:v>44397</c:v>
                </c:pt>
                <c:pt idx="390">
                  <c:v>44398</c:v>
                </c:pt>
                <c:pt idx="391">
                  <c:v>44399</c:v>
                </c:pt>
                <c:pt idx="392">
                  <c:v>44400</c:v>
                </c:pt>
                <c:pt idx="393">
                  <c:v>44403</c:v>
                </c:pt>
                <c:pt idx="394">
                  <c:v>44404</c:v>
                </c:pt>
                <c:pt idx="395">
                  <c:v>44405</c:v>
                </c:pt>
                <c:pt idx="396">
                  <c:v>44406</c:v>
                </c:pt>
                <c:pt idx="397">
                  <c:v>44407</c:v>
                </c:pt>
                <c:pt idx="398">
                  <c:v>44410</c:v>
                </c:pt>
                <c:pt idx="399">
                  <c:v>44411</c:v>
                </c:pt>
                <c:pt idx="400">
                  <c:v>44412</c:v>
                </c:pt>
                <c:pt idx="401">
                  <c:v>44413</c:v>
                </c:pt>
                <c:pt idx="402">
                  <c:v>44414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44424</c:v>
                </c:pt>
                <c:pt idx="409">
                  <c:v>44425</c:v>
                </c:pt>
                <c:pt idx="410">
                  <c:v>44426</c:v>
                </c:pt>
                <c:pt idx="411">
                  <c:v>44427</c:v>
                </c:pt>
                <c:pt idx="412">
                  <c:v>44428</c:v>
                </c:pt>
                <c:pt idx="413">
                  <c:v>44431</c:v>
                </c:pt>
                <c:pt idx="414">
                  <c:v>44432</c:v>
                </c:pt>
                <c:pt idx="415">
                  <c:v>44433</c:v>
                </c:pt>
                <c:pt idx="416">
                  <c:v>44434</c:v>
                </c:pt>
                <c:pt idx="417">
                  <c:v>44435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44446</c:v>
                </c:pt>
                <c:pt idx="424">
                  <c:v>44447</c:v>
                </c:pt>
                <c:pt idx="425">
                  <c:v>44448</c:v>
                </c:pt>
                <c:pt idx="426">
                  <c:v>44449</c:v>
                </c:pt>
                <c:pt idx="427">
                  <c:v>44452</c:v>
                </c:pt>
                <c:pt idx="428">
                  <c:v>44453</c:v>
                </c:pt>
                <c:pt idx="429">
                  <c:v>44454</c:v>
                </c:pt>
                <c:pt idx="430">
                  <c:v>44455</c:v>
                </c:pt>
                <c:pt idx="431">
                  <c:v>44456</c:v>
                </c:pt>
                <c:pt idx="432">
                  <c:v>44459</c:v>
                </c:pt>
                <c:pt idx="433">
                  <c:v>44460</c:v>
                </c:pt>
                <c:pt idx="434">
                  <c:v>44461</c:v>
                </c:pt>
                <c:pt idx="435">
                  <c:v>44462</c:v>
                </c:pt>
                <c:pt idx="436">
                  <c:v>44463</c:v>
                </c:pt>
                <c:pt idx="437">
                  <c:v>44466</c:v>
                </c:pt>
                <c:pt idx="438">
                  <c:v>44467</c:v>
                </c:pt>
                <c:pt idx="439">
                  <c:v>44468</c:v>
                </c:pt>
                <c:pt idx="440">
                  <c:v>44469</c:v>
                </c:pt>
                <c:pt idx="441">
                  <c:v>44470</c:v>
                </c:pt>
                <c:pt idx="442">
                  <c:v>44473</c:v>
                </c:pt>
                <c:pt idx="443">
                  <c:v>44474</c:v>
                </c:pt>
                <c:pt idx="444">
                  <c:v>44475</c:v>
                </c:pt>
                <c:pt idx="445">
                  <c:v>44476</c:v>
                </c:pt>
                <c:pt idx="446">
                  <c:v>44477</c:v>
                </c:pt>
                <c:pt idx="447">
                  <c:v>44480</c:v>
                </c:pt>
                <c:pt idx="448">
                  <c:v>44481</c:v>
                </c:pt>
                <c:pt idx="449">
                  <c:v>44482</c:v>
                </c:pt>
                <c:pt idx="450">
                  <c:v>44483</c:v>
                </c:pt>
                <c:pt idx="451">
                  <c:v>44484</c:v>
                </c:pt>
                <c:pt idx="452">
                  <c:v>44487</c:v>
                </c:pt>
                <c:pt idx="453">
                  <c:v>44488</c:v>
                </c:pt>
                <c:pt idx="454">
                  <c:v>44489</c:v>
                </c:pt>
                <c:pt idx="455">
                  <c:v>44490</c:v>
                </c:pt>
                <c:pt idx="456">
                  <c:v>44491</c:v>
                </c:pt>
                <c:pt idx="457">
                  <c:v>44494</c:v>
                </c:pt>
                <c:pt idx="458">
                  <c:v>44495</c:v>
                </c:pt>
                <c:pt idx="459">
                  <c:v>44496</c:v>
                </c:pt>
                <c:pt idx="460">
                  <c:v>44497</c:v>
                </c:pt>
                <c:pt idx="461">
                  <c:v>44498</c:v>
                </c:pt>
                <c:pt idx="462">
                  <c:v>44501</c:v>
                </c:pt>
                <c:pt idx="463">
                  <c:v>44502</c:v>
                </c:pt>
                <c:pt idx="464">
                  <c:v>44503</c:v>
                </c:pt>
                <c:pt idx="465">
                  <c:v>44504</c:v>
                </c:pt>
                <c:pt idx="466">
                  <c:v>44505</c:v>
                </c:pt>
                <c:pt idx="467">
                  <c:v>44508</c:v>
                </c:pt>
                <c:pt idx="468">
                  <c:v>44509</c:v>
                </c:pt>
                <c:pt idx="469">
                  <c:v>44510</c:v>
                </c:pt>
                <c:pt idx="470">
                  <c:v>44511</c:v>
                </c:pt>
                <c:pt idx="471">
                  <c:v>44512</c:v>
                </c:pt>
                <c:pt idx="472">
                  <c:v>44515</c:v>
                </c:pt>
                <c:pt idx="473">
                  <c:v>44516</c:v>
                </c:pt>
                <c:pt idx="474">
                  <c:v>44517</c:v>
                </c:pt>
                <c:pt idx="475">
                  <c:v>44518</c:v>
                </c:pt>
                <c:pt idx="476">
                  <c:v>44519</c:v>
                </c:pt>
                <c:pt idx="477">
                  <c:v>44522</c:v>
                </c:pt>
                <c:pt idx="478">
                  <c:v>44523</c:v>
                </c:pt>
                <c:pt idx="479">
                  <c:v>44524</c:v>
                </c:pt>
                <c:pt idx="480">
                  <c:v>44526</c:v>
                </c:pt>
                <c:pt idx="481">
                  <c:v>44529</c:v>
                </c:pt>
                <c:pt idx="482">
                  <c:v>44530</c:v>
                </c:pt>
                <c:pt idx="483">
                  <c:v>44531</c:v>
                </c:pt>
                <c:pt idx="484">
                  <c:v>44532</c:v>
                </c:pt>
                <c:pt idx="485">
                  <c:v>44533</c:v>
                </c:pt>
                <c:pt idx="486">
                  <c:v>44536</c:v>
                </c:pt>
                <c:pt idx="487">
                  <c:v>44537</c:v>
                </c:pt>
                <c:pt idx="488">
                  <c:v>44538</c:v>
                </c:pt>
                <c:pt idx="489">
                  <c:v>44539</c:v>
                </c:pt>
                <c:pt idx="490">
                  <c:v>44540</c:v>
                </c:pt>
                <c:pt idx="491">
                  <c:v>44543</c:v>
                </c:pt>
                <c:pt idx="492">
                  <c:v>44544</c:v>
                </c:pt>
                <c:pt idx="493">
                  <c:v>44545</c:v>
                </c:pt>
                <c:pt idx="494">
                  <c:v>44546</c:v>
                </c:pt>
                <c:pt idx="495">
                  <c:v>44547</c:v>
                </c:pt>
                <c:pt idx="496">
                  <c:v>44550</c:v>
                </c:pt>
                <c:pt idx="497">
                  <c:v>44551</c:v>
                </c:pt>
                <c:pt idx="498">
                  <c:v>44552</c:v>
                </c:pt>
                <c:pt idx="499">
                  <c:v>44553</c:v>
                </c:pt>
                <c:pt idx="500">
                  <c:v>44557</c:v>
                </c:pt>
                <c:pt idx="501">
                  <c:v>44558</c:v>
                </c:pt>
                <c:pt idx="502">
                  <c:v>44559</c:v>
                </c:pt>
                <c:pt idx="503">
                  <c:v>44560</c:v>
                </c:pt>
                <c:pt idx="504">
                  <c:v>44561</c:v>
                </c:pt>
                <c:pt idx="505">
                  <c:v>44564</c:v>
                </c:pt>
                <c:pt idx="506">
                  <c:v>44565</c:v>
                </c:pt>
                <c:pt idx="507">
                  <c:v>44566</c:v>
                </c:pt>
                <c:pt idx="508">
                  <c:v>44567</c:v>
                </c:pt>
                <c:pt idx="509">
                  <c:v>44568</c:v>
                </c:pt>
                <c:pt idx="510">
                  <c:v>44571</c:v>
                </c:pt>
                <c:pt idx="511">
                  <c:v>44572</c:v>
                </c:pt>
                <c:pt idx="512">
                  <c:v>44573</c:v>
                </c:pt>
                <c:pt idx="513">
                  <c:v>44574</c:v>
                </c:pt>
                <c:pt idx="514">
                  <c:v>44575</c:v>
                </c:pt>
                <c:pt idx="515">
                  <c:v>44579</c:v>
                </c:pt>
                <c:pt idx="516">
                  <c:v>44580</c:v>
                </c:pt>
                <c:pt idx="517">
                  <c:v>44581</c:v>
                </c:pt>
                <c:pt idx="518">
                  <c:v>44582</c:v>
                </c:pt>
                <c:pt idx="519">
                  <c:v>44585</c:v>
                </c:pt>
                <c:pt idx="520">
                  <c:v>44586</c:v>
                </c:pt>
                <c:pt idx="521">
                  <c:v>44587</c:v>
                </c:pt>
                <c:pt idx="522">
                  <c:v>44588</c:v>
                </c:pt>
                <c:pt idx="523">
                  <c:v>44589</c:v>
                </c:pt>
                <c:pt idx="524">
                  <c:v>44592</c:v>
                </c:pt>
                <c:pt idx="525">
                  <c:v>44593</c:v>
                </c:pt>
                <c:pt idx="526">
                  <c:v>44594</c:v>
                </c:pt>
                <c:pt idx="527">
                  <c:v>44595</c:v>
                </c:pt>
                <c:pt idx="528">
                  <c:v>44596</c:v>
                </c:pt>
                <c:pt idx="529">
                  <c:v>44599</c:v>
                </c:pt>
                <c:pt idx="530">
                  <c:v>44600</c:v>
                </c:pt>
                <c:pt idx="531">
                  <c:v>44601</c:v>
                </c:pt>
                <c:pt idx="532">
                  <c:v>44602</c:v>
                </c:pt>
                <c:pt idx="533">
                  <c:v>44603</c:v>
                </c:pt>
                <c:pt idx="534">
                  <c:v>44606</c:v>
                </c:pt>
                <c:pt idx="535">
                  <c:v>44607</c:v>
                </c:pt>
                <c:pt idx="536">
                  <c:v>44608</c:v>
                </c:pt>
                <c:pt idx="537">
                  <c:v>44609</c:v>
                </c:pt>
                <c:pt idx="538">
                  <c:v>44610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44620</c:v>
                </c:pt>
                <c:pt idx="544">
                  <c:v>44621</c:v>
                </c:pt>
                <c:pt idx="545">
                  <c:v>44622</c:v>
                </c:pt>
                <c:pt idx="546">
                  <c:v>44623</c:v>
                </c:pt>
                <c:pt idx="547">
                  <c:v>44624</c:v>
                </c:pt>
                <c:pt idx="548">
                  <c:v>44627</c:v>
                </c:pt>
                <c:pt idx="549">
                  <c:v>44628</c:v>
                </c:pt>
                <c:pt idx="550">
                  <c:v>44629</c:v>
                </c:pt>
                <c:pt idx="551">
                  <c:v>44630</c:v>
                </c:pt>
                <c:pt idx="552">
                  <c:v>44631</c:v>
                </c:pt>
                <c:pt idx="553">
                  <c:v>44634</c:v>
                </c:pt>
                <c:pt idx="554">
                  <c:v>44635</c:v>
                </c:pt>
                <c:pt idx="555">
                  <c:v>44636</c:v>
                </c:pt>
                <c:pt idx="556">
                  <c:v>44637</c:v>
                </c:pt>
                <c:pt idx="557">
                  <c:v>44638</c:v>
                </c:pt>
                <c:pt idx="558">
                  <c:v>44641</c:v>
                </c:pt>
                <c:pt idx="559">
                  <c:v>44642</c:v>
                </c:pt>
                <c:pt idx="560">
                  <c:v>44643</c:v>
                </c:pt>
                <c:pt idx="561">
                  <c:v>44644</c:v>
                </c:pt>
                <c:pt idx="562">
                  <c:v>44645</c:v>
                </c:pt>
                <c:pt idx="563">
                  <c:v>44648</c:v>
                </c:pt>
                <c:pt idx="564">
                  <c:v>44649</c:v>
                </c:pt>
                <c:pt idx="565">
                  <c:v>44650</c:v>
                </c:pt>
                <c:pt idx="566">
                  <c:v>44651</c:v>
                </c:pt>
                <c:pt idx="567">
                  <c:v>44652</c:v>
                </c:pt>
                <c:pt idx="568">
                  <c:v>44655</c:v>
                </c:pt>
                <c:pt idx="569">
                  <c:v>44656</c:v>
                </c:pt>
                <c:pt idx="570">
                  <c:v>44657</c:v>
                </c:pt>
                <c:pt idx="571">
                  <c:v>44658</c:v>
                </c:pt>
                <c:pt idx="572">
                  <c:v>44659</c:v>
                </c:pt>
                <c:pt idx="573">
                  <c:v>44662</c:v>
                </c:pt>
                <c:pt idx="574">
                  <c:v>44663</c:v>
                </c:pt>
                <c:pt idx="575">
                  <c:v>44664</c:v>
                </c:pt>
                <c:pt idx="576">
                  <c:v>44665</c:v>
                </c:pt>
                <c:pt idx="577">
                  <c:v>44669</c:v>
                </c:pt>
                <c:pt idx="578">
                  <c:v>44670</c:v>
                </c:pt>
                <c:pt idx="579">
                  <c:v>44671</c:v>
                </c:pt>
                <c:pt idx="580">
                  <c:v>44672</c:v>
                </c:pt>
                <c:pt idx="581">
                  <c:v>44673</c:v>
                </c:pt>
                <c:pt idx="582">
                  <c:v>44676</c:v>
                </c:pt>
                <c:pt idx="583">
                  <c:v>44677</c:v>
                </c:pt>
                <c:pt idx="584">
                  <c:v>44678</c:v>
                </c:pt>
                <c:pt idx="585">
                  <c:v>44679</c:v>
                </c:pt>
                <c:pt idx="586">
                  <c:v>44680</c:v>
                </c:pt>
                <c:pt idx="587">
                  <c:v>44683</c:v>
                </c:pt>
                <c:pt idx="588">
                  <c:v>44684</c:v>
                </c:pt>
                <c:pt idx="589">
                  <c:v>44685</c:v>
                </c:pt>
                <c:pt idx="590">
                  <c:v>44686</c:v>
                </c:pt>
                <c:pt idx="591">
                  <c:v>44687</c:v>
                </c:pt>
                <c:pt idx="592">
                  <c:v>44690</c:v>
                </c:pt>
                <c:pt idx="593">
                  <c:v>44691</c:v>
                </c:pt>
                <c:pt idx="594">
                  <c:v>44692</c:v>
                </c:pt>
                <c:pt idx="595">
                  <c:v>44693</c:v>
                </c:pt>
                <c:pt idx="596">
                  <c:v>44694</c:v>
                </c:pt>
                <c:pt idx="597">
                  <c:v>44697</c:v>
                </c:pt>
                <c:pt idx="598">
                  <c:v>44698</c:v>
                </c:pt>
                <c:pt idx="599">
                  <c:v>44699</c:v>
                </c:pt>
                <c:pt idx="600">
                  <c:v>44700</c:v>
                </c:pt>
                <c:pt idx="601">
                  <c:v>44701</c:v>
                </c:pt>
                <c:pt idx="602">
                  <c:v>44704</c:v>
                </c:pt>
                <c:pt idx="603">
                  <c:v>44705</c:v>
                </c:pt>
                <c:pt idx="604">
                  <c:v>44706</c:v>
                </c:pt>
                <c:pt idx="605">
                  <c:v>44707</c:v>
                </c:pt>
                <c:pt idx="606">
                  <c:v>44708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44747</c:v>
                </c:pt>
                <c:pt idx="631">
                  <c:v>44748</c:v>
                </c:pt>
                <c:pt idx="632">
                  <c:v>44749</c:v>
                </c:pt>
                <c:pt idx="633">
                  <c:v>44750</c:v>
                </c:pt>
                <c:pt idx="634">
                  <c:v>44753</c:v>
                </c:pt>
                <c:pt idx="635">
                  <c:v>44754</c:v>
                </c:pt>
                <c:pt idx="636">
                  <c:v>44755</c:v>
                </c:pt>
                <c:pt idx="637">
                  <c:v>44756</c:v>
                </c:pt>
                <c:pt idx="638">
                  <c:v>44757</c:v>
                </c:pt>
                <c:pt idx="639">
                  <c:v>44760</c:v>
                </c:pt>
                <c:pt idx="640">
                  <c:v>44761</c:v>
                </c:pt>
                <c:pt idx="641">
                  <c:v>44762</c:v>
                </c:pt>
                <c:pt idx="642">
                  <c:v>44763</c:v>
                </c:pt>
                <c:pt idx="643">
                  <c:v>44764</c:v>
                </c:pt>
                <c:pt idx="644">
                  <c:v>44767</c:v>
                </c:pt>
                <c:pt idx="645">
                  <c:v>44768</c:v>
                </c:pt>
                <c:pt idx="646">
                  <c:v>44769</c:v>
                </c:pt>
                <c:pt idx="647">
                  <c:v>44770</c:v>
                </c:pt>
                <c:pt idx="648">
                  <c:v>44771</c:v>
                </c:pt>
                <c:pt idx="649">
                  <c:v>44774</c:v>
                </c:pt>
                <c:pt idx="650">
                  <c:v>44775</c:v>
                </c:pt>
                <c:pt idx="651">
                  <c:v>44776</c:v>
                </c:pt>
                <c:pt idx="652">
                  <c:v>44777</c:v>
                </c:pt>
                <c:pt idx="653">
                  <c:v>44778</c:v>
                </c:pt>
                <c:pt idx="654">
                  <c:v>44781</c:v>
                </c:pt>
                <c:pt idx="655">
                  <c:v>44782</c:v>
                </c:pt>
                <c:pt idx="656">
                  <c:v>44783</c:v>
                </c:pt>
                <c:pt idx="657">
                  <c:v>44784</c:v>
                </c:pt>
                <c:pt idx="658">
                  <c:v>44785</c:v>
                </c:pt>
                <c:pt idx="659">
                  <c:v>44788</c:v>
                </c:pt>
                <c:pt idx="660">
                  <c:v>44789</c:v>
                </c:pt>
                <c:pt idx="661">
                  <c:v>44790</c:v>
                </c:pt>
                <c:pt idx="662">
                  <c:v>44791</c:v>
                </c:pt>
                <c:pt idx="663">
                  <c:v>44792</c:v>
                </c:pt>
                <c:pt idx="664">
                  <c:v>44795</c:v>
                </c:pt>
                <c:pt idx="665">
                  <c:v>44796</c:v>
                </c:pt>
                <c:pt idx="666">
                  <c:v>44797</c:v>
                </c:pt>
                <c:pt idx="667">
                  <c:v>44798</c:v>
                </c:pt>
                <c:pt idx="668">
                  <c:v>44799</c:v>
                </c:pt>
                <c:pt idx="669">
                  <c:v>44802</c:v>
                </c:pt>
                <c:pt idx="670">
                  <c:v>44803</c:v>
                </c:pt>
                <c:pt idx="671">
                  <c:v>44804</c:v>
                </c:pt>
                <c:pt idx="672">
                  <c:v>44805</c:v>
                </c:pt>
                <c:pt idx="673">
                  <c:v>44806</c:v>
                </c:pt>
                <c:pt idx="674">
                  <c:v>44810</c:v>
                </c:pt>
                <c:pt idx="675">
                  <c:v>44811</c:v>
                </c:pt>
                <c:pt idx="676">
                  <c:v>44812</c:v>
                </c:pt>
                <c:pt idx="677">
                  <c:v>44813</c:v>
                </c:pt>
                <c:pt idx="678">
                  <c:v>44816</c:v>
                </c:pt>
                <c:pt idx="679">
                  <c:v>44817</c:v>
                </c:pt>
                <c:pt idx="680">
                  <c:v>44818</c:v>
                </c:pt>
                <c:pt idx="681">
                  <c:v>44819</c:v>
                </c:pt>
                <c:pt idx="682">
                  <c:v>44820</c:v>
                </c:pt>
                <c:pt idx="683">
                  <c:v>44823</c:v>
                </c:pt>
                <c:pt idx="684">
                  <c:v>44824</c:v>
                </c:pt>
                <c:pt idx="685">
                  <c:v>44825</c:v>
                </c:pt>
                <c:pt idx="686">
                  <c:v>44826</c:v>
                </c:pt>
              </c:numCache>
            </c:numRef>
          </c:cat>
          <c:val>
            <c:numRef>
              <c:f>Acciones!$Q$3:$Q$689</c:f>
              <c:numCache>
                <c:formatCode>0.00000</c:formatCode>
                <c:ptCount val="687"/>
                <c:pt idx="0" formatCode="0">
                  <c:v>100</c:v>
                </c:pt>
                <c:pt idx="1">
                  <c:v>98.340107125446707</c:v>
                </c:pt>
                <c:pt idx="2">
                  <c:v>97.662594887323579</c:v>
                </c:pt>
                <c:pt idx="3">
                  <c:v>97.577907989397687</c:v>
                </c:pt>
                <c:pt idx="4">
                  <c:v>99.678174097542879</c:v>
                </c:pt>
                <c:pt idx="5">
                  <c:v>99.864495164715123</c:v>
                </c:pt>
                <c:pt idx="6">
                  <c:v>100.33875270811836</c:v>
                </c:pt>
                <c:pt idx="7">
                  <c:v>100.76219231416262</c:v>
                </c:pt>
                <c:pt idx="8">
                  <c:v>104.08197635779757</c:v>
                </c:pt>
                <c:pt idx="9">
                  <c:v>104.36991283402854</c:v>
                </c:pt>
                <c:pt idx="10">
                  <c:v>104.81029459497846</c:v>
                </c:pt>
                <c:pt idx="11">
                  <c:v>105.06435358328451</c:v>
                </c:pt>
                <c:pt idx="12">
                  <c:v>102.20189345550514</c:v>
                </c:pt>
                <c:pt idx="13">
                  <c:v>101.01625300794026</c:v>
                </c:pt>
                <c:pt idx="14">
                  <c:v>102.08333077512593</c:v>
                </c:pt>
                <c:pt idx="15">
                  <c:v>99.610429354522665</c:v>
                </c:pt>
                <c:pt idx="16">
                  <c:v>96.256776350320791</c:v>
                </c:pt>
                <c:pt idx="17">
                  <c:v>97.357716256186947</c:v>
                </c:pt>
                <c:pt idx="18">
                  <c:v>95.951892602769334</c:v>
                </c:pt>
                <c:pt idx="19">
                  <c:v>96.714084916931924</c:v>
                </c:pt>
                <c:pt idx="20">
                  <c:v>94.410569230481656</c:v>
                </c:pt>
                <c:pt idx="21">
                  <c:v>94.918697439923406</c:v>
                </c:pt>
                <c:pt idx="22">
                  <c:v>98.119917097707571</c:v>
                </c:pt>
                <c:pt idx="23">
                  <c:v>99.745925662449523</c:v>
                </c:pt>
                <c:pt idx="24">
                  <c:v>98.543356703751812</c:v>
                </c:pt>
                <c:pt idx="25">
                  <c:v>98.102974942801907</c:v>
                </c:pt>
                <c:pt idx="26">
                  <c:v>97.747281785249456</c:v>
                </c:pt>
                <c:pt idx="27">
                  <c:v>99.356361838858589</c:v>
                </c:pt>
                <c:pt idx="28">
                  <c:v>100.72831653170928</c:v>
                </c:pt>
                <c:pt idx="29">
                  <c:v>100.15243846283252</c:v>
                </c:pt>
                <c:pt idx="30">
                  <c:v>99.762867817355186</c:v>
                </c:pt>
                <c:pt idx="31">
                  <c:v>99.457989186218526</c:v>
                </c:pt>
                <c:pt idx="32">
                  <c:v>99.787140089211178</c:v>
                </c:pt>
                <c:pt idx="33">
                  <c:v>99.56543389721682</c:v>
                </c:pt>
                <c:pt idx="34">
                  <c:v>98.695639968668431</c:v>
                </c:pt>
                <c:pt idx="35">
                  <c:v>92.487725038683493</c:v>
                </c:pt>
                <c:pt idx="36">
                  <c:v>86.791448178699596</c:v>
                </c:pt>
                <c:pt idx="37">
                  <c:v>84.574336800079578</c:v>
                </c:pt>
                <c:pt idx="38">
                  <c:v>82.186674850201612</c:v>
                </c:pt>
                <c:pt idx="39">
                  <c:v>78.673406758661173</c:v>
                </c:pt>
                <c:pt idx="40">
                  <c:v>80.430040804431385</c:v>
                </c:pt>
                <c:pt idx="41">
                  <c:v>78.758678633346932</c:v>
                </c:pt>
                <c:pt idx="42">
                  <c:v>82.715372752648904</c:v>
                </c:pt>
                <c:pt idx="43">
                  <c:v>76.763273446721286</c:v>
                </c:pt>
                <c:pt idx="44">
                  <c:v>78.264090162962603</c:v>
                </c:pt>
                <c:pt idx="45">
                  <c:v>74.222124168974858</c:v>
                </c:pt>
                <c:pt idx="46">
                  <c:v>77.547795500583888</c:v>
                </c:pt>
                <c:pt idx="47">
                  <c:v>72.772469895356352</c:v>
                </c:pt>
                <c:pt idx="48">
                  <c:v>57.491446036627259</c:v>
                </c:pt>
                <c:pt idx="49">
                  <c:v>65.421892402205856</c:v>
                </c:pt>
                <c:pt idx="50">
                  <c:v>61.072939814180003</c:v>
                </c:pt>
                <c:pt idx="51">
                  <c:v>54.131668683898482</c:v>
                </c:pt>
                <c:pt idx="52">
                  <c:v>40.061527957932427</c:v>
                </c:pt>
                <c:pt idx="53">
                  <c:v>36.684694183700579</c:v>
                </c:pt>
                <c:pt idx="54">
                  <c:v>36.411818727196994</c:v>
                </c:pt>
                <c:pt idx="55">
                  <c:v>37.89557731646363</c:v>
                </c:pt>
                <c:pt idx="56">
                  <c:v>45.860129703161981</c:v>
                </c:pt>
                <c:pt idx="57">
                  <c:v>53.040166857884138</c:v>
                </c:pt>
                <c:pt idx="58">
                  <c:v>54.06345152524419</c:v>
                </c:pt>
                <c:pt idx="59">
                  <c:v>50.396684167534069</c:v>
                </c:pt>
                <c:pt idx="60">
                  <c:v>48.895870862235959</c:v>
                </c:pt>
                <c:pt idx="61">
                  <c:v>48.657106543266927</c:v>
                </c:pt>
                <c:pt idx="62">
                  <c:v>40.709608872600036</c:v>
                </c:pt>
                <c:pt idx="63">
                  <c:v>38.680095959383031</c:v>
                </c:pt>
                <c:pt idx="64">
                  <c:v>38.339001638753558</c:v>
                </c:pt>
                <c:pt idx="65">
                  <c:v>38.066126182249974</c:v>
                </c:pt>
                <c:pt idx="66">
                  <c:v>37.946743170029649</c:v>
                </c:pt>
                <c:pt idx="67">
                  <c:v>39.618105341114109</c:v>
                </c:pt>
                <c:pt idx="68">
                  <c:v>41.596450695293484</c:v>
                </c:pt>
                <c:pt idx="69">
                  <c:v>39.65221477317705</c:v>
                </c:pt>
                <c:pt idx="70">
                  <c:v>41.852274846708802</c:v>
                </c:pt>
                <c:pt idx="71">
                  <c:v>41.528233536639199</c:v>
                </c:pt>
                <c:pt idx="72">
                  <c:v>38.850644825169375</c:v>
                </c:pt>
                <c:pt idx="73">
                  <c:v>41.3917958083874</c:v>
                </c:pt>
                <c:pt idx="74">
                  <c:v>40.317346992932933</c:v>
                </c:pt>
                <c:pt idx="75">
                  <c:v>39.396394032704947</c:v>
                </c:pt>
                <c:pt idx="76">
                  <c:v>38.32194521725048</c:v>
                </c:pt>
                <c:pt idx="77">
                  <c:v>38.339001638753558</c:v>
                </c:pt>
                <c:pt idx="78">
                  <c:v>38.219618626533233</c:v>
                </c:pt>
                <c:pt idx="79">
                  <c:v>37.793250725746383</c:v>
                </c:pt>
                <c:pt idx="80">
                  <c:v>41.511178820607718</c:v>
                </c:pt>
                <c:pt idx="81">
                  <c:v>46.593484197986974</c:v>
                </c:pt>
                <c:pt idx="82">
                  <c:v>44.188769237549138</c:v>
                </c:pt>
                <c:pt idx="83">
                  <c:v>41.135976773386886</c:v>
                </c:pt>
                <c:pt idx="84">
                  <c:v>38.492494083036824</c:v>
                </c:pt>
                <c:pt idx="85">
                  <c:v>37.025786798858448</c:v>
                </c:pt>
                <c:pt idx="86">
                  <c:v>35.814903666095404</c:v>
                </c:pt>
                <c:pt idx="87">
                  <c:v>36.974624356235637</c:v>
                </c:pt>
                <c:pt idx="88">
                  <c:v>38.748313118037331</c:v>
                </c:pt>
                <c:pt idx="89">
                  <c:v>37.537429985274279</c:v>
                </c:pt>
                <c:pt idx="90">
                  <c:v>35.866069519661423</c:v>
                </c:pt>
                <c:pt idx="91">
                  <c:v>33.103203817091035</c:v>
                </c:pt>
                <c:pt idx="92">
                  <c:v>33.052037963525017</c:v>
                </c:pt>
                <c:pt idx="93">
                  <c:v>32.728001769870204</c:v>
                </c:pt>
                <c:pt idx="94">
                  <c:v>37.281610950273766</c:v>
                </c:pt>
                <c:pt idx="95">
                  <c:v>37.111062084487429</c:v>
                </c:pt>
                <c:pt idx="96">
                  <c:v>38.748313118037331</c:v>
                </c:pt>
                <c:pt idx="97">
                  <c:v>39.498722328893784</c:v>
                </c:pt>
                <c:pt idx="98">
                  <c:v>38.697152380886109</c:v>
                </c:pt>
                <c:pt idx="99">
                  <c:v>43.745346620730814</c:v>
                </c:pt>
                <c:pt idx="100">
                  <c:v>44.888012594839573</c:v>
                </c:pt>
                <c:pt idx="101">
                  <c:v>43.762401336762288</c:v>
                </c:pt>
                <c:pt idx="102">
                  <c:v>42.994937409874353</c:v>
                </c:pt>
                <c:pt idx="103">
                  <c:v>44.632191854367463</c:v>
                </c:pt>
                <c:pt idx="104">
                  <c:v>45.041505039122839</c:v>
                </c:pt>
                <c:pt idx="105">
                  <c:v>48.554774836134875</c:v>
                </c:pt>
                <c:pt idx="106">
                  <c:v>55.223172215384423</c:v>
                </c:pt>
                <c:pt idx="107">
                  <c:v>58.25890996351518</c:v>
                </c:pt>
                <c:pt idx="108">
                  <c:v>63.051286873830989</c:v>
                </c:pt>
                <c:pt idx="109">
                  <c:v>58.27596126860346</c:v>
                </c:pt>
                <c:pt idx="110">
                  <c:v>53.961119818112138</c:v>
                </c:pt>
                <c:pt idx="111">
                  <c:v>46.38882931108089</c:v>
                </c:pt>
                <c:pt idx="112">
                  <c:v>51.897500883775379</c:v>
                </c:pt>
                <c:pt idx="113">
                  <c:v>51.948663326398204</c:v>
                </c:pt>
                <c:pt idx="114">
                  <c:v>53.381259473042022</c:v>
                </c:pt>
                <c:pt idx="115">
                  <c:v>52.392085943216529</c:v>
                </c:pt>
                <c:pt idx="116">
                  <c:v>52.511472366380055</c:v>
                </c:pt>
                <c:pt idx="117">
                  <c:v>50.328467008879784</c:v>
                </c:pt>
                <c:pt idx="118">
                  <c:v>49.987370982778693</c:v>
                </c:pt>
                <c:pt idx="119">
                  <c:v>50.550176611817335</c:v>
                </c:pt>
                <c:pt idx="120">
                  <c:v>46.627593630049915</c:v>
                </c:pt>
                <c:pt idx="121">
                  <c:v>47.770259604158674</c:v>
                </c:pt>
                <c:pt idx="122">
                  <c:v>45.89424084069654</c:v>
                </c:pt>
                <c:pt idx="123">
                  <c:v>48.793544271518719</c:v>
                </c:pt>
                <c:pt idx="124">
                  <c:v>47.838476762812974</c:v>
                </c:pt>
                <c:pt idx="125">
                  <c:v>47.241565112654591</c:v>
                </c:pt>
                <c:pt idx="126">
                  <c:v>47.275671133774324</c:v>
                </c:pt>
                <c:pt idx="127">
                  <c:v>48.503614098983661</c:v>
                </c:pt>
                <c:pt idx="128">
                  <c:v>46.06478800101128</c:v>
                </c:pt>
                <c:pt idx="129">
                  <c:v>46.06478800101128</c:v>
                </c:pt>
                <c:pt idx="130">
                  <c:v>43.745346620730814</c:v>
                </c:pt>
                <c:pt idx="131">
                  <c:v>46.201225729263065</c:v>
                </c:pt>
                <c:pt idx="132">
                  <c:v>45.740748396413274</c:v>
                </c:pt>
                <c:pt idx="133">
                  <c:v>44.529865263650223</c:v>
                </c:pt>
                <c:pt idx="134">
                  <c:v>48.776487850015641</c:v>
                </c:pt>
                <c:pt idx="135">
                  <c:v>46.49115590179813</c:v>
                </c:pt>
                <c:pt idx="136">
                  <c:v>46.133005159665572</c:v>
                </c:pt>
                <c:pt idx="137">
                  <c:v>44.717463729053229</c:v>
                </c:pt>
                <c:pt idx="138">
                  <c:v>45.07561447118578</c:v>
                </c:pt>
                <c:pt idx="139">
                  <c:v>44.768629582619255</c:v>
                </c:pt>
                <c:pt idx="140">
                  <c:v>45.672531237758974</c:v>
                </c:pt>
                <c:pt idx="141">
                  <c:v>44.274041112234904</c:v>
                </c:pt>
                <c:pt idx="142">
                  <c:v>43.489525880258704</c:v>
                </c:pt>
                <c:pt idx="143">
                  <c:v>44.239935091115164</c:v>
                </c:pt>
                <c:pt idx="144">
                  <c:v>43.864727927479528</c:v>
                </c:pt>
                <c:pt idx="145">
                  <c:v>42.534463487967763</c:v>
                </c:pt>
                <c:pt idx="146">
                  <c:v>42.585624225118977</c:v>
                </c:pt>
                <c:pt idx="147">
                  <c:v>42.977886104786087</c:v>
                </c:pt>
                <c:pt idx="148">
                  <c:v>43.779456052793762</c:v>
                </c:pt>
                <c:pt idx="149">
                  <c:v>45.143831629840079</c:v>
                </c:pt>
                <c:pt idx="150">
                  <c:v>46.184171013231591</c:v>
                </c:pt>
                <c:pt idx="151">
                  <c:v>46.354718173546331</c:v>
                </c:pt>
                <c:pt idx="152">
                  <c:v>50.038536836344718</c:v>
                </c:pt>
                <c:pt idx="153">
                  <c:v>50.550176611817335</c:v>
                </c:pt>
                <c:pt idx="154">
                  <c:v>49.612168935557868</c:v>
                </c:pt>
                <c:pt idx="155">
                  <c:v>48.947036715801993</c:v>
                </c:pt>
                <c:pt idx="156">
                  <c:v>49.373404616588836</c:v>
                </c:pt>
                <c:pt idx="157">
                  <c:v>47.787314320190148</c:v>
                </c:pt>
                <c:pt idx="158">
                  <c:v>47.122178689491065</c:v>
                </c:pt>
                <c:pt idx="159">
                  <c:v>47.190399259088558</c:v>
                </c:pt>
                <c:pt idx="160">
                  <c:v>47.105127384402792</c:v>
                </c:pt>
                <c:pt idx="161">
                  <c:v>46.508210617829597</c:v>
                </c:pt>
                <c:pt idx="162">
                  <c:v>50.823052068320919</c:v>
                </c:pt>
                <c:pt idx="163">
                  <c:v>51.334695254736751</c:v>
                </c:pt>
                <c:pt idx="164">
                  <c:v>51.078876219736237</c:v>
                </c:pt>
                <c:pt idx="165">
                  <c:v>52.562634809002873</c:v>
                </c:pt>
                <c:pt idx="166">
                  <c:v>54.558036584685333</c:v>
                </c:pt>
                <c:pt idx="167">
                  <c:v>52.613798957097288</c:v>
                </c:pt>
                <c:pt idx="168">
                  <c:v>52.375031227185055</c:v>
                </c:pt>
                <c:pt idx="169">
                  <c:v>53.108384016538437</c:v>
                </c:pt>
                <c:pt idx="170">
                  <c:v>53.244821744790229</c:v>
                </c:pt>
                <c:pt idx="171">
                  <c:v>54.182832831992897</c:v>
                </c:pt>
                <c:pt idx="172">
                  <c:v>55.496047671887993</c:v>
                </c:pt>
                <c:pt idx="173">
                  <c:v>54.16577811596143</c:v>
                </c:pt>
                <c:pt idx="174">
                  <c:v>54.216943969527456</c:v>
                </c:pt>
                <c:pt idx="175">
                  <c:v>54.06345152524419</c:v>
                </c:pt>
                <c:pt idx="176">
                  <c:v>55.973578015297676</c:v>
                </c:pt>
                <c:pt idx="177">
                  <c:v>57.150350010526175</c:v>
                </c:pt>
                <c:pt idx="178">
                  <c:v>58.958153320805614</c:v>
                </c:pt>
                <c:pt idx="179">
                  <c:v>57.91781393741411</c:v>
                </c:pt>
                <c:pt idx="180">
                  <c:v>56.007687447360624</c:v>
                </c:pt>
                <c:pt idx="181">
                  <c:v>50.857163205855471</c:v>
                </c:pt>
                <c:pt idx="182">
                  <c:v>51.539350141642828</c:v>
                </c:pt>
                <c:pt idx="183">
                  <c:v>50.41373888356555</c:v>
                </c:pt>
                <c:pt idx="184">
                  <c:v>49.475731207306076</c:v>
                </c:pt>
                <c:pt idx="185">
                  <c:v>50.788946047201179</c:v>
                </c:pt>
                <c:pt idx="186">
                  <c:v>53.449480042639522</c:v>
                </c:pt>
                <c:pt idx="187">
                  <c:v>52.204487477813522</c:v>
                </c:pt>
                <c:pt idx="188">
                  <c:v>52.153321624247496</c:v>
                </c:pt>
                <c:pt idx="189">
                  <c:v>53.040166857884138</c:v>
                </c:pt>
                <c:pt idx="190">
                  <c:v>54.148723399929956</c:v>
                </c:pt>
                <c:pt idx="191">
                  <c:v>54.575091300716807</c:v>
                </c:pt>
                <c:pt idx="192">
                  <c:v>52.971946288286645</c:v>
                </c:pt>
                <c:pt idx="193">
                  <c:v>54.830915452132125</c:v>
                </c:pt>
                <c:pt idx="194">
                  <c:v>55.73481199085704</c:v>
                </c:pt>
                <c:pt idx="195">
                  <c:v>55.956525004737799</c:v>
                </c:pt>
                <c:pt idx="196">
                  <c:v>55.66659142125954</c:v>
                </c:pt>
                <c:pt idx="197">
                  <c:v>54.182832831992897</c:v>
                </c:pt>
                <c:pt idx="198">
                  <c:v>54.16577811596143</c:v>
                </c:pt>
                <c:pt idx="199">
                  <c:v>53.449480042639522</c:v>
                </c:pt>
                <c:pt idx="200">
                  <c:v>53.67118964557708</c:v>
                </c:pt>
                <c:pt idx="201">
                  <c:v>53.722355499143106</c:v>
                </c:pt>
                <c:pt idx="202">
                  <c:v>54.540981868653859</c:v>
                </c:pt>
                <c:pt idx="203">
                  <c:v>53.722355499143106</c:v>
                </c:pt>
                <c:pt idx="204">
                  <c:v>57.508504163601934</c:v>
                </c:pt>
                <c:pt idx="205">
                  <c:v>57.98603450701161</c:v>
                </c:pt>
                <c:pt idx="206">
                  <c:v>54.455708288496481</c:v>
                </c:pt>
                <c:pt idx="207">
                  <c:v>52.375031227185055</c:v>
                </c:pt>
                <c:pt idx="208">
                  <c:v>50.567233033320413</c:v>
                </c:pt>
                <c:pt idx="209">
                  <c:v>52.460306512814029</c:v>
                </c:pt>
                <c:pt idx="210">
                  <c:v>52.255648214964737</c:v>
                </c:pt>
                <c:pt idx="211">
                  <c:v>51.539350141642828</c:v>
                </c:pt>
                <c:pt idx="212">
                  <c:v>52.699072537254665</c:v>
                </c:pt>
                <c:pt idx="213">
                  <c:v>51.897500883775379</c:v>
                </c:pt>
                <c:pt idx="214">
                  <c:v>54.540981868653859</c:v>
                </c:pt>
                <c:pt idx="215">
                  <c:v>53.585917770891314</c:v>
                </c:pt>
                <c:pt idx="216">
                  <c:v>62.710190847729905</c:v>
                </c:pt>
                <c:pt idx="217">
                  <c:v>63.1706698860513</c:v>
                </c:pt>
                <c:pt idx="218">
                  <c:v>59.725615542221952</c:v>
                </c:pt>
                <c:pt idx="219">
                  <c:v>58.634115421679226</c:v>
                </c:pt>
                <c:pt idx="220">
                  <c:v>62.181492945282614</c:v>
                </c:pt>
                <c:pt idx="221">
                  <c:v>64.807920919601202</c:v>
                </c:pt>
                <c:pt idx="222">
                  <c:v>64.125728867399033</c:v>
                </c:pt>
                <c:pt idx="223">
                  <c:v>64.654428475317928</c:v>
                </c:pt>
                <c:pt idx="224">
                  <c:v>64.654428475317928</c:v>
                </c:pt>
                <c:pt idx="225">
                  <c:v>63.324162330334566</c:v>
                </c:pt>
                <c:pt idx="226">
                  <c:v>66.155245191559246</c:v>
                </c:pt>
                <c:pt idx="227">
                  <c:v>70.367754934918523</c:v>
                </c:pt>
                <c:pt idx="228">
                  <c:v>70.418924199427749</c:v>
                </c:pt>
                <c:pt idx="229">
                  <c:v>70.026665730703854</c:v>
                </c:pt>
                <c:pt idx="230">
                  <c:v>68.645232026682862</c:v>
                </c:pt>
                <c:pt idx="231">
                  <c:v>68.150643556298505</c:v>
                </c:pt>
                <c:pt idx="232">
                  <c:v>70.043718741263731</c:v>
                </c:pt>
                <c:pt idx="233">
                  <c:v>73.250007060652436</c:v>
                </c:pt>
                <c:pt idx="234">
                  <c:v>72.243778814795462</c:v>
                </c:pt>
                <c:pt idx="235">
                  <c:v>72.226718982349198</c:v>
                </c:pt>
                <c:pt idx="236">
                  <c:v>72.329050689481235</c:v>
                </c:pt>
                <c:pt idx="237">
                  <c:v>71.817410914008619</c:v>
                </c:pt>
                <c:pt idx="238">
                  <c:v>72.687198020670579</c:v>
                </c:pt>
                <c:pt idx="239">
                  <c:v>71.186388126315677</c:v>
                </c:pt>
                <c:pt idx="240">
                  <c:v>69.395637826596115</c:v>
                </c:pt>
                <c:pt idx="241">
                  <c:v>71.373983180775497</c:v>
                </c:pt>
                <c:pt idx="242">
                  <c:v>70.060776868238406</c:v>
                </c:pt>
                <c:pt idx="243">
                  <c:v>70.111939310861217</c:v>
                </c:pt>
                <c:pt idx="244">
                  <c:v>69.378584816036238</c:v>
                </c:pt>
                <c:pt idx="245">
                  <c:v>68.457628444865037</c:v>
                </c:pt>
                <c:pt idx="246">
                  <c:v>66.411062521088155</c:v>
                </c:pt>
                <c:pt idx="247">
                  <c:v>68.628180721594575</c:v>
                </c:pt>
                <c:pt idx="248">
                  <c:v>67.758386793046199</c:v>
                </c:pt>
                <c:pt idx="249">
                  <c:v>68.47468827731133</c:v>
                </c:pt>
                <c:pt idx="250">
                  <c:v>68.270026568518816</c:v>
                </c:pt>
                <c:pt idx="251">
                  <c:v>69.173929929130153</c:v>
                </c:pt>
                <c:pt idx="252">
                  <c:v>68.577011457085362</c:v>
                </c:pt>
                <c:pt idx="253">
                  <c:v>66.052915189898798</c:v>
                </c:pt>
                <c:pt idx="254">
                  <c:v>67.451400199008077</c:v>
                </c:pt>
                <c:pt idx="255">
                  <c:v>68.866945040563621</c:v>
                </c:pt>
                <c:pt idx="256">
                  <c:v>68.6111225946199</c:v>
                </c:pt>
                <c:pt idx="257">
                  <c:v>68.252973557958967</c:v>
                </c:pt>
                <c:pt idx="258">
                  <c:v>67.212635880039031</c:v>
                </c:pt>
                <c:pt idx="259">
                  <c:v>68.730503901368621</c:v>
                </c:pt>
                <c:pt idx="260">
                  <c:v>68.986328052783946</c:v>
                </c:pt>
                <c:pt idx="261">
                  <c:v>70.725909087994282</c:v>
                </c:pt>
                <c:pt idx="262">
                  <c:v>68.184754693833042</c:v>
                </c:pt>
                <c:pt idx="263">
                  <c:v>68.747562028343296</c:v>
                </c:pt>
                <c:pt idx="264">
                  <c:v>70.981726417523191</c:v>
                </c:pt>
                <c:pt idx="265">
                  <c:v>69.361526689061563</c:v>
                </c:pt>
                <c:pt idx="266">
                  <c:v>68.218864125896005</c:v>
                </c:pt>
                <c:pt idx="267">
                  <c:v>66.342848773377071</c:v>
                </c:pt>
                <c:pt idx="268">
                  <c:v>67.059143435755772</c:v>
                </c:pt>
                <c:pt idx="269">
                  <c:v>65.694766153237865</c:v>
                </c:pt>
                <c:pt idx="270">
                  <c:v>68.355305265091005</c:v>
                </c:pt>
                <c:pt idx="271">
                  <c:v>64.739700350003716</c:v>
                </c:pt>
                <c:pt idx="272">
                  <c:v>64.500936031034669</c:v>
                </c:pt>
                <c:pt idx="273">
                  <c:v>66.172296496647519</c:v>
                </c:pt>
                <c:pt idx="274">
                  <c:v>67.843658667731972</c:v>
                </c:pt>
                <c:pt idx="275">
                  <c:v>69.804952716823081</c:v>
                </c:pt>
                <c:pt idx="276">
                  <c:v>70.180159880458731</c:v>
                </c:pt>
                <c:pt idx="277">
                  <c:v>73.744595531036779</c:v>
                </c:pt>
                <c:pt idx="278">
                  <c:v>72.499594438852782</c:v>
                </c:pt>
                <c:pt idx="279">
                  <c:v>73.164735185966663</c:v>
                </c:pt>
                <c:pt idx="280">
                  <c:v>72.857748591928541</c:v>
                </c:pt>
                <c:pt idx="281">
                  <c:v>73.829867405722553</c:v>
                </c:pt>
                <c:pt idx="282">
                  <c:v>76.149310491474623</c:v>
                </c:pt>
                <c:pt idx="283">
                  <c:v>75.705882758241501</c:v>
                </c:pt>
                <c:pt idx="284">
                  <c:v>75.688831453153213</c:v>
                </c:pt>
                <c:pt idx="285">
                  <c:v>77.888884704798556</c:v>
                </c:pt>
                <c:pt idx="286">
                  <c:v>81.419217745200072</c:v>
                </c:pt>
                <c:pt idx="287">
                  <c:v>82.442497296145319</c:v>
                </c:pt>
                <c:pt idx="288">
                  <c:v>84.591388105167837</c:v>
                </c:pt>
                <c:pt idx="289">
                  <c:v>82.28900485186206</c:v>
                </c:pt>
                <c:pt idx="290">
                  <c:v>81.760306949414769</c:v>
                </c:pt>
                <c:pt idx="291">
                  <c:v>81.964966952735651</c:v>
                </c:pt>
                <c:pt idx="292">
                  <c:v>82.254895419799098</c:v>
                </c:pt>
                <c:pt idx="293">
                  <c:v>82.459548601233593</c:v>
                </c:pt>
                <c:pt idx="294">
                  <c:v>80.088944778330301</c:v>
                </c:pt>
                <c:pt idx="295">
                  <c:v>78.809841075969771</c:v>
                </c:pt>
                <c:pt idx="296">
                  <c:v>81.657982064169119</c:v>
                </c:pt>
                <c:pt idx="297">
                  <c:v>81.214556036407586</c:v>
                </c:pt>
                <c:pt idx="298">
                  <c:v>81.521540924974119</c:v>
                </c:pt>
                <c:pt idx="299">
                  <c:v>82.408387864082371</c:v>
                </c:pt>
                <c:pt idx="300">
                  <c:v>84.983653395778163</c:v>
                </c:pt>
                <c:pt idx="301">
                  <c:v>86.962000455429134</c:v>
                </c:pt>
                <c:pt idx="302">
                  <c:v>84.233240773978494</c:v>
                </c:pt>
                <c:pt idx="303">
                  <c:v>86.023985957283259</c:v>
                </c:pt>
                <c:pt idx="304">
                  <c:v>83.875093442789137</c:v>
                </c:pt>
                <c:pt idx="305">
                  <c:v>83.568108554222604</c:v>
                </c:pt>
                <c:pt idx="306">
                  <c:v>81.811474508452392</c:v>
                </c:pt>
                <c:pt idx="307">
                  <c:v>77.837722262175745</c:v>
                </c:pt>
                <c:pt idx="308">
                  <c:v>77.78656152502451</c:v>
                </c:pt>
                <c:pt idx="309">
                  <c:v>80.174216653016074</c:v>
                </c:pt>
                <c:pt idx="310">
                  <c:v>81.282776606005086</c:v>
                </c:pt>
                <c:pt idx="311">
                  <c:v>80.70291626093497</c:v>
                </c:pt>
                <c:pt idx="312">
                  <c:v>83.397564804851072</c:v>
                </c:pt>
                <c:pt idx="313">
                  <c:v>82.340167294484871</c:v>
                </c:pt>
                <c:pt idx="314">
                  <c:v>83.278181792630761</c:v>
                </c:pt>
                <c:pt idx="315">
                  <c:v>85.699948058156863</c:v>
                </c:pt>
                <c:pt idx="316">
                  <c:v>88.087611713506419</c:v>
                </c:pt>
                <c:pt idx="317">
                  <c:v>85.61467618347109</c:v>
                </c:pt>
                <c:pt idx="318">
                  <c:v>84.949542258243611</c:v>
                </c:pt>
                <c:pt idx="319">
                  <c:v>84.02858588707241</c:v>
                </c:pt>
                <c:pt idx="320">
                  <c:v>83.261123665656072</c:v>
                </c:pt>
                <c:pt idx="321">
                  <c:v>82.306056156950319</c:v>
                </c:pt>
                <c:pt idx="322">
                  <c:v>82.15256371266706</c:v>
                </c:pt>
                <c:pt idx="323">
                  <c:v>79.850180459361269</c:v>
                </c:pt>
                <c:pt idx="324">
                  <c:v>79.543193865323147</c:v>
                </c:pt>
                <c:pt idx="325">
                  <c:v>78.707517896195725</c:v>
                </c:pt>
                <c:pt idx="326">
                  <c:v>75.808214465373538</c:v>
                </c:pt>
                <c:pt idx="327">
                  <c:v>77.940053969307783</c:v>
                </c:pt>
                <c:pt idx="328">
                  <c:v>76.149310491474623</c:v>
                </c:pt>
                <c:pt idx="329">
                  <c:v>78.110597718679315</c:v>
                </c:pt>
                <c:pt idx="330">
                  <c:v>79.492033128171911</c:v>
                </c:pt>
                <c:pt idx="331">
                  <c:v>79.03155408985053</c:v>
                </c:pt>
                <c:pt idx="332">
                  <c:v>79.202099544693667</c:v>
                </c:pt>
                <c:pt idx="333">
                  <c:v>79.099774659448016</c:v>
                </c:pt>
                <c:pt idx="334">
                  <c:v>80.020724208732801</c:v>
                </c:pt>
                <c:pt idx="335">
                  <c:v>79.423812558574426</c:v>
                </c:pt>
                <c:pt idx="336">
                  <c:v>76.166361796562882</c:v>
                </c:pt>
                <c:pt idx="337">
                  <c:v>77.087318167734082</c:v>
                </c:pt>
                <c:pt idx="338">
                  <c:v>76.626839129412687</c:v>
                </c:pt>
                <c:pt idx="339">
                  <c:v>78.639297326598211</c:v>
                </c:pt>
                <c:pt idx="340">
                  <c:v>77.479574930986388</c:v>
                </c:pt>
                <c:pt idx="341">
                  <c:v>75.92759577212226</c:v>
                </c:pt>
                <c:pt idx="342">
                  <c:v>73.38644137796102</c:v>
                </c:pt>
                <c:pt idx="343">
                  <c:v>74.989588095862786</c:v>
                </c:pt>
                <c:pt idx="344">
                  <c:v>78.980391647227705</c:v>
                </c:pt>
                <c:pt idx="345">
                  <c:v>79.730797447140958</c:v>
                </c:pt>
                <c:pt idx="346">
                  <c:v>79.696688015077996</c:v>
                </c:pt>
                <c:pt idx="347">
                  <c:v>78.690458063749446</c:v>
                </c:pt>
                <c:pt idx="348">
                  <c:v>77.44546549892344</c:v>
                </c:pt>
                <c:pt idx="349">
                  <c:v>77.10436947282237</c:v>
                </c:pt>
                <c:pt idx="350">
                  <c:v>78.741620506372257</c:v>
                </c:pt>
                <c:pt idx="351">
                  <c:v>79.594356307945958</c:v>
                </c:pt>
                <c:pt idx="352">
                  <c:v>80.992849844413229</c:v>
                </c:pt>
                <c:pt idx="353">
                  <c:v>81.947908825760976</c:v>
                </c:pt>
                <c:pt idx="354">
                  <c:v>81.316886038068034</c:v>
                </c:pt>
                <c:pt idx="355">
                  <c:v>81.350997175602586</c:v>
                </c:pt>
                <c:pt idx="356">
                  <c:v>81.470378482351308</c:v>
                </c:pt>
                <c:pt idx="357">
                  <c:v>78.673406758661173</c:v>
                </c:pt>
                <c:pt idx="358">
                  <c:v>78.417584312717452</c:v>
                </c:pt>
                <c:pt idx="359">
                  <c:v>78.5881348839754</c:v>
                </c:pt>
                <c:pt idx="360">
                  <c:v>80.225385917525287</c:v>
                </c:pt>
                <c:pt idx="361">
                  <c:v>79.338538978417063</c:v>
                </c:pt>
                <c:pt idx="362">
                  <c:v>78.929224088190068</c:v>
                </c:pt>
                <c:pt idx="363">
                  <c:v>79.3044295463541</c:v>
                </c:pt>
                <c:pt idx="364">
                  <c:v>78.281149995408867</c:v>
                </c:pt>
                <c:pt idx="365">
                  <c:v>77.65012038582951</c:v>
                </c:pt>
                <c:pt idx="366">
                  <c:v>77.633067375269661</c:v>
                </c:pt>
                <c:pt idx="367">
                  <c:v>76.012869352279623</c:v>
                </c:pt>
                <c:pt idx="368">
                  <c:v>76.678001572035512</c:v>
                </c:pt>
                <c:pt idx="369">
                  <c:v>78.059435276056504</c:v>
                </c:pt>
                <c:pt idx="370">
                  <c:v>77.37724492932594</c:v>
                </c:pt>
                <c:pt idx="371">
                  <c:v>77.206699474482804</c:v>
                </c:pt>
                <c:pt idx="372">
                  <c:v>76.592729697349739</c:v>
                </c:pt>
                <c:pt idx="373">
                  <c:v>75.774103327838986</c:v>
                </c:pt>
                <c:pt idx="374">
                  <c:v>73.539933822244279</c:v>
                </c:pt>
                <c:pt idx="375">
                  <c:v>73.113565921457436</c:v>
                </c:pt>
                <c:pt idx="376">
                  <c:v>73.778698141213326</c:v>
                </c:pt>
                <c:pt idx="377">
                  <c:v>75.433009007209506</c:v>
                </c:pt>
                <c:pt idx="378">
                  <c:v>75.296574689900922</c:v>
                </c:pt>
                <c:pt idx="379">
                  <c:v>73.744595531036779</c:v>
                </c:pt>
                <c:pt idx="380">
                  <c:v>72.550763703361994</c:v>
                </c:pt>
                <c:pt idx="381">
                  <c:v>71.749190344411119</c:v>
                </c:pt>
                <c:pt idx="382">
                  <c:v>73.198837796143195</c:v>
                </c:pt>
                <c:pt idx="383">
                  <c:v>73.079454783922898</c:v>
                </c:pt>
                <c:pt idx="384">
                  <c:v>70.48714476902525</c:v>
                </c:pt>
                <c:pt idx="385">
                  <c:v>69.378584816036238</c:v>
                </c:pt>
                <c:pt idx="386">
                  <c:v>70.521247379201796</c:v>
                </c:pt>
                <c:pt idx="387">
                  <c:v>68.321194127556453</c:v>
                </c:pt>
                <c:pt idx="388">
                  <c:v>65.76298672283535</c:v>
                </c:pt>
                <c:pt idx="389">
                  <c:v>69.344475383973275</c:v>
                </c:pt>
                <c:pt idx="390">
                  <c:v>70.964675112434918</c:v>
                </c:pt>
                <c:pt idx="391">
                  <c:v>70.026665730703854</c:v>
                </c:pt>
                <c:pt idx="392">
                  <c:v>68.918107483186432</c:v>
                </c:pt>
                <c:pt idx="393">
                  <c:v>71.066998292208964</c:v>
                </c:pt>
                <c:pt idx="394">
                  <c:v>69.856115159445906</c:v>
                </c:pt>
                <c:pt idx="395">
                  <c:v>70.435975504516023</c:v>
                </c:pt>
                <c:pt idx="396">
                  <c:v>70.316594197767301</c:v>
                </c:pt>
                <c:pt idx="397">
                  <c:v>68.048320376524472</c:v>
                </c:pt>
                <c:pt idx="398">
                  <c:v>67.280856449636545</c:v>
                </c:pt>
                <c:pt idx="399">
                  <c:v>67.826605657172109</c:v>
                </c:pt>
                <c:pt idx="400">
                  <c:v>65.404832569759591</c:v>
                </c:pt>
                <c:pt idx="401">
                  <c:v>68.201812820807731</c:v>
                </c:pt>
                <c:pt idx="402">
                  <c:v>68.764615038903173</c:v>
                </c:pt>
                <c:pt idx="403">
                  <c:v>67.007980993132946</c:v>
                </c:pt>
                <c:pt idx="404">
                  <c:v>69.003379357872205</c:v>
                </c:pt>
                <c:pt idx="405">
                  <c:v>70.435975504516023</c:v>
                </c:pt>
                <c:pt idx="406">
                  <c:v>69.122762370092516</c:v>
                </c:pt>
                <c:pt idx="407">
                  <c:v>68.048320376524472</c:v>
                </c:pt>
                <c:pt idx="408">
                  <c:v>68.099481113675679</c:v>
                </c:pt>
                <c:pt idx="409">
                  <c:v>66.138187064584571</c:v>
                </c:pt>
                <c:pt idx="410">
                  <c:v>65.916480872590228</c:v>
                </c:pt>
                <c:pt idx="411">
                  <c:v>64.688537907380876</c:v>
                </c:pt>
                <c:pt idx="412">
                  <c:v>65.012575806507286</c:v>
                </c:pt>
                <c:pt idx="413">
                  <c:v>66.871539853937961</c:v>
                </c:pt>
                <c:pt idx="414">
                  <c:v>69.122762370092516</c:v>
                </c:pt>
                <c:pt idx="415">
                  <c:v>70.435975504516023</c:v>
                </c:pt>
                <c:pt idx="416">
                  <c:v>69.532077260319497</c:v>
                </c:pt>
                <c:pt idx="417">
                  <c:v>70.811180962680055</c:v>
                </c:pt>
                <c:pt idx="418">
                  <c:v>68.065371681612731</c:v>
                </c:pt>
                <c:pt idx="419">
                  <c:v>68.969269925809257</c:v>
                </c:pt>
                <c:pt idx="420">
                  <c:v>68.901056178098173</c:v>
                </c:pt>
                <c:pt idx="421">
                  <c:v>69.617350840476874</c:v>
                </c:pt>
                <c:pt idx="422">
                  <c:v>68.645232026682862</c:v>
                </c:pt>
                <c:pt idx="423">
                  <c:v>68.815775776054394</c:v>
                </c:pt>
                <c:pt idx="424">
                  <c:v>67.621952475737629</c:v>
                </c:pt>
                <c:pt idx="425">
                  <c:v>70.077828173326679</c:v>
                </c:pt>
                <c:pt idx="426">
                  <c:v>67.127364005353257</c:v>
                </c:pt>
                <c:pt idx="427">
                  <c:v>68.525849014462537</c:v>
                </c:pt>
                <c:pt idx="428">
                  <c:v>67.263798322661856</c:v>
                </c:pt>
                <c:pt idx="429">
                  <c:v>67.60489264329135</c:v>
                </c:pt>
                <c:pt idx="430">
                  <c:v>68.594069584060037</c:v>
                </c:pt>
                <c:pt idx="431">
                  <c:v>68.406467707713816</c:v>
                </c:pt>
                <c:pt idx="432">
                  <c:v>69.549130270879374</c:v>
                </c:pt>
                <c:pt idx="433">
                  <c:v>68.832835608500659</c:v>
                </c:pt>
                <c:pt idx="434">
                  <c:v>70.93056397490038</c:v>
                </c:pt>
                <c:pt idx="435">
                  <c:v>72.636035578047782</c:v>
                </c:pt>
                <c:pt idx="436">
                  <c:v>74.239177179534721</c:v>
                </c:pt>
                <c:pt idx="437">
                  <c:v>74.665545080321579</c:v>
                </c:pt>
                <c:pt idx="438">
                  <c:v>74.085684735251462</c:v>
                </c:pt>
                <c:pt idx="439">
                  <c:v>73.949250417942864</c:v>
                </c:pt>
                <c:pt idx="440">
                  <c:v>72.67014671558232</c:v>
                </c:pt>
                <c:pt idx="441">
                  <c:v>77.394303056300615</c:v>
                </c:pt>
                <c:pt idx="442">
                  <c:v>76.678001572035512</c:v>
                </c:pt>
                <c:pt idx="443">
                  <c:v>76.302802935757882</c:v>
                </c:pt>
                <c:pt idx="444">
                  <c:v>75.074859970548559</c:v>
                </c:pt>
                <c:pt idx="445">
                  <c:v>74.494999625478428</c:v>
                </c:pt>
                <c:pt idx="446">
                  <c:v>73.983359850005812</c:v>
                </c:pt>
                <c:pt idx="447">
                  <c:v>73.659316834464605</c:v>
                </c:pt>
                <c:pt idx="448">
                  <c:v>74.256235306509396</c:v>
                </c:pt>
                <c:pt idx="449">
                  <c:v>69.975498171666217</c:v>
                </c:pt>
                <c:pt idx="450">
                  <c:v>70.26543175514449</c:v>
                </c:pt>
                <c:pt idx="451">
                  <c:v>69.907284423955133</c:v>
                </c:pt>
                <c:pt idx="452">
                  <c:v>69.941387034131679</c:v>
                </c:pt>
                <c:pt idx="453">
                  <c:v>68.986328052783946</c:v>
                </c:pt>
                <c:pt idx="454">
                  <c:v>68.730503901368621</c:v>
                </c:pt>
                <c:pt idx="455">
                  <c:v>68.901056178098173</c:v>
                </c:pt>
                <c:pt idx="456">
                  <c:v>67.775444920020874</c:v>
                </c:pt>
                <c:pt idx="457">
                  <c:v>67.383179629410577</c:v>
                </c:pt>
                <c:pt idx="458">
                  <c:v>67.724275655511661</c:v>
                </c:pt>
                <c:pt idx="459">
                  <c:v>66.632775534968928</c:v>
                </c:pt>
                <c:pt idx="460">
                  <c:v>66.769216674163928</c:v>
                </c:pt>
                <c:pt idx="461">
                  <c:v>66.735105536629362</c:v>
                </c:pt>
                <c:pt idx="462">
                  <c:v>68.935158788274705</c:v>
                </c:pt>
                <c:pt idx="463">
                  <c:v>68.883996345651894</c:v>
                </c:pt>
                <c:pt idx="464">
                  <c:v>70.333652324741976</c:v>
                </c:pt>
                <c:pt idx="465">
                  <c:v>69.907284423955133</c:v>
                </c:pt>
                <c:pt idx="466">
                  <c:v>75.535339008869954</c:v>
                </c:pt>
                <c:pt idx="467">
                  <c:v>76.149310491474623</c:v>
                </c:pt>
                <c:pt idx="468">
                  <c:v>75.944648782682123</c:v>
                </c:pt>
                <c:pt idx="469">
                  <c:v>74.546162068101268</c:v>
                </c:pt>
                <c:pt idx="470">
                  <c:v>74.102742862226137</c:v>
                </c:pt>
                <c:pt idx="471">
                  <c:v>72.00501279035484</c:v>
                </c:pt>
                <c:pt idx="472">
                  <c:v>72.277888246858424</c:v>
                </c:pt>
                <c:pt idx="473">
                  <c:v>69.992556298640892</c:v>
                </c:pt>
                <c:pt idx="474">
                  <c:v>69.429747258659063</c:v>
                </c:pt>
                <c:pt idx="475">
                  <c:v>68.423519012802089</c:v>
                </c:pt>
                <c:pt idx="476">
                  <c:v>67.690166223448713</c:v>
                </c:pt>
                <c:pt idx="477">
                  <c:v>67.826605657172109</c:v>
                </c:pt>
                <c:pt idx="478">
                  <c:v>67.417290766945115</c:v>
                </c:pt>
                <c:pt idx="479">
                  <c:v>67.690166223448713</c:v>
                </c:pt>
                <c:pt idx="480">
                  <c:v>62.045058627974015</c:v>
                </c:pt>
                <c:pt idx="481">
                  <c:v>61.806294309004983</c:v>
                </c:pt>
                <c:pt idx="482">
                  <c:v>61.738073739407483</c:v>
                </c:pt>
                <c:pt idx="483">
                  <c:v>57.18446114806072</c:v>
                </c:pt>
                <c:pt idx="484">
                  <c:v>62.488477833849146</c:v>
                </c:pt>
                <c:pt idx="485">
                  <c:v>61.362868281243458</c:v>
                </c:pt>
                <c:pt idx="486">
                  <c:v>65.046685238570248</c:v>
                </c:pt>
                <c:pt idx="487">
                  <c:v>64.876141489198702</c:v>
                </c:pt>
                <c:pt idx="488">
                  <c:v>66.308737635842519</c:v>
                </c:pt>
                <c:pt idx="489">
                  <c:v>65.660656721174902</c:v>
                </c:pt>
                <c:pt idx="490">
                  <c:v>65.114905808167734</c:v>
                </c:pt>
                <c:pt idx="491">
                  <c:v>62.880736302573034</c:v>
                </c:pt>
                <c:pt idx="492">
                  <c:v>62.300875957502925</c:v>
                </c:pt>
                <c:pt idx="493">
                  <c:v>62.437317096697917</c:v>
                </c:pt>
                <c:pt idx="494">
                  <c:v>61.055881687205314</c:v>
                </c:pt>
                <c:pt idx="495">
                  <c:v>62.352043516540547</c:v>
                </c:pt>
                <c:pt idx="496">
                  <c:v>62.028000500999333</c:v>
                </c:pt>
                <c:pt idx="497">
                  <c:v>65.694766153237865</c:v>
                </c:pt>
                <c:pt idx="498">
                  <c:v>66.735105536629362</c:v>
                </c:pt>
                <c:pt idx="499">
                  <c:v>67.02503229822122</c:v>
                </c:pt>
                <c:pt idx="500">
                  <c:v>66.513392522748603</c:v>
                </c:pt>
                <c:pt idx="501">
                  <c:v>67.587841338203063</c:v>
                </c:pt>
                <c:pt idx="502">
                  <c:v>66.786267979252173</c:v>
                </c:pt>
                <c:pt idx="503">
                  <c:v>66.581613092346089</c:v>
                </c:pt>
                <c:pt idx="504">
                  <c:v>66.649833661943603</c:v>
                </c:pt>
                <c:pt idx="505">
                  <c:v>68.713452596280348</c:v>
                </c:pt>
                <c:pt idx="506">
                  <c:v>69.225092371752979</c:v>
                </c:pt>
                <c:pt idx="507">
                  <c:v>68.696394469305659</c:v>
                </c:pt>
                <c:pt idx="508">
                  <c:v>68.406467707713816</c:v>
                </c:pt>
                <c:pt idx="509">
                  <c:v>70.79412283570538</c:v>
                </c:pt>
                <c:pt idx="510">
                  <c:v>69.293312941350464</c:v>
                </c:pt>
                <c:pt idx="511">
                  <c:v>70.316594197767301</c:v>
                </c:pt>
                <c:pt idx="512">
                  <c:v>69.259203509287516</c:v>
                </c:pt>
                <c:pt idx="513">
                  <c:v>70.725909087994282</c:v>
                </c:pt>
                <c:pt idx="514">
                  <c:v>68.747562028343296</c:v>
                </c:pt>
                <c:pt idx="515">
                  <c:v>67.43434889391979</c:v>
                </c:pt>
                <c:pt idx="516">
                  <c:v>66.206407634182071</c:v>
                </c:pt>
                <c:pt idx="517">
                  <c:v>66.240517066245033</c:v>
                </c:pt>
                <c:pt idx="518">
                  <c:v>64.569156600632155</c:v>
                </c:pt>
                <c:pt idx="519">
                  <c:v>64.654428475317928</c:v>
                </c:pt>
                <c:pt idx="520">
                  <c:v>66.035862179338949</c:v>
                </c:pt>
                <c:pt idx="521">
                  <c:v>66.104075927050033</c:v>
                </c:pt>
                <c:pt idx="522">
                  <c:v>65.387781264671332</c:v>
                </c:pt>
                <c:pt idx="523">
                  <c:v>65.285451263010856</c:v>
                </c:pt>
                <c:pt idx="524">
                  <c:v>67.690166223448713</c:v>
                </c:pt>
                <c:pt idx="525">
                  <c:v>69.054548622381432</c:v>
                </c:pt>
                <c:pt idx="526">
                  <c:v>69.105709359532653</c:v>
                </c:pt>
                <c:pt idx="527">
                  <c:v>67.758386793046199</c:v>
                </c:pt>
                <c:pt idx="528">
                  <c:v>67.963039974480694</c:v>
                </c:pt>
                <c:pt idx="529">
                  <c:v>69.822005727382958</c:v>
                </c:pt>
                <c:pt idx="530">
                  <c:v>72.67014671558232</c:v>
                </c:pt>
                <c:pt idx="531">
                  <c:v>74.836095651579512</c:v>
                </c:pt>
                <c:pt idx="532">
                  <c:v>74.870206789114064</c:v>
                </c:pt>
                <c:pt idx="533">
                  <c:v>72.192616372172651</c:v>
                </c:pt>
                <c:pt idx="534">
                  <c:v>71.578644889567983</c:v>
                </c:pt>
                <c:pt idx="535">
                  <c:v>75.876435034971038</c:v>
                </c:pt>
                <c:pt idx="536">
                  <c:v>75.739993895776038</c:v>
                </c:pt>
                <c:pt idx="537">
                  <c:v>73.863976837785501</c:v>
                </c:pt>
                <c:pt idx="538">
                  <c:v>73.062403478834625</c:v>
                </c:pt>
                <c:pt idx="539">
                  <c:v>71.442203750372997</c:v>
                </c:pt>
                <c:pt idx="540">
                  <c:v>68.542902025022414</c:v>
                </c:pt>
                <c:pt idx="541">
                  <c:v>68.781673165877848</c:v>
                </c:pt>
                <c:pt idx="542">
                  <c:v>70.845292100214593</c:v>
                </c:pt>
                <c:pt idx="543">
                  <c:v>68.082422986701005</c:v>
                </c:pt>
                <c:pt idx="544">
                  <c:v>64.193949436996547</c:v>
                </c:pt>
                <c:pt idx="545">
                  <c:v>64.876141489198702</c:v>
                </c:pt>
                <c:pt idx="546">
                  <c:v>62.352043516540547</c:v>
                </c:pt>
                <c:pt idx="547">
                  <c:v>58.872879740648251</c:v>
                </c:pt>
                <c:pt idx="548">
                  <c:v>51.351751676239822</c:v>
                </c:pt>
                <c:pt idx="549">
                  <c:v>53.244821744790229</c:v>
                </c:pt>
                <c:pt idx="550">
                  <c:v>55.871246308165624</c:v>
                </c:pt>
                <c:pt idx="551">
                  <c:v>55.513098976976273</c:v>
                </c:pt>
                <c:pt idx="552">
                  <c:v>54.694474312937125</c:v>
                </c:pt>
                <c:pt idx="553">
                  <c:v>54.694474312937125</c:v>
                </c:pt>
                <c:pt idx="554">
                  <c:v>59.452741791189965</c:v>
                </c:pt>
                <c:pt idx="555">
                  <c:v>62.983066304233482</c:v>
                </c:pt>
                <c:pt idx="556">
                  <c:v>63.358273467869118</c:v>
                </c:pt>
                <c:pt idx="557">
                  <c:v>64.262170006594033</c:v>
                </c:pt>
                <c:pt idx="558">
                  <c:v>61.550470157589679</c:v>
                </c:pt>
                <c:pt idx="559">
                  <c:v>63.068339884390845</c:v>
                </c:pt>
                <c:pt idx="560">
                  <c:v>61.772183171470438</c:v>
                </c:pt>
                <c:pt idx="561">
                  <c:v>63.545868522328931</c:v>
                </c:pt>
                <c:pt idx="562">
                  <c:v>64.654428475317928</c:v>
                </c:pt>
                <c:pt idx="563">
                  <c:v>65.387781264671332</c:v>
                </c:pt>
                <c:pt idx="564">
                  <c:v>67.400237756385266</c:v>
                </c:pt>
                <c:pt idx="565">
                  <c:v>67.076201562730446</c:v>
                </c:pt>
                <c:pt idx="566">
                  <c:v>67.485511336542629</c:v>
                </c:pt>
                <c:pt idx="567">
                  <c:v>67.042090425195894</c:v>
                </c:pt>
                <c:pt idx="568">
                  <c:v>67.195584574950772</c:v>
                </c:pt>
                <c:pt idx="569">
                  <c:v>66.564554965371414</c:v>
                </c:pt>
                <c:pt idx="570">
                  <c:v>64.108677562310774</c:v>
                </c:pt>
                <c:pt idx="571">
                  <c:v>63.324162330334566</c:v>
                </c:pt>
                <c:pt idx="572">
                  <c:v>62.659030110578684</c:v>
                </c:pt>
                <c:pt idx="573">
                  <c:v>65.166068250790559</c:v>
                </c:pt>
                <c:pt idx="574">
                  <c:v>65.865311608080987</c:v>
                </c:pt>
                <c:pt idx="575">
                  <c:v>69.958445161106354</c:v>
                </c:pt>
                <c:pt idx="576">
                  <c:v>72.243778814795462</c:v>
                </c:pt>
                <c:pt idx="577">
                  <c:v>71.851520346071567</c:v>
                </c:pt>
                <c:pt idx="578">
                  <c:v>73.403499504935695</c:v>
                </c:pt>
                <c:pt idx="579">
                  <c:v>74.256235306509396</c:v>
                </c:pt>
                <c:pt idx="580">
                  <c:v>76.285744808783193</c:v>
                </c:pt>
                <c:pt idx="581">
                  <c:v>74.512052636038305</c:v>
                </c:pt>
                <c:pt idx="582">
                  <c:v>73.795756268188001</c:v>
                </c:pt>
                <c:pt idx="583">
                  <c:v>71.459263582819275</c:v>
                </c:pt>
                <c:pt idx="584">
                  <c:v>73.52288251715602</c:v>
                </c:pt>
                <c:pt idx="585">
                  <c:v>75.603559578467454</c:v>
                </c:pt>
                <c:pt idx="586">
                  <c:v>73.38644137796102</c:v>
                </c:pt>
                <c:pt idx="587">
                  <c:v>72.772469895356352</c:v>
                </c:pt>
                <c:pt idx="588">
                  <c:v>73.932190585496585</c:v>
                </c:pt>
                <c:pt idx="589">
                  <c:v>74.784926387070286</c:v>
                </c:pt>
                <c:pt idx="590">
                  <c:v>71.851520346071567</c:v>
                </c:pt>
                <c:pt idx="591">
                  <c:v>69.924335729043406</c:v>
                </c:pt>
                <c:pt idx="592">
                  <c:v>65.234288820388059</c:v>
                </c:pt>
                <c:pt idx="593">
                  <c:v>65.967641609741435</c:v>
                </c:pt>
                <c:pt idx="594">
                  <c:v>64.620317337783391</c:v>
                </c:pt>
                <c:pt idx="595">
                  <c:v>62.53964027647195</c:v>
                </c:pt>
                <c:pt idx="596">
                  <c:v>65.370729959583045</c:v>
                </c:pt>
                <c:pt idx="597">
                  <c:v>65.097847681193059</c:v>
                </c:pt>
                <c:pt idx="598">
                  <c:v>69.446805385633738</c:v>
                </c:pt>
                <c:pt idx="599">
                  <c:v>67.042090425195894</c:v>
                </c:pt>
                <c:pt idx="600">
                  <c:v>66.922709118447173</c:v>
                </c:pt>
                <c:pt idx="601">
                  <c:v>65.899421040143949</c:v>
                </c:pt>
                <c:pt idx="602">
                  <c:v>67.400237756385266</c:v>
                </c:pt>
                <c:pt idx="603">
                  <c:v>63.477654774617839</c:v>
                </c:pt>
                <c:pt idx="604">
                  <c:v>65.831200470546435</c:v>
                </c:pt>
                <c:pt idx="605">
                  <c:v>69.634408967451549</c:v>
                </c:pt>
                <c:pt idx="606">
                  <c:v>72.022065800914703</c:v>
                </c:pt>
                <c:pt idx="607">
                  <c:v>71.101109429743502</c:v>
                </c:pt>
                <c:pt idx="608">
                  <c:v>67.43434889391979</c:v>
                </c:pt>
                <c:pt idx="609">
                  <c:v>68.201812820807731</c:v>
                </c:pt>
                <c:pt idx="610">
                  <c:v>65.728877290772402</c:v>
                </c:pt>
                <c:pt idx="611">
                  <c:v>66.513392522748603</c:v>
                </c:pt>
                <c:pt idx="612">
                  <c:v>67.775444920020874</c:v>
                </c:pt>
                <c:pt idx="613">
                  <c:v>65.183126377765248</c:v>
                </c:pt>
                <c:pt idx="614">
                  <c:v>62.67608141566695</c:v>
                </c:pt>
                <c:pt idx="615">
                  <c:v>59.896160997065081</c:v>
                </c:pt>
                <c:pt idx="616">
                  <c:v>54.933238631906157</c:v>
                </c:pt>
                <c:pt idx="617">
                  <c:v>53.517697201293814</c:v>
                </c:pt>
                <c:pt idx="618">
                  <c:v>54.506870731119307</c:v>
                </c:pt>
                <c:pt idx="619">
                  <c:v>50.447850021100095</c:v>
                </c:pt>
                <c:pt idx="620">
                  <c:v>51.607570711240328</c:v>
                </c:pt>
                <c:pt idx="621">
                  <c:v>51.24941996910777</c:v>
                </c:pt>
                <c:pt idx="622">
                  <c:v>51.164148094422004</c:v>
                </c:pt>
                <c:pt idx="623">
                  <c:v>50.41373888356555</c:v>
                </c:pt>
                <c:pt idx="624">
                  <c:v>53.210715723670489</c:v>
                </c:pt>
                <c:pt idx="625">
                  <c:v>51.914557305278464</c:v>
                </c:pt>
                <c:pt idx="626">
                  <c:v>51.726953723460646</c:v>
                </c:pt>
                <c:pt idx="627">
                  <c:v>50.550176611817335</c:v>
                </c:pt>
                <c:pt idx="628">
                  <c:v>49.407510637708576</c:v>
                </c:pt>
                <c:pt idx="629">
                  <c:v>50.345521724911244</c:v>
                </c:pt>
                <c:pt idx="630">
                  <c:v>50.857163205855471</c:v>
                </c:pt>
                <c:pt idx="631">
                  <c:v>50.362578146414329</c:v>
                </c:pt>
                <c:pt idx="632">
                  <c:v>51.010655650138737</c:v>
                </c:pt>
                <c:pt idx="633">
                  <c:v>50.686614340069127</c:v>
                </c:pt>
                <c:pt idx="634">
                  <c:v>49.953264961658952</c:v>
                </c:pt>
                <c:pt idx="635">
                  <c:v>53.023112141852671</c:v>
                </c:pt>
                <c:pt idx="636">
                  <c:v>50.652508318949387</c:v>
                </c:pt>
                <c:pt idx="637">
                  <c:v>50.771889625698094</c:v>
                </c:pt>
                <c:pt idx="638">
                  <c:v>51.31764053870527</c:v>
                </c:pt>
                <c:pt idx="639">
                  <c:v>53.108384016538437</c:v>
                </c:pt>
                <c:pt idx="640">
                  <c:v>55.59837085166204</c:v>
                </c:pt>
                <c:pt idx="641">
                  <c:v>56.02473875244889</c:v>
                </c:pt>
                <c:pt idx="642">
                  <c:v>54.506870731119307</c:v>
                </c:pt>
                <c:pt idx="643">
                  <c:v>53.466534758670988</c:v>
                </c:pt>
                <c:pt idx="644">
                  <c:v>53.56886305485984</c:v>
                </c:pt>
                <c:pt idx="645">
                  <c:v>52.255648214964737</c:v>
                </c:pt>
                <c:pt idx="646">
                  <c:v>53.722355499143106</c:v>
                </c:pt>
                <c:pt idx="647">
                  <c:v>54.06345152524419</c:v>
                </c:pt>
                <c:pt idx="648">
                  <c:v>54.233995274615722</c:v>
                </c:pt>
                <c:pt idx="649">
                  <c:v>54.967349769440702</c:v>
                </c:pt>
                <c:pt idx="650">
                  <c:v>54.268106412150274</c:v>
                </c:pt>
                <c:pt idx="651">
                  <c:v>56.706930804651059</c:v>
                </c:pt>
                <c:pt idx="652">
                  <c:v>56.843371943846051</c:v>
                </c:pt>
                <c:pt idx="653">
                  <c:v>56.17823290220376</c:v>
                </c:pt>
                <c:pt idx="654">
                  <c:v>57.559666606224759</c:v>
                </c:pt>
                <c:pt idx="655">
                  <c:v>56.638710235053559</c:v>
                </c:pt>
                <c:pt idx="656">
                  <c:v>57.866651494791284</c:v>
                </c:pt>
                <c:pt idx="657">
                  <c:v>57.91781393741411</c:v>
                </c:pt>
                <c:pt idx="658">
                  <c:v>58.83877030858531</c:v>
                </c:pt>
                <c:pt idx="659">
                  <c:v>59.691506110158997</c:v>
                </c:pt>
                <c:pt idx="660">
                  <c:v>60.271366455229128</c:v>
                </c:pt>
                <c:pt idx="661">
                  <c:v>58.906990878182796</c:v>
                </c:pt>
                <c:pt idx="662">
                  <c:v>58.82171900349703</c:v>
                </c:pt>
                <c:pt idx="663">
                  <c:v>56.706930804651059</c:v>
                </c:pt>
                <c:pt idx="664">
                  <c:v>55.223172215384423</c:v>
                </c:pt>
                <c:pt idx="665">
                  <c:v>56.058849889983442</c:v>
                </c:pt>
                <c:pt idx="666">
                  <c:v>56.809260806311499</c:v>
                </c:pt>
                <c:pt idx="667">
                  <c:v>57.968983201923329</c:v>
                </c:pt>
                <c:pt idx="668">
                  <c:v>55.73481199085704</c:v>
                </c:pt>
                <c:pt idx="669">
                  <c:v>54.626253743339618</c:v>
                </c:pt>
                <c:pt idx="670">
                  <c:v>54.09755754636393</c:v>
                </c:pt>
                <c:pt idx="671">
                  <c:v>52.989002709789723</c:v>
                </c:pt>
                <c:pt idx="672">
                  <c:v>53.023112141852671</c:v>
                </c:pt>
                <c:pt idx="673">
                  <c:v>52.767293106852165</c:v>
                </c:pt>
                <c:pt idx="674">
                  <c:v>53.193661007639015</c:v>
                </c:pt>
                <c:pt idx="675">
                  <c:v>54.967349769440702</c:v>
                </c:pt>
                <c:pt idx="676">
                  <c:v>54.779746187622891</c:v>
                </c:pt>
                <c:pt idx="677">
                  <c:v>55.700702558794077</c:v>
                </c:pt>
                <c:pt idx="678">
                  <c:v>56.536387055279526</c:v>
                </c:pt>
                <c:pt idx="679">
                  <c:v>54.131668683898482</c:v>
                </c:pt>
                <c:pt idx="680">
                  <c:v>55.700702558794077</c:v>
                </c:pt>
                <c:pt idx="681">
                  <c:v>56.75809324727387</c:v>
                </c:pt>
                <c:pt idx="682">
                  <c:v>54.76269488253461</c:v>
                </c:pt>
                <c:pt idx="683">
                  <c:v>56.17823290220376</c:v>
                </c:pt>
                <c:pt idx="684">
                  <c:v>55.854195003077358</c:v>
                </c:pt>
                <c:pt idx="685">
                  <c:v>53.142495154072989</c:v>
                </c:pt>
                <c:pt idx="686">
                  <c:v>51.095927524824504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88-48CE-89B4-36DFF211E39F}"/>
            </c:ext>
          </c:extLst>
        </c:ser>
        <c:ser>
          <c:idx val="6"/>
          <c:order val="6"/>
          <c:tx>
            <c:strRef>
              <c:f>Acciones!$R$2</c:f>
              <c:strCache>
                <c:ptCount val="1"/>
                <c:pt idx="0">
                  <c:v>LUFHTANSA</c:v>
                </c:pt>
              </c:strCache>
            </c:strRef>
          </c:tx>
          <c:spPr>
            <a:ln w="28575" cap="rnd">
              <a:solidFill>
                <a:srgbClr val="A50021"/>
              </a:solidFill>
              <a:round/>
            </a:ln>
            <a:effectLst/>
          </c:spPr>
          <c:marker>
            <c:symbol val="none"/>
          </c:marker>
          <c:cat>
            <c:numRef>
              <c:f>Acciones!$K$3:$K$689</c:f>
              <c:numCache>
                <c:formatCode>m/d/yyyy</c:formatCode>
                <c:ptCount val="68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43952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43959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44132</c:v>
                </c:pt>
                <c:pt idx="209">
                  <c:v>44133</c:v>
                </c:pt>
                <c:pt idx="210">
                  <c:v>44134</c:v>
                </c:pt>
                <c:pt idx="211">
                  <c:v>44137</c:v>
                </c:pt>
                <c:pt idx="212">
                  <c:v>44138</c:v>
                </c:pt>
                <c:pt idx="213">
                  <c:v>44139</c:v>
                </c:pt>
                <c:pt idx="214">
                  <c:v>44140</c:v>
                </c:pt>
                <c:pt idx="215">
                  <c:v>44141</c:v>
                </c:pt>
                <c:pt idx="216">
                  <c:v>44144</c:v>
                </c:pt>
                <c:pt idx="217">
                  <c:v>44145</c:v>
                </c:pt>
                <c:pt idx="218">
                  <c:v>44146</c:v>
                </c:pt>
                <c:pt idx="219">
                  <c:v>44147</c:v>
                </c:pt>
                <c:pt idx="220">
                  <c:v>44148</c:v>
                </c:pt>
                <c:pt idx="221">
                  <c:v>44151</c:v>
                </c:pt>
                <c:pt idx="222">
                  <c:v>44152</c:v>
                </c:pt>
                <c:pt idx="223">
                  <c:v>44153</c:v>
                </c:pt>
                <c:pt idx="224">
                  <c:v>44154</c:v>
                </c:pt>
                <c:pt idx="225">
                  <c:v>44155</c:v>
                </c:pt>
                <c:pt idx="226">
                  <c:v>44158</c:v>
                </c:pt>
                <c:pt idx="227">
                  <c:v>44159</c:v>
                </c:pt>
                <c:pt idx="228">
                  <c:v>44160</c:v>
                </c:pt>
                <c:pt idx="229">
                  <c:v>44162</c:v>
                </c:pt>
                <c:pt idx="230">
                  <c:v>44165</c:v>
                </c:pt>
                <c:pt idx="231">
                  <c:v>44166</c:v>
                </c:pt>
                <c:pt idx="232">
                  <c:v>44167</c:v>
                </c:pt>
                <c:pt idx="233">
                  <c:v>44168</c:v>
                </c:pt>
                <c:pt idx="234">
                  <c:v>44169</c:v>
                </c:pt>
                <c:pt idx="235">
                  <c:v>44172</c:v>
                </c:pt>
                <c:pt idx="236">
                  <c:v>44173</c:v>
                </c:pt>
                <c:pt idx="237">
                  <c:v>44174</c:v>
                </c:pt>
                <c:pt idx="238">
                  <c:v>44175</c:v>
                </c:pt>
                <c:pt idx="239">
                  <c:v>44176</c:v>
                </c:pt>
                <c:pt idx="240">
                  <c:v>44179</c:v>
                </c:pt>
                <c:pt idx="241">
                  <c:v>44180</c:v>
                </c:pt>
                <c:pt idx="242">
                  <c:v>44181</c:v>
                </c:pt>
                <c:pt idx="243">
                  <c:v>44182</c:v>
                </c:pt>
                <c:pt idx="244">
                  <c:v>44183</c:v>
                </c:pt>
                <c:pt idx="245">
                  <c:v>44186</c:v>
                </c:pt>
                <c:pt idx="246">
                  <c:v>44187</c:v>
                </c:pt>
                <c:pt idx="247">
                  <c:v>44188</c:v>
                </c:pt>
                <c:pt idx="248">
                  <c:v>44189</c:v>
                </c:pt>
                <c:pt idx="249">
                  <c:v>44193</c:v>
                </c:pt>
                <c:pt idx="250">
                  <c:v>44194</c:v>
                </c:pt>
                <c:pt idx="251">
                  <c:v>44195</c:v>
                </c:pt>
                <c:pt idx="252">
                  <c:v>44196</c:v>
                </c:pt>
                <c:pt idx="253">
                  <c:v>44200</c:v>
                </c:pt>
                <c:pt idx="254">
                  <c:v>44201</c:v>
                </c:pt>
                <c:pt idx="255">
                  <c:v>44202</c:v>
                </c:pt>
                <c:pt idx="256">
                  <c:v>44203</c:v>
                </c:pt>
                <c:pt idx="257">
                  <c:v>44204</c:v>
                </c:pt>
                <c:pt idx="258">
                  <c:v>44207</c:v>
                </c:pt>
                <c:pt idx="259">
                  <c:v>44208</c:v>
                </c:pt>
                <c:pt idx="260">
                  <c:v>44209</c:v>
                </c:pt>
                <c:pt idx="261">
                  <c:v>44210</c:v>
                </c:pt>
                <c:pt idx="262">
                  <c:v>44211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44243</c:v>
                </c:pt>
                <c:pt idx="283">
                  <c:v>44244</c:v>
                </c:pt>
                <c:pt idx="284">
                  <c:v>44245</c:v>
                </c:pt>
                <c:pt idx="285">
                  <c:v>44246</c:v>
                </c:pt>
                <c:pt idx="286">
                  <c:v>44249</c:v>
                </c:pt>
                <c:pt idx="287">
                  <c:v>44250</c:v>
                </c:pt>
                <c:pt idx="288">
                  <c:v>44251</c:v>
                </c:pt>
                <c:pt idx="289">
                  <c:v>44252</c:v>
                </c:pt>
                <c:pt idx="290">
                  <c:v>44253</c:v>
                </c:pt>
                <c:pt idx="291">
                  <c:v>44256</c:v>
                </c:pt>
                <c:pt idx="292">
                  <c:v>44257</c:v>
                </c:pt>
                <c:pt idx="293">
                  <c:v>44258</c:v>
                </c:pt>
                <c:pt idx="294">
                  <c:v>44259</c:v>
                </c:pt>
                <c:pt idx="295">
                  <c:v>44260</c:v>
                </c:pt>
                <c:pt idx="296">
                  <c:v>44263</c:v>
                </c:pt>
                <c:pt idx="297">
                  <c:v>44264</c:v>
                </c:pt>
                <c:pt idx="298">
                  <c:v>44265</c:v>
                </c:pt>
                <c:pt idx="299">
                  <c:v>44266</c:v>
                </c:pt>
                <c:pt idx="300">
                  <c:v>44267</c:v>
                </c:pt>
                <c:pt idx="301">
                  <c:v>44270</c:v>
                </c:pt>
                <c:pt idx="302">
                  <c:v>44271</c:v>
                </c:pt>
                <c:pt idx="303">
                  <c:v>44272</c:v>
                </c:pt>
                <c:pt idx="304">
                  <c:v>44273</c:v>
                </c:pt>
                <c:pt idx="305">
                  <c:v>44274</c:v>
                </c:pt>
                <c:pt idx="306">
                  <c:v>44277</c:v>
                </c:pt>
                <c:pt idx="307">
                  <c:v>44278</c:v>
                </c:pt>
                <c:pt idx="308">
                  <c:v>44279</c:v>
                </c:pt>
                <c:pt idx="309">
                  <c:v>44280</c:v>
                </c:pt>
                <c:pt idx="310">
                  <c:v>44281</c:v>
                </c:pt>
                <c:pt idx="311">
                  <c:v>44284</c:v>
                </c:pt>
                <c:pt idx="312">
                  <c:v>44285</c:v>
                </c:pt>
                <c:pt idx="313">
                  <c:v>44286</c:v>
                </c:pt>
                <c:pt idx="314">
                  <c:v>44287</c:v>
                </c:pt>
                <c:pt idx="315">
                  <c:v>44291</c:v>
                </c:pt>
                <c:pt idx="316">
                  <c:v>44292</c:v>
                </c:pt>
                <c:pt idx="317">
                  <c:v>44293</c:v>
                </c:pt>
                <c:pt idx="318">
                  <c:v>44294</c:v>
                </c:pt>
                <c:pt idx="319">
                  <c:v>44295</c:v>
                </c:pt>
                <c:pt idx="320">
                  <c:v>44298</c:v>
                </c:pt>
                <c:pt idx="321">
                  <c:v>44299</c:v>
                </c:pt>
                <c:pt idx="322">
                  <c:v>44300</c:v>
                </c:pt>
                <c:pt idx="323">
                  <c:v>44301</c:v>
                </c:pt>
                <c:pt idx="324">
                  <c:v>44302</c:v>
                </c:pt>
                <c:pt idx="325">
                  <c:v>44305</c:v>
                </c:pt>
                <c:pt idx="326">
                  <c:v>44306</c:v>
                </c:pt>
                <c:pt idx="327">
                  <c:v>44307</c:v>
                </c:pt>
                <c:pt idx="328">
                  <c:v>44308</c:v>
                </c:pt>
                <c:pt idx="329">
                  <c:v>44309</c:v>
                </c:pt>
                <c:pt idx="330">
                  <c:v>44312</c:v>
                </c:pt>
                <c:pt idx="331">
                  <c:v>44313</c:v>
                </c:pt>
                <c:pt idx="332">
                  <c:v>44314</c:v>
                </c:pt>
                <c:pt idx="333">
                  <c:v>44315</c:v>
                </c:pt>
                <c:pt idx="334">
                  <c:v>44316</c:v>
                </c:pt>
                <c:pt idx="335">
                  <c:v>44319</c:v>
                </c:pt>
                <c:pt idx="336">
                  <c:v>44320</c:v>
                </c:pt>
                <c:pt idx="337">
                  <c:v>44321</c:v>
                </c:pt>
                <c:pt idx="338">
                  <c:v>44322</c:v>
                </c:pt>
                <c:pt idx="339">
                  <c:v>44323</c:v>
                </c:pt>
                <c:pt idx="340">
                  <c:v>44326</c:v>
                </c:pt>
                <c:pt idx="341">
                  <c:v>44327</c:v>
                </c:pt>
                <c:pt idx="342">
                  <c:v>44328</c:v>
                </c:pt>
                <c:pt idx="343">
                  <c:v>44329</c:v>
                </c:pt>
                <c:pt idx="344">
                  <c:v>44330</c:v>
                </c:pt>
                <c:pt idx="345">
                  <c:v>44333</c:v>
                </c:pt>
                <c:pt idx="346">
                  <c:v>44334</c:v>
                </c:pt>
                <c:pt idx="347">
                  <c:v>44335</c:v>
                </c:pt>
                <c:pt idx="348">
                  <c:v>44336</c:v>
                </c:pt>
                <c:pt idx="349">
                  <c:v>44337</c:v>
                </c:pt>
                <c:pt idx="350">
                  <c:v>44340</c:v>
                </c:pt>
                <c:pt idx="351">
                  <c:v>44341</c:v>
                </c:pt>
                <c:pt idx="352">
                  <c:v>44342</c:v>
                </c:pt>
                <c:pt idx="353">
                  <c:v>44343</c:v>
                </c:pt>
                <c:pt idx="354">
                  <c:v>44344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44383</c:v>
                </c:pt>
                <c:pt idx="380">
                  <c:v>44384</c:v>
                </c:pt>
                <c:pt idx="381">
                  <c:v>44385</c:v>
                </c:pt>
                <c:pt idx="382">
                  <c:v>44386</c:v>
                </c:pt>
                <c:pt idx="383">
                  <c:v>44389</c:v>
                </c:pt>
                <c:pt idx="384">
                  <c:v>44390</c:v>
                </c:pt>
                <c:pt idx="385">
                  <c:v>44391</c:v>
                </c:pt>
                <c:pt idx="386">
                  <c:v>44392</c:v>
                </c:pt>
                <c:pt idx="387">
                  <c:v>44393</c:v>
                </c:pt>
                <c:pt idx="388">
                  <c:v>44396</c:v>
                </c:pt>
                <c:pt idx="389">
                  <c:v>44397</c:v>
                </c:pt>
                <c:pt idx="390">
                  <c:v>44398</c:v>
                </c:pt>
                <c:pt idx="391">
                  <c:v>44399</c:v>
                </c:pt>
                <c:pt idx="392">
                  <c:v>44400</c:v>
                </c:pt>
                <c:pt idx="393">
                  <c:v>44403</c:v>
                </c:pt>
                <c:pt idx="394">
                  <c:v>44404</c:v>
                </c:pt>
                <c:pt idx="395">
                  <c:v>44405</c:v>
                </c:pt>
                <c:pt idx="396">
                  <c:v>44406</c:v>
                </c:pt>
                <c:pt idx="397">
                  <c:v>44407</c:v>
                </c:pt>
                <c:pt idx="398">
                  <c:v>44410</c:v>
                </c:pt>
                <c:pt idx="399">
                  <c:v>44411</c:v>
                </c:pt>
                <c:pt idx="400">
                  <c:v>44412</c:v>
                </c:pt>
                <c:pt idx="401">
                  <c:v>44413</c:v>
                </c:pt>
                <c:pt idx="402">
                  <c:v>44414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44424</c:v>
                </c:pt>
                <c:pt idx="409">
                  <c:v>44425</c:v>
                </c:pt>
                <c:pt idx="410">
                  <c:v>44426</c:v>
                </c:pt>
                <c:pt idx="411">
                  <c:v>44427</c:v>
                </c:pt>
                <c:pt idx="412">
                  <c:v>44428</c:v>
                </c:pt>
                <c:pt idx="413">
                  <c:v>44431</c:v>
                </c:pt>
                <c:pt idx="414">
                  <c:v>44432</c:v>
                </c:pt>
                <c:pt idx="415">
                  <c:v>44433</c:v>
                </c:pt>
                <c:pt idx="416">
                  <c:v>44434</c:v>
                </c:pt>
                <c:pt idx="417">
                  <c:v>44435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44446</c:v>
                </c:pt>
                <c:pt idx="424">
                  <c:v>44447</c:v>
                </c:pt>
                <c:pt idx="425">
                  <c:v>44448</c:v>
                </c:pt>
                <c:pt idx="426">
                  <c:v>44449</c:v>
                </c:pt>
                <c:pt idx="427">
                  <c:v>44452</c:v>
                </c:pt>
                <c:pt idx="428">
                  <c:v>44453</c:v>
                </c:pt>
                <c:pt idx="429">
                  <c:v>44454</c:v>
                </c:pt>
                <c:pt idx="430">
                  <c:v>44455</c:v>
                </c:pt>
                <c:pt idx="431">
                  <c:v>44456</c:v>
                </c:pt>
                <c:pt idx="432">
                  <c:v>44459</c:v>
                </c:pt>
                <c:pt idx="433">
                  <c:v>44460</c:v>
                </c:pt>
                <c:pt idx="434">
                  <c:v>44461</c:v>
                </c:pt>
                <c:pt idx="435">
                  <c:v>44462</c:v>
                </c:pt>
                <c:pt idx="436">
                  <c:v>44463</c:v>
                </c:pt>
                <c:pt idx="437">
                  <c:v>44466</c:v>
                </c:pt>
                <c:pt idx="438">
                  <c:v>44467</c:v>
                </c:pt>
                <c:pt idx="439">
                  <c:v>44468</c:v>
                </c:pt>
                <c:pt idx="440">
                  <c:v>44469</c:v>
                </c:pt>
                <c:pt idx="441">
                  <c:v>44470</c:v>
                </c:pt>
                <c:pt idx="442">
                  <c:v>44473</c:v>
                </c:pt>
                <c:pt idx="443">
                  <c:v>44474</c:v>
                </c:pt>
                <c:pt idx="444">
                  <c:v>44475</c:v>
                </c:pt>
                <c:pt idx="445">
                  <c:v>44476</c:v>
                </c:pt>
                <c:pt idx="446">
                  <c:v>44477</c:v>
                </c:pt>
                <c:pt idx="447">
                  <c:v>44480</c:v>
                </c:pt>
                <c:pt idx="448">
                  <c:v>44481</c:v>
                </c:pt>
                <c:pt idx="449">
                  <c:v>44482</c:v>
                </c:pt>
                <c:pt idx="450">
                  <c:v>44483</c:v>
                </c:pt>
                <c:pt idx="451">
                  <c:v>44484</c:v>
                </c:pt>
                <c:pt idx="452">
                  <c:v>44487</c:v>
                </c:pt>
                <c:pt idx="453">
                  <c:v>44488</c:v>
                </c:pt>
                <c:pt idx="454">
                  <c:v>44489</c:v>
                </c:pt>
                <c:pt idx="455">
                  <c:v>44490</c:v>
                </c:pt>
                <c:pt idx="456">
                  <c:v>44491</c:v>
                </c:pt>
                <c:pt idx="457">
                  <c:v>44494</c:v>
                </c:pt>
                <c:pt idx="458">
                  <c:v>44495</c:v>
                </c:pt>
                <c:pt idx="459">
                  <c:v>44496</c:v>
                </c:pt>
                <c:pt idx="460">
                  <c:v>44497</c:v>
                </c:pt>
                <c:pt idx="461">
                  <c:v>44498</c:v>
                </c:pt>
                <c:pt idx="462">
                  <c:v>44501</c:v>
                </c:pt>
                <c:pt idx="463">
                  <c:v>44502</c:v>
                </c:pt>
                <c:pt idx="464">
                  <c:v>44503</c:v>
                </c:pt>
                <c:pt idx="465">
                  <c:v>44504</c:v>
                </c:pt>
                <c:pt idx="466">
                  <c:v>44505</c:v>
                </c:pt>
                <c:pt idx="467">
                  <c:v>44508</c:v>
                </c:pt>
                <c:pt idx="468">
                  <c:v>44509</c:v>
                </c:pt>
                <c:pt idx="469">
                  <c:v>44510</c:v>
                </c:pt>
                <c:pt idx="470">
                  <c:v>44511</c:v>
                </c:pt>
                <c:pt idx="471">
                  <c:v>44512</c:v>
                </c:pt>
                <c:pt idx="472">
                  <c:v>44515</c:v>
                </c:pt>
                <c:pt idx="473">
                  <c:v>44516</c:v>
                </c:pt>
                <c:pt idx="474">
                  <c:v>44517</c:v>
                </c:pt>
                <c:pt idx="475">
                  <c:v>44518</c:v>
                </c:pt>
                <c:pt idx="476">
                  <c:v>44519</c:v>
                </c:pt>
                <c:pt idx="477">
                  <c:v>44522</c:v>
                </c:pt>
                <c:pt idx="478">
                  <c:v>44523</c:v>
                </c:pt>
                <c:pt idx="479">
                  <c:v>44524</c:v>
                </c:pt>
                <c:pt idx="480">
                  <c:v>44526</c:v>
                </c:pt>
                <c:pt idx="481">
                  <c:v>44529</c:v>
                </c:pt>
                <c:pt idx="482">
                  <c:v>44530</c:v>
                </c:pt>
                <c:pt idx="483">
                  <c:v>44531</c:v>
                </c:pt>
                <c:pt idx="484">
                  <c:v>44532</c:v>
                </c:pt>
                <c:pt idx="485">
                  <c:v>44533</c:v>
                </c:pt>
                <c:pt idx="486">
                  <c:v>44536</c:v>
                </c:pt>
                <c:pt idx="487">
                  <c:v>44537</c:v>
                </c:pt>
                <c:pt idx="488">
                  <c:v>44538</c:v>
                </c:pt>
                <c:pt idx="489">
                  <c:v>44539</c:v>
                </c:pt>
                <c:pt idx="490">
                  <c:v>44540</c:v>
                </c:pt>
                <c:pt idx="491">
                  <c:v>44543</c:v>
                </c:pt>
                <c:pt idx="492">
                  <c:v>44544</c:v>
                </c:pt>
                <c:pt idx="493">
                  <c:v>44545</c:v>
                </c:pt>
                <c:pt idx="494">
                  <c:v>44546</c:v>
                </c:pt>
                <c:pt idx="495">
                  <c:v>44547</c:v>
                </c:pt>
                <c:pt idx="496">
                  <c:v>44550</c:v>
                </c:pt>
                <c:pt idx="497">
                  <c:v>44551</c:v>
                </c:pt>
                <c:pt idx="498">
                  <c:v>44552</c:v>
                </c:pt>
                <c:pt idx="499">
                  <c:v>44553</c:v>
                </c:pt>
                <c:pt idx="500">
                  <c:v>44557</c:v>
                </c:pt>
                <c:pt idx="501">
                  <c:v>44558</c:v>
                </c:pt>
                <c:pt idx="502">
                  <c:v>44559</c:v>
                </c:pt>
                <c:pt idx="503">
                  <c:v>44560</c:v>
                </c:pt>
                <c:pt idx="504">
                  <c:v>44561</c:v>
                </c:pt>
                <c:pt idx="505">
                  <c:v>44564</c:v>
                </c:pt>
                <c:pt idx="506">
                  <c:v>44565</c:v>
                </c:pt>
                <c:pt idx="507">
                  <c:v>44566</c:v>
                </c:pt>
                <c:pt idx="508">
                  <c:v>44567</c:v>
                </c:pt>
                <c:pt idx="509">
                  <c:v>44568</c:v>
                </c:pt>
                <c:pt idx="510">
                  <c:v>44571</c:v>
                </c:pt>
                <c:pt idx="511">
                  <c:v>44572</c:v>
                </c:pt>
                <c:pt idx="512">
                  <c:v>44573</c:v>
                </c:pt>
                <c:pt idx="513">
                  <c:v>44574</c:v>
                </c:pt>
                <c:pt idx="514">
                  <c:v>44575</c:v>
                </c:pt>
                <c:pt idx="515">
                  <c:v>44579</c:v>
                </c:pt>
                <c:pt idx="516">
                  <c:v>44580</c:v>
                </c:pt>
                <c:pt idx="517">
                  <c:v>44581</c:v>
                </c:pt>
                <c:pt idx="518">
                  <c:v>44582</c:v>
                </c:pt>
                <c:pt idx="519">
                  <c:v>44585</c:v>
                </c:pt>
                <c:pt idx="520">
                  <c:v>44586</c:v>
                </c:pt>
                <c:pt idx="521">
                  <c:v>44587</c:v>
                </c:pt>
                <c:pt idx="522">
                  <c:v>44588</c:v>
                </c:pt>
                <c:pt idx="523">
                  <c:v>44589</c:v>
                </c:pt>
                <c:pt idx="524">
                  <c:v>44592</c:v>
                </c:pt>
                <c:pt idx="525">
                  <c:v>44593</c:v>
                </c:pt>
                <c:pt idx="526">
                  <c:v>44594</c:v>
                </c:pt>
                <c:pt idx="527">
                  <c:v>44595</c:v>
                </c:pt>
                <c:pt idx="528">
                  <c:v>44596</c:v>
                </c:pt>
                <c:pt idx="529">
                  <c:v>44599</c:v>
                </c:pt>
                <c:pt idx="530">
                  <c:v>44600</c:v>
                </c:pt>
                <c:pt idx="531">
                  <c:v>44601</c:v>
                </c:pt>
                <c:pt idx="532">
                  <c:v>44602</c:v>
                </c:pt>
                <c:pt idx="533">
                  <c:v>44603</c:v>
                </c:pt>
                <c:pt idx="534">
                  <c:v>44606</c:v>
                </c:pt>
                <c:pt idx="535">
                  <c:v>44607</c:v>
                </c:pt>
                <c:pt idx="536">
                  <c:v>44608</c:v>
                </c:pt>
                <c:pt idx="537">
                  <c:v>44609</c:v>
                </c:pt>
                <c:pt idx="538">
                  <c:v>44610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44620</c:v>
                </c:pt>
                <c:pt idx="544">
                  <c:v>44621</c:v>
                </c:pt>
                <c:pt idx="545">
                  <c:v>44622</c:v>
                </c:pt>
                <c:pt idx="546">
                  <c:v>44623</c:v>
                </c:pt>
                <c:pt idx="547">
                  <c:v>44624</c:v>
                </c:pt>
                <c:pt idx="548">
                  <c:v>44627</c:v>
                </c:pt>
                <c:pt idx="549">
                  <c:v>44628</c:v>
                </c:pt>
                <c:pt idx="550">
                  <c:v>44629</c:v>
                </c:pt>
                <c:pt idx="551">
                  <c:v>44630</c:v>
                </c:pt>
                <c:pt idx="552">
                  <c:v>44631</c:v>
                </c:pt>
                <c:pt idx="553">
                  <c:v>44634</c:v>
                </c:pt>
                <c:pt idx="554">
                  <c:v>44635</c:v>
                </c:pt>
                <c:pt idx="555">
                  <c:v>44636</c:v>
                </c:pt>
                <c:pt idx="556">
                  <c:v>44637</c:v>
                </c:pt>
                <c:pt idx="557">
                  <c:v>44638</c:v>
                </c:pt>
                <c:pt idx="558">
                  <c:v>44641</c:v>
                </c:pt>
                <c:pt idx="559">
                  <c:v>44642</c:v>
                </c:pt>
                <c:pt idx="560">
                  <c:v>44643</c:v>
                </c:pt>
                <c:pt idx="561">
                  <c:v>44644</c:v>
                </c:pt>
                <c:pt idx="562">
                  <c:v>44645</c:v>
                </c:pt>
                <c:pt idx="563">
                  <c:v>44648</c:v>
                </c:pt>
                <c:pt idx="564">
                  <c:v>44649</c:v>
                </c:pt>
                <c:pt idx="565">
                  <c:v>44650</c:v>
                </c:pt>
                <c:pt idx="566">
                  <c:v>44651</c:v>
                </c:pt>
                <c:pt idx="567">
                  <c:v>44652</c:v>
                </c:pt>
                <c:pt idx="568">
                  <c:v>44655</c:v>
                </c:pt>
                <c:pt idx="569">
                  <c:v>44656</c:v>
                </c:pt>
                <c:pt idx="570">
                  <c:v>44657</c:v>
                </c:pt>
                <c:pt idx="571">
                  <c:v>44658</c:v>
                </c:pt>
                <c:pt idx="572">
                  <c:v>44659</c:v>
                </c:pt>
                <c:pt idx="573">
                  <c:v>44662</c:v>
                </c:pt>
                <c:pt idx="574">
                  <c:v>44663</c:v>
                </c:pt>
                <c:pt idx="575">
                  <c:v>44664</c:v>
                </c:pt>
                <c:pt idx="576">
                  <c:v>44665</c:v>
                </c:pt>
                <c:pt idx="577">
                  <c:v>44669</c:v>
                </c:pt>
                <c:pt idx="578">
                  <c:v>44670</c:v>
                </c:pt>
                <c:pt idx="579">
                  <c:v>44671</c:v>
                </c:pt>
                <c:pt idx="580">
                  <c:v>44672</c:v>
                </c:pt>
                <c:pt idx="581">
                  <c:v>44673</c:v>
                </c:pt>
                <c:pt idx="582">
                  <c:v>44676</c:v>
                </c:pt>
                <c:pt idx="583">
                  <c:v>44677</c:v>
                </c:pt>
                <c:pt idx="584">
                  <c:v>44678</c:v>
                </c:pt>
                <c:pt idx="585">
                  <c:v>44679</c:v>
                </c:pt>
                <c:pt idx="586">
                  <c:v>44680</c:v>
                </c:pt>
                <c:pt idx="587">
                  <c:v>44683</c:v>
                </c:pt>
                <c:pt idx="588">
                  <c:v>44684</c:v>
                </c:pt>
                <c:pt idx="589">
                  <c:v>44685</c:v>
                </c:pt>
                <c:pt idx="590">
                  <c:v>44686</c:v>
                </c:pt>
                <c:pt idx="591">
                  <c:v>44687</c:v>
                </c:pt>
                <c:pt idx="592">
                  <c:v>44690</c:v>
                </c:pt>
                <c:pt idx="593">
                  <c:v>44691</c:v>
                </c:pt>
                <c:pt idx="594">
                  <c:v>44692</c:v>
                </c:pt>
                <c:pt idx="595">
                  <c:v>44693</c:v>
                </c:pt>
                <c:pt idx="596">
                  <c:v>44694</c:v>
                </c:pt>
                <c:pt idx="597">
                  <c:v>44697</c:v>
                </c:pt>
                <c:pt idx="598">
                  <c:v>44698</c:v>
                </c:pt>
                <c:pt idx="599">
                  <c:v>44699</c:v>
                </c:pt>
                <c:pt idx="600">
                  <c:v>44700</c:v>
                </c:pt>
                <c:pt idx="601">
                  <c:v>44701</c:v>
                </c:pt>
                <c:pt idx="602">
                  <c:v>44704</c:v>
                </c:pt>
                <c:pt idx="603">
                  <c:v>44705</c:v>
                </c:pt>
                <c:pt idx="604">
                  <c:v>44706</c:v>
                </c:pt>
                <c:pt idx="605">
                  <c:v>44707</c:v>
                </c:pt>
                <c:pt idx="606">
                  <c:v>44708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44747</c:v>
                </c:pt>
                <c:pt idx="631">
                  <c:v>44748</c:v>
                </c:pt>
                <c:pt idx="632">
                  <c:v>44749</c:v>
                </c:pt>
                <c:pt idx="633">
                  <c:v>44750</c:v>
                </c:pt>
                <c:pt idx="634">
                  <c:v>44753</c:v>
                </c:pt>
                <c:pt idx="635">
                  <c:v>44754</c:v>
                </c:pt>
                <c:pt idx="636">
                  <c:v>44755</c:v>
                </c:pt>
                <c:pt idx="637">
                  <c:v>44756</c:v>
                </c:pt>
                <c:pt idx="638">
                  <c:v>44757</c:v>
                </c:pt>
                <c:pt idx="639">
                  <c:v>44760</c:v>
                </c:pt>
                <c:pt idx="640">
                  <c:v>44761</c:v>
                </c:pt>
                <c:pt idx="641">
                  <c:v>44762</c:v>
                </c:pt>
                <c:pt idx="642">
                  <c:v>44763</c:v>
                </c:pt>
                <c:pt idx="643">
                  <c:v>44764</c:v>
                </c:pt>
                <c:pt idx="644">
                  <c:v>44767</c:v>
                </c:pt>
                <c:pt idx="645">
                  <c:v>44768</c:v>
                </c:pt>
                <c:pt idx="646">
                  <c:v>44769</c:v>
                </c:pt>
                <c:pt idx="647">
                  <c:v>44770</c:v>
                </c:pt>
                <c:pt idx="648">
                  <c:v>44771</c:v>
                </c:pt>
                <c:pt idx="649">
                  <c:v>44774</c:v>
                </c:pt>
                <c:pt idx="650">
                  <c:v>44775</c:v>
                </c:pt>
                <c:pt idx="651">
                  <c:v>44776</c:v>
                </c:pt>
                <c:pt idx="652">
                  <c:v>44777</c:v>
                </c:pt>
                <c:pt idx="653">
                  <c:v>44778</c:v>
                </c:pt>
                <c:pt idx="654">
                  <c:v>44781</c:v>
                </c:pt>
                <c:pt idx="655">
                  <c:v>44782</c:v>
                </c:pt>
                <c:pt idx="656">
                  <c:v>44783</c:v>
                </c:pt>
                <c:pt idx="657">
                  <c:v>44784</c:v>
                </c:pt>
                <c:pt idx="658">
                  <c:v>44785</c:v>
                </c:pt>
                <c:pt idx="659">
                  <c:v>44788</c:v>
                </c:pt>
                <c:pt idx="660">
                  <c:v>44789</c:v>
                </c:pt>
                <c:pt idx="661">
                  <c:v>44790</c:v>
                </c:pt>
                <c:pt idx="662">
                  <c:v>44791</c:v>
                </c:pt>
                <c:pt idx="663">
                  <c:v>44792</c:v>
                </c:pt>
                <c:pt idx="664">
                  <c:v>44795</c:v>
                </c:pt>
                <c:pt idx="665">
                  <c:v>44796</c:v>
                </c:pt>
                <c:pt idx="666">
                  <c:v>44797</c:v>
                </c:pt>
                <c:pt idx="667">
                  <c:v>44798</c:v>
                </c:pt>
                <c:pt idx="668">
                  <c:v>44799</c:v>
                </c:pt>
                <c:pt idx="669">
                  <c:v>44802</c:v>
                </c:pt>
                <c:pt idx="670">
                  <c:v>44803</c:v>
                </c:pt>
                <c:pt idx="671">
                  <c:v>44804</c:v>
                </c:pt>
                <c:pt idx="672">
                  <c:v>44805</c:v>
                </c:pt>
                <c:pt idx="673">
                  <c:v>44806</c:v>
                </c:pt>
                <c:pt idx="674">
                  <c:v>44810</c:v>
                </c:pt>
                <c:pt idx="675">
                  <c:v>44811</c:v>
                </c:pt>
                <c:pt idx="676">
                  <c:v>44812</c:v>
                </c:pt>
                <c:pt idx="677">
                  <c:v>44813</c:v>
                </c:pt>
                <c:pt idx="678">
                  <c:v>44816</c:v>
                </c:pt>
                <c:pt idx="679">
                  <c:v>44817</c:v>
                </c:pt>
                <c:pt idx="680">
                  <c:v>44818</c:v>
                </c:pt>
                <c:pt idx="681">
                  <c:v>44819</c:v>
                </c:pt>
                <c:pt idx="682">
                  <c:v>44820</c:v>
                </c:pt>
                <c:pt idx="683">
                  <c:v>44823</c:v>
                </c:pt>
                <c:pt idx="684">
                  <c:v>44824</c:v>
                </c:pt>
                <c:pt idx="685">
                  <c:v>44825</c:v>
                </c:pt>
                <c:pt idx="686">
                  <c:v>44826</c:v>
                </c:pt>
              </c:numCache>
            </c:numRef>
          </c:cat>
          <c:val>
            <c:numRef>
              <c:f>Acciones!$R$3:$R$689</c:f>
              <c:numCache>
                <c:formatCode>0.00000</c:formatCode>
                <c:ptCount val="687"/>
                <c:pt idx="0" formatCode="0">
                  <c:v>100</c:v>
                </c:pt>
                <c:pt idx="1">
                  <c:v>93.204917431518609</c:v>
                </c:pt>
                <c:pt idx="2">
                  <c:v>92.241835621089592</c:v>
                </c:pt>
                <c:pt idx="3">
                  <c:v>91.867303805922759</c:v>
                </c:pt>
                <c:pt idx="4">
                  <c:v>93.204917431518609</c:v>
                </c:pt>
                <c:pt idx="5">
                  <c:v>95.880144682710295</c:v>
                </c:pt>
                <c:pt idx="6">
                  <c:v>94.114494696923785</c:v>
                </c:pt>
                <c:pt idx="7">
                  <c:v>93.258421976542436</c:v>
                </c:pt>
                <c:pt idx="8">
                  <c:v>91.653280275372921</c:v>
                </c:pt>
                <c:pt idx="9">
                  <c:v>91.599786431258082</c:v>
                </c:pt>
                <c:pt idx="10">
                  <c:v>91.706784820396749</c:v>
                </c:pt>
                <c:pt idx="11">
                  <c:v>90.69020916585292</c:v>
                </c:pt>
                <c:pt idx="12">
                  <c:v>85.393253858038861</c:v>
                </c:pt>
                <c:pt idx="13">
                  <c:v>89.031557569205049</c:v>
                </c:pt>
                <c:pt idx="14">
                  <c:v>86.516849303539374</c:v>
                </c:pt>
                <c:pt idx="15">
                  <c:v>84.911712952824345</c:v>
                </c:pt>
                <c:pt idx="16">
                  <c:v>81.433917526275152</c:v>
                </c:pt>
                <c:pt idx="17">
                  <c:v>82.932044786942498</c:v>
                </c:pt>
                <c:pt idx="18">
                  <c:v>83.360081147133172</c:v>
                </c:pt>
                <c:pt idx="19">
                  <c:v>83.092558422013994</c:v>
                </c:pt>
                <c:pt idx="20">
                  <c:v>81.64793570637049</c:v>
                </c:pt>
                <c:pt idx="21">
                  <c:v>82.771531151871002</c:v>
                </c:pt>
                <c:pt idx="22">
                  <c:v>85.874789412798862</c:v>
                </c:pt>
                <c:pt idx="23">
                  <c:v>88.924559180066382</c:v>
                </c:pt>
                <c:pt idx="24">
                  <c:v>88.175490199278215</c:v>
                </c:pt>
                <c:pt idx="25">
                  <c:v>85.714281128181852</c:v>
                </c:pt>
                <c:pt idx="26">
                  <c:v>85.018722042872014</c:v>
                </c:pt>
                <c:pt idx="27">
                  <c:v>87.640439398585386</c:v>
                </c:pt>
                <c:pt idx="28">
                  <c:v>89.192076554731074</c:v>
                </c:pt>
                <c:pt idx="29">
                  <c:v>87.907967474159037</c:v>
                </c:pt>
                <c:pt idx="30">
                  <c:v>88.01498191466122</c:v>
                </c:pt>
                <c:pt idx="31">
                  <c:v>88.496522819875722</c:v>
                </c:pt>
                <c:pt idx="32">
                  <c:v>89.138572009707232</c:v>
                </c:pt>
                <c:pt idx="33">
                  <c:v>87.319417478896881</c:v>
                </c:pt>
                <c:pt idx="34">
                  <c:v>85.821295568684036</c:v>
                </c:pt>
                <c:pt idx="35">
                  <c:v>78.651681185035784</c:v>
                </c:pt>
                <c:pt idx="36">
                  <c:v>76.190472113939435</c:v>
                </c:pt>
                <c:pt idx="37">
                  <c:v>74.478326673176738</c:v>
                </c:pt>
                <c:pt idx="38">
                  <c:v>70.197963071270024</c:v>
                </c:pt>
                <c:pt idx="39">
                  <c:v>69.288385805864863</c:v>
                </c:pt>
                <c:pt idx="40">
                  <c:v>67.57624036510218</c:v>
                </c:pt>
                <c:pt idx="41">
                  <c:v>69.769926711079364</c:v>
                </c:pt>
                <c:pt idx="42">
                  <c:v>72.498658507294905</c:v>
                </c:pt>
                <c:pt idx="43">
                  <c:v>67.683249455149848</c:v>
                </c:pt>
                <c:pt idx="44">
                  <c:v>69.341890350888704</c:v>
                </c:pt>
                <c:pt idx="45">
                  <c:v>65.329049474101168</c:v>
                </c:pt>
                <c:pt idx="46">
                  <c:v>67.469231275054511</c:v>
                </c:pt>
                <c:pt idx="47">
                  <c:v>61.262704052289777</c:v>
                </c:pt>
                <c:pt idx="48">
                  <c:v>53.397535933786202</c:v>
                </c:pt>
                <c:pt idx="49">
                  <c:v>58.373458621002747</c:v>
                </c:pt>
                <c:pt idx="50">
                  <c:v>49.545208692070162</c:v>
                </c:pt>
                <c:pt idx="51">
                  <c:v>51.364363222880513</c:v>
                </c:pt>
                <c:pt idx="52">
                  <c:v>47.993576886378989</c:v>
                </c:pt>
                <c:pt idx="53">
                  <c:v>50.24076777738</c:v>
                </c:pt>
                <c:pt idx="54">
                  <c:v>50.615299592546847</c:v>
                </c:pt>
                <c:pt idx="55">
                  <c:v>49.598713237093996</c:v>
                </c:pt>
                <c:pt idx="56">
                  <c:v>56.393790455120893</c:v>
                </c:pt>
                <c:pt idx="57">
                  <c:v>56.126267730001736</c:v>
                </c:pt>
                <c:pt idx="58">
                  <c:v>56.98234045038307</c:v>
                </c:pt>
                <c:pt idx="59">
                  <c:v>53.986085929048379</c:v>
                </c:pt>
                <c:pt idx="60">
                  <c:v>52.969499573595535</c:v>
                </c:pt>
                <c:pt idx="61">
                  <c:v>50.77581322761835</c:v>
                </c:pt>
                <c:pt idx="62">
                  <c:v>47.083999620973813</c:v>
                </c:pt>
                <c:pt idx="63">
                  <c:v>46.334935990640133</c:v>
                </c:pt>
                <c:pt idx="64">
                  <c:v>47.083999620973813</c:v>
                </c:pt>
                <c:pt idx="65">
                  <c:v>51.203849587809017</c:v>
                </c:pt>
                <c:pt idx="66">
                  <c:v>51.203849587809017</c:v>
                </c:pt>
                <c:pt idx="67">
                  <c:v>52.059922308190352</c:v>
                </c:pt>
                <c:pt idx="68">
                  <c:v>52.434454123357199</c:v>
                </c:pt>
                <c:pt idx="69">
                  <c:v>52.059922308190352</c:v>
                </c:pt>
                <c:pt idx="70">
                  <c:v>51.899408673118849</c:v>
                </c:pt>
                <c:pt idx="71">
                  <c:v>49.224181421927156</c:v>
                </c:pt>
                <c:pt idx="72">
                  <c:v>47.51203598116448</c:v>
                </c:pt>
                <c:pt idx="73">
                  <c:v>48.849649606760323</c:v>
                </c:pt>
                <c:pt idx="74">
                  <c:v>48.849649606760323</c:v>
                </c:pt>
                <c:pt idx="75">
                  <c:v>47.13750416599764</c:v>
                </c:pt>
                <c:pt idx="76">
                  <c:v>46.120917810544796</c:v>
                </c:pt>
                <c:pt idx="77">
                  <c:v>45.318349635187296</c:v>
                </c:pt>
                <c:pt idx="78">
                  <c:v>42.803636019067099</c:v>
                </c:pt>
                <c:pt idx="79">
                  <c:v>46.602458715759305</c:v>
                </c:pt>
                <c:pt idx="80">
                  <c:v>46.709467805806973</c:v>
                </c:pt>
                <c:pt idx="81">
                  <c:v>49.65221778211783</c:v>
                </c:pt>
                <c:pt idx="82">
                  <c:v>47.886567796331306</c:v>
                </c:pt>
                <c:pt idx="83">
                  <c:v>47.405026891116805</c:v>
                </c:pt>
                <c:pt idx="84">
                  <c:v>47.083999620973813</c:v>
                </c:pt>
                <c:pt idx="85">
                  <c:v>47.458531436140639</c:v>
                </c:pt>
                <c:pt idx="86">
                  <c:v>45.532367815282619</c:v>
                </c:pt>
                <c:pt idx="87">
                  <c:v>45.371854180211123</c:v>
                </c:pt>
                <c:pt idx="88">
                  <c:v>45.532367815282619</c:v>
                </c:pt>
                <c:pt idx="89">
                  <c:v>44.729799639925112</c:v>
                </c:pt>
                <c:pt idx="90">
                  <c:v>43.606204194424606</c:v>
                </c:pt>
                <c:pt idx="91">
                  <c:v>43.017654199162422</c:v>
                </c:pt>
                <c:pt idx="92">
                  <c:v>44.622790549877443</c:v>
                </c:pt>
                <c:pt idx="93">
                  <c:v>43.392186014329262</c:v>
                </c:pt>
                <c:pt idx="94">
                  <c:v>47.191008711021475</c:v>
                </c:pt>
                <c:pt idx="95">
                  <c:v>46.548954170735463</c:v>
                </c:pt>
                <c:pt idx="96">
                  <c:v>50.294272322403842</c:v>
                </c:pt>
                <c:pt idx="97">
                  <c:v>48.635631426664986</c:v>
                </c:pt>
                <c:pt idx="98">
                  <c:v>47.191008711021475</c:v>
                </c:pt>
                <c:pt idx="99">
                  <c:v>53.718563203929207</c:v>
                </c:pt>
                <c:pt idx="100">
                  <c:v>55.163185919572719</c:v>
                </c:pt>
                <c:pt idx="101">
                  <c:v>56.768322270287733</c:v>
                </c:pt>
                <c:pt idx="102">
                  <c:v>54.895663194453547</c:v>
                </c:pt>
                <c:pt idx="103">
                  <c:v>57.731404080716743</c:v>
                </c:pt>
                <c:pt idx="104">
                  <c:v>57.035844995406904</c:v>
                </c:pt>
                <c:pt idx="105">
                  <c:v>60.674154057027607</c:v>
                </c:pt>
                <c:pt idx="106">
                  <c:v>61.904758592575796</c:v>
                </c:pt>
                <c:pt idx="107">
                  <c:v>65.168535839029644</c:v>
                </c:pt>
                <c:pt idx="108">
                  <c:v>73.568749407771577</c:v>
                </c:pt>
                <c:pt idx="109">
                  <c:v>70.893522156579877</c:v>
                </c:pt>
                <c:pt idx="110">
                  <c:v>67.415726730030684</c:v>
                </c:pt>
                <c:pt idx="111">
                  <c:v>59.336540431431764</c:v>
                </c:pt>
                <c:pt idx="112">
                  <c:v>63.081858583100129</c:v>
                </c:pt>
                <c:pt idx="113">
                  <c:v>62.118776772671126</c:v>
                </c:pt>
                <c:pt idx="114">
                  <c:v>62.60031767788562</c:v>
                </c:pt>
                <c:pt idx="115">
                  <c:v>61.690740412480451</c:v>
                </c:pt>
                <c:pt idx="116">
                  <c:v>60.085604061765437</c:v>
                </c:pt>
                <c:pt idx="117">
                  <c:v>60.085604061765437</c:v>
                </c:pt>
                <c:pt idx="118">
                  <c:v>59.176026796360262</c:v>
                </c:pt>
                <c:pt idx="119">
                  <c:v>56.928835905359243</c:v>
                </c:pt>
                <c:pt idx="120">
                  <c:v>64.526481298743647</c:v>
                </c:pt>
                <c:pt idx="121">
                  <c:v>60.085604061765437</c:v>
                </c:pt>
                <c:pt idx="122">
                  <c:v>54.628140469334383</c:v>
                </c:pt>
                <c:pt idx="123">
                  <c:v>54.521131379286714</c:v>
                </c:pt>
                <c:pt idx="124">
                  <c:v>54.039590474072206</c:v>
                </c:pt>
                <c:pt idx="125">
                  <c:v>53.237022298714699</c:v>
                </c:pt>
                <c:pt idx="126">
                  <c:v>54.307113199191384</c:v>
                </c:pt>
                <c:pt idx="127">
                  <c:v>55.05617682952505</c:v>
                </c:pt>
                <c:pt idx="128">
                  <c:v>54.788654104405886</c:v>
                </c:pt>
                <c:pt idx="129">
                  <c:v>55.002672284501216</c:v>
                </c:pt>
                <c:pt idx="130">
                  <c:v>52.808985938524025</c:v>
                </c:pt>
                <c:pt idx="131">
                  <c:v>52.434454123357199</c:v>
                </c:pt>
                <c:pt idx="132">
                  <c:v>51.79239958307118</c:v>
                </c:pt>
                <c:pt idx="133">
                  <c:v>51.899408673118849</c:v>
                </c:pt>
                <c:pt idx="134">
                  <c:v>56.126267730001736</c:v>
                </c:pt>
                <c:pt idx="135">
                  <c:v>54.039590474072206</c:v>
                </c:pt>
                <c:pt idx="136">
                  <c:v>53.879076839000703</c:v>
                </c:pt>
                <c:pt idx="137">
                  <c:v>53.451040478810043</c:v>
                </c:pt>
                <c:pt idx="138">
                  <c:v>53.130013208667037</c:v>
                </c:pt>
                <c:pt idx="139">
                  <c:v>53.451040478810043</c:v>
                </c:pt>
                <c:pt idx="140">
                  <c:v>52.273940488285689</c:v>
                </c:pt>
                <c:pt idx="141">
                  <c:v>51.417867767904347</c:v>
                </c:pt>
                <c:pt idx="142">
                  <c:v>49.384695056998666</c:v>
                </c:pt>
                <c:pt idx="143">
                  <c:v>49.4381996020225</c:v>
                </c:pt>
                <c:pt idx="144">
                  <c:v>50.401281412451503</c:v>
                </c:pt>
                <c:pt idx="145">
                  <c:v>49.384695056998666</c:v>
                </c:pt>
                <c:pt idx="146">
                  <c:v>46.762972350830807</c:v>
                </c:pt>
                <c:pt idx="147">
                  <c:v>46.120917810544796</c:v>
                </c:pt>
                <c:pt idx="148">
                  <c:v>48.528622336617325</c:v>
                </c:pt>
                <c:pt idx="149">
                  <c:v>51.845904128095022</c:v>
                </c:pt>
                <c:pt idx="150">
                  <c:v>51.631885947999692</c:v>
                </c:pt>
                <c:pt idx="151">
                  <c:v>50.615299592546847</c:v>
                </c:pt>
                <c:pt idx="152">
                  <c:v>53.451040478810043</c:v>
                </c:pt>
                <c:pt idx="153">
                  <c:v>55.751735914834889</c:v>
                </c:pt>
                <c:pt idx="154">
                  <c:v>55.965754094930233</c:v>
                </c:pt>
                <c:pt idx="155">
                  <c:v>55.002672284501216</c:v>
                </c:pt>
                <c:pt idx="156">
                  <c:v>54.414122289239039</c:v>
                </c:pt>
                <c:pt idx="157">
                  <c:v>52.701976848476363</c:v>
                </c:pt>
                <c:pt idx="158">
                  <c:v>53.344031388762367</c:v>
                </c:pt>
                <c:pt idx="159">
                  <c:v>54.735149559382059</c:v>
                </c:pt>
                <c:pt idx="160">
                  <c:v>53.183517753690865</c:v>
                </c:pt>
                <c:pt idx="161">
                  <c:v>54.307113199191384</c:v>
                </c:pt>
                <c:pt idx="162">
                  <c:v>54.681645014358217</c:v>
                </c:pt>
                <c:pt idx="163">
                  <c:v>55.698231369811054</c:v>
                </c:pt>
                <c:pt idx="164">
                  <c:v>55.323699554644222</c:v>
                </c:pt>
                <c:pt idx="165">
                  <c:v>56.340285910097066</c:v>
                </c:pt>
                <c:pt idx="166">
                  <c:v>56.98234045038307</c:v>
                </c:pt>
                <c:pt idx="167">
                  <c:v>56.01925863995406</c:v>
                </c:pt>
                <c:pt idx="168">
                  <c:v>54.84215864942972</c:v>
                </c:pt>
                <c:pt idx="169">
                  <c:v>54.146599564119867</c:v>
                </c:pt>
                <c:pt idx="170">
                  <c:v>55.80524045985873</c:v>
                </c:pt>
                <c:pt idx="171">
                  <c:v>58.480467711050423</c:v>
                </c:pt>
                <c:pt idx="172">
                  <c:v>55.430708644691883</c:v>
                </c:pt>
                <c:pt idx="173">
                  <c:v>55.377204099668056</c:v>
                </c:pt>
                <c:pt idx="174">
                  <c:v>53.825572293976876</c:v>
                </c:pt>
                <c:pt idx="175">
                  <c:v>53.558049568857705</c:v>
                </c:pt>
                <c:pt idx="176">
                  <c:v>54.521131379286714</c:v>
                </c:pt>
                <c:pt idx="177">
                  <c:v>53.772067748953049</c:v>
                </c:pt>
                <c:pt idx="178">
                  <c:v>54.574635924310542</c:v>
                </c:pt>
                <c:pt idx="179">
                  <c:v>56.98234045038307</c:v>
                </c:pt>
                <c:pt idx="180">
                  <c:v>54.949167739477375</c:v>
                </c:pt>
                <c:pt idx="181">
                  <c:v>49.81273141718934</c:v>
                </c:pt>
                <c:pt idx="182">
                  <c:v>46.97699053092613</c:v>
                </c:pt>
                <c:pt idx="183">
                  <c:v>47.298017801069143</c:v>
                </c:pt>
                <c:pt idx="184">
                  <c:v>45.906899630449459</c:v>
                </c:pt>
                <c:pt idx="185">
                  <c:v>44.836808729972788</c:v>
                </c:pt>
                <c:pt idx="186">
                  <c:v>46.120917810544796</c:v>
                </c:pt>
                <c:pt idx="187">
                  <c:v>45.532367815282619</c:v>
                </c:pt>
                <c:pt idx="188">
                  <c:v>46.548954170735463</c:v>
                </c:pt>
                <c:pt idx="189">
                  <c:v>46.120917810544796</c:v>
                </c:pt>
                <c:pt idx="190">
                  <c:v>45.050826910068118</c:v>
                </c:pt>
                <c:pt idx="191">
                  <c:v>45.585872360306453</c:v>
                </c:pt>
                <c:pt idx="192">
                  <c:v>47.51203598116448</c:v>
                </c:pt>
                <c:pt idx="193">
                  <c:v>48.742640516712655</c:v>
                </c:pt>
                <c:pt idx="194">
                  <c:v>51.471372312928175</c:v>
                </c:pt>
                <c:pt idx="195">
                  <c:v>50.347776867427676</c:v>
                </c:pt>
                <c:pt idx="196">
                  <c:v>51.203849587809017</c:v>
                </c:pt>
                <c:pt idx="197">
                  <c:v>48.903154151784165</c:v>
                </c:pt>
                <c:pt idx="198">
                  <c:v>48.314604156521987</c:v>
                </c:pt>
                <c:pt idx="199">
                  <c:v>47.083999620973813</c:v>
                </c:pt>
                <c:pt idx="200">
                  <c:v>47.35152234609297</c:v>
                </c:pt>
                <c:pt idx="201">
                  <c:v>49.331190511974832</c:v>
                </c:pt>
                <c:pt idx="202">
                  <c:v>51.631885947999692</c:v>
                </c:pt>
                <c:pt idx="203">
                  <c:v>49.491704147046327</c:v>
                </c:pt>
                <c:pt idx="204">
                  <c:v>50.829317772642177</c:v>
                </c:pt>
                <c:pt idx="205">
                  <c:v>53.665058658905373</c:v>
                </c:pt>
                <c:pt idx="206">
                  <c:v>50.722308682594509</c:v>
                </c:pt>
                <c:pt idx="207">
                  <c:v>48.207595066474319</c:v>
                </c:pt>
                <c:pt idx="208">
                  <c:v>45.639376905330288</c:v>
                </c:pt>
                <c:pt idx="209">
                  <c:v>45.692881450354122</c:v>
                </c:pt>
                <c:pt idx="210">
                  <c:v>45.692881450354122</c:v>
                </c:pt>
                <c:pt idx="211">
                  <c:v>47.405026891116805</c:v>
                </c:pt>
                <c:pt idx="212">
                  <c:v>50.294272322403842</c:v>
                </c:pt>
                <c:pt idx="213">
                  <c:v>50.508290502499179</c:v>
                </c:pt>
                <c:pt idx="214">
                  <c:v>50.24076777738</c:v>
                </c:pt>
                <c:pt idx="215">
                  <c:v>47.619045071212149</c:v>
                </c:pt>
                <c:pt idx="216">
                  <c:v>56.661313180240072</c:v>
                </c:pt>
                <c:pt idx="217">
                  <c:v>60.03209951674161</c:v>
                </c:pt>
                <c:pt idx="218">
                  <c:v>58.052431350859749</c:v>
                </c:pt>
                <c:pt idx="219">
                  <c:v>56.821826815311574</c:v>
                </c:pt>
                <c:pt idx="220">
                  <c:v>58.266449530955086</c:v>
                </c:pt>
                <c:pt idx="221">
                  <c:v>62.065272227647284</c:v>
                </c:pt>
                <c:pt idx="222">
                  <c:v>62.065272227647284</c:v>
                </c:pt>
                <c:pt idx="223">
                  <c:v>62.118776772671126</c:v>
                </c:pt>
                <c:pt idx="224">
                  <c:v>60.62064951200378</c:v>
                </c:pt>
                <c:pt idx="225">
                  <c:v>59.604063156550936</c:v>
                </c:pt>
                <c:pt idx="226">
                  <c:v>62.279290407742629</c:v>
                </c:pt>
                <c:pt idx="227">
                  <c:v>66.98769036984001</c:v>
                </c:pt>
                <c:pt idx="228">
                  <c:v>67.094699459887678</c:v>
                </c:pt>
                <c:pt idx="229">
                  <c:v>64.740499478838984</c:v>
                </c:pt>
                <c:pt idx="230">
                  <c:v>62.118776772671126</c:v>
                </c:pt>
                <c:pt idx="231">
                  <c:v>64.740499478838984</c:v>
                </c:pt>
                <c:pt idx="232">
                  <c:v>65.168535839029644</c:v>
                </c:pt>
                <c:pt idx="233">
                  <c:v>66.8271767347685</c:v>
                </c:pt>
                <c:pt idx="234">
                  <c:v>65.596572199220333</c:v>
                </c:pt>
                <c:pt idx="235">
                  <c:v>65.48956310917265</c:v>
                </c:pt>
                <c:pt idx="236">
                  <c:v>64.419472208695964</c:v>
                </c:pt>
                <c:pt idx="237">
                  <c:v>64.151949483576814</c:v>
                </c:pt>
                <c:pt idx="238">
                  <c:v>63.723913123386147</c:v>
                </c:pt>
                <c:pt idx="239">
                  <c:v>62.332794952766456</c:v>
                </c:pt>
                <c:pt idx="240">
                  <c:v>63.723913123386147</c:v>
                </c:pt>
                <c:pt idx="241">
                  <c:v>64.151949483576814</c:v>
                </c:pt>
                <c:pt idx="242">
                  <c:v>64.419472208695964</c:v>
                </c:pt>
                <c:pt idx="243">
                  <c:v>63.937931303481477</c:v>
                </c:pt>
                <c:pt idx="244">
                  <c:v>63.402885853243127</c:v>
                </c:pt>
                <c:pt idx="245">
                  <c:v>61.690740412480451</c:v>
                </c:pt>
                <c:pt idx="246">
                  <c:v>61.36971314233746</c:v>
                </c:pt>
                <c:pt idx="247">
                  <c:v>64.098444938552973</c:v>
                </c:pt>
                <c:pt idx="248">
                  <c:v>64.579985843767489</c:v>
                </c:pt>
                <c:pt idx="249">
                  <c:v>67.790258545197517</c:v>
                </c:pt>
                <c:pt idx="250">
                  <c:v>72.1776312371519</c:v>
                </c:pt>
                <c:pt idx="251">
                  <c:v>71.000531246627546</c:v>
                </c:pt>
                <c:pt idx="252">
                  <c:v>70.251467616293866</c:v>
                </c:pt>
                <c:pt idx="253">
                  <c:v>66.8271767347685</c:v>
                </c:pt>
                <c:pt idx="254">
                  <c:v>66.880681279792341</c:v>
                </c:pt>
                <c:pt idx="255">
                  <c:v>68.75334035562652</c:v>
                </c:pt>
                <c:pt idx="256">
                  <c:v>68.806844900650361</c:v>
                </c:pt>
                <c:pt idx="257">
                  <c:v>68.485817630507356</c:v>
                </c:pt>
                <c:pt idx="258">
                  <c:v>66.131617649458661</c:v>
                </c:pt>
                <c:pt idx="259">
                  <c:v>67.415726730030684</c:v>
                </c:pt>
                <c:pt idx="260">
                  <c:v>65.917599469363324</c:v>
                </c:pt>
                <c:pt idx="261">
                  <c:v>68.057781270316681</c:v>
                </c:pt>
                <c:pt idx="262">
                  <c:v>67.843763090221344</c:v>
                </c:pt>
                <c:pt idx="263">
                  <c:v>67.683249455149848</c:v>
                </c:pt>
                <c:pt idx="264">
                  <c:v>67.683249455149848</c:v>
                </c:pt>
                <c:pt idx="265">
                  <c:v>66.880681279792341</c:v>
                </c:pt>
                <c:pt idx="266">
                  <c:v>65.382554019124996</c:v>
                </c:pt>
                <c:pt idx="267">
                  <c:v>62.867840403004791</c:v>
                </c:pt>
                <c:pt idx="268">
                  <c:v>64.365967663672137</c:v>
                </c:pt>
                <c:pt idx="269">
                  <c:v>66.452644919601667</c:v>
                </c:pt>
                <c:pt idx="270">
                  <c:v>70.358476706341548</c:v>
                </c:pt>
                <c:pt idx="271">
                  <c:v>69.5024039859602</c:v>
                </c:pt>
                <c:pt idx="272">
                  <c:v>69.341890350888704</c:v>
                </c:pt>
                <c:pt idx="273">
                  <c:v>70.197963071270024</c:v>
                </c:pt>
                <c:pt idx="274">
                  <c:v>71.107540336675214</c:v>
                </c:pt>
                <c:pt idx="275">
                  <c:v>71.054035791651387</c:v>
                </c:pt>
                <c:pt idx="276">
                  <c:v>71.214549426722883</c:v>
                </c:pt>
                <c:pt idx="277">
                  <c:v>71.161044881699056</c:v>
                </c:pt>
                <c:pt idx="278">
                  <c:v>70.09095398122237</c:v>
                </c:pt>
                <c:pt idx="279">
                  <c:v>68.378808540459673</c:v>
                </c:pt>
                <c:pt idx="280">
                  <c:v>69.448899440936358</c:v>
                </c:pt>
                <c:pt idx="281">
                  <c:v>69.074367625769526</c:v>
                </c:pt>
                <c:pt idx="282">
                  <c:v>71.26805397174671</c:v>
                </c:pt>
                <c:pt idx="283">
                  <c:v>70.358476706341548</c:v>
                </c:pt>
                <c:pt idx="284">
                  <c:v>69.662917621031696</c:v>
                </c:pt>
                <c:pt idx="285">
                  <c:v>71.535576696865874</c:v>
                </c:pt>
                <c:pt idx="286">
                  <c:v>74.103794858009906</c:v>
                </c:pt>
                <c:pt idx="287">
                  <c:v>76.243976658963263</c:v>
                </c:pt>
                <c:pt idx="288">
                  <c:v>78.651681185035784</c:v>
                </c:pt>
                <c:pt idx="289">
                  <c:v>77.688599374606781</c:v>
                </c:pt>
                <c:pt idx="290">
                  <c:v>79.400744815369464</c:v>
                </c:pt>
                <c:pt idx="291">
                  <c:v>81.915458431489668</c:v>
                </c:pt>
                <c:pt idx="292">
                  <c:v>81.701440251394317</c:v>
                </c:pt>
                <c:pt idx="293">
                  <c:v>82.611017516799492</c:v>
                </c:pt>
                <c:pt idx="294">
                  <c:v>78.223644824845124</c:v>
                </c:pt>
                <c:pt idx="295">
                  <c:v>75.815940298772603</c:v>
                </c:pt>
                <c:pt idx="296">
                  <c:v>78.38415845991662</c:v>
                </c:pt>
                <c:pt idx="297">
                  <c:v>78.865699365131121</c:v>
                </c:pt>
                <c:pt idx="298">
                  <c:v>77.04654483432077</c:v>
                </c:pt>
                <c:pt idx="299">
                  <c:v>77.63509482958294</c:v>
                </c:pt>
                <c:pt idx="300">
                  <c:v>76.672013019153937</c:v>
                </c:pt>
                <c:pt idx="301">
                  <c:v>77.153553924368452</c:v>
                </c:pt>
                <c:pt idx="302">
                  <c:v>77.260563014416107</c:v>
                </c:pt>
                <c:pt idx="303">
                  <c:v>78.544672094988115</c:v>
                </c:pt>
                <c:pt idx="304">
                  <c:v>76.190472113939435</c:v>
                </c:pt>
                <c:pt idx="305">
                  <c:v>73.836272132890741</c:v>
                </c:pt>
                <c:pt idx="306">
                  <c:v>72.1776312371519</c:v>
                </c:pt>
                <c:pt idx="307">
                  <c:v>68.806844900650361</c:v>
                </c:pt>
                <c:pt idx="308">
                  <c:v>69.983944891174701</c:v>
                </c:pt>
                <c:pt idx="309">
                  <c:v>69.555908530984027</c:v>
                </c:pt>
                <c:pt idx="310">
                  <c:v>69.823431256103206</c:v>
                </c:pt>
                <c:pt idx="311">
                  <c:v>69.930440346150874</c:v>
                </c:pt>
                <c:pt idx="312">
                  <c:v>72.391649417247223</c:v>
                </c:pt>
                <c:pt idx="313">
                  <c:v>71.589081241889716</c:v>
                </c:pt>
                <c:pt idx="314">
                  <c:v>70.733008521508381</c:v>
                </c:pt>
                <c:pt idx="315">
                  <c:v>72.766181232414056</c:v>
                </c:pt>
                <c:pt idx="316">
                  <c:v>72.070622147104217</c:v>
                </c:pt>
                <c:pt idx="317">
                  <c:v>74.317813038105257</c:v>
                </c:pt>
                <c:pt idx="318">
                  <c:v>72.873190322461724</c:v>
                </c:pt>
                <c:pt idx="319">
                  <c:v>71.910108512032721</c:v>
                </c:pt>
                <c:pt idx="320">
                  <c:v>70.679503976484554</c:v>
                </c:pt>
                <c:pt idx="321">
                  <c:v>68.699835810602693</c:v>
                </c:pt>
                <c:pt idx="322">
                  <c:v>70.037449436198543</c:v>
                </c:pt>
                <c:pt idx="323">
                  <c:v>69.234881260841036</c:v>
                </c:pt>
                <c:pt idx="324">
                  <c:v>68.967358535721871</c:v>
                </c:pt>
                <c:pt idx="325">
                  <c:v>70.09095398122237</c:v>
                </c:pt>
                <c:pt idx="326">
                  <c:v>66.345635829554013</c:v>
                </c:pt>
                <c:pt idx="327">
                  <c:v>66.773672189744673</c:v>
                </c:pt>
                <c:pt idx="328">
                  <c:v>68.057781270316681</c:v>
                </c:pt>
                <c:pt idx="329">
                  <c:v>67.683249455149848</c:v>
                </c:pt>
                <c:pt idx="330">
                  <c:v>69.876935801127033</c:v>
                </c:pt>
                <c:pt idx="331">
                  <c:v>70.465485796389203</c:v>
                </c:pt>
                <c:pt idx="332">
                  <c:v>71.107540336675214</c:v>
                </c:pt>
                <c:pt idx="333">
                  <c:v>69.662917621031696</c:v>
                </c:pt>
                <c:pt idx="334">
                  <c:v>70.037449436198543</c:v>
                </c:pt>
                <c:pt idx="335">
                  <c:v>71.214549426722883</c:v>
                </c:pt>
                <c:pt idx="336">
                  <c:v>71.26805397174671</c:v>
                </c:pt>
                <c:pt idx="337">
                  <c:v>70.572494886436871</c:v>
                </c:pt>
                <c:pt idx="338">
                  <c:v>71.535576696865874</c:v>
                </c:pt>
                <c:pt idx="339">
                  <c:v>73.568749407771577</c:v>
                </c:pt>
                <c:pt idx="340">
                  <c:v>73.94328122293841</c:v>
                </c:pt>
                <c:pt idx="341">
                  <c:v>70.947026701603704</c:v>
                </c:pt>
                <c:pt idx="342">
                  <c:v>69.448899440936358</c:v>
                </c:pt>
                <c:pt idx="343">
                  <c:v>68.218294905388191</c:v>
                </c:pt>
                <c:pt idx="344">
                  <c:v>71.214549426722883</c:v>
                </c:pt>
                <c:pt idx="345">
                  <c:v>69.609413076007868</c:v>
                </c:pt>
                <c:pt idx="346">
                  <c:v>72.1776312371519</c:v>
                </c:pt>
                <c:pt idx="347">
                  <c:v>71.161044881699056</c:v>
                </c:pt>
                <c:pt idx="348">
                  <c:v>68.378808540459673</c:v>
                </c:pt>
                <c:pt idx="349">
                  <c:v>67.094699459887678</c:v>
                </c:pt>
                <c:pt idx="350">
                  <c:v>67.950772180269013</c:v>
                </c:pt>
                <c:pt idx="351">
                  <c:v>68.218294905388191</c:v>
                </c:pt>
                <c:pt idx="352">
                  <c:v>67.362222185006843</c:v>
                </c:pt>
                <c:pt idx="353">
                  <c:v>68.271799450412018</c:v>
                </c:pt>
                <c:pt idx="354">
                  <c:v>69.876935801127033</c:v>
                </c:pt>
                <c:pt idx="355">
                  <c:v>71.642585786913557</c:v>
                </c:pt>
                <c:pt idx="356">
                  <c:v>73.033703957533234</c:v>
                </c:pt>
                <c:pt idx="357">
                  <c:v>71.000531246627546</c:v>
                </c:pt>
                <c:pt idx="358">
                  <c:v>70.358476706341548</c:v>
                </c:pt>
                <c:pt idx="359">
                  <c:v>71.054035791651387</c:v>
                </c:pt>
                <c:pt idx="360">
                  <c:v>69.288385805864863</c:v>
                </c:pt>
                <c:pt idx="361">
                  <c:v>71.000531246627546</c:v>
                </c:pt>
                <c:pt idx="362">
                  <c:v>69.5024039859602</c:v>
                </c:pt>
                <c:pt idx="363">
                  <c:v>69.662917621031696</c:v>
                </c:pt>
                <c:pt idx="364">
                  <c:v>69.555908530984027</c:v>
                </c:pt>
                <c:pt idx="365">
                  <c:v>68.057781270316681</c:v>
                </c:pt>
                <c:pt idx="366">
                  <c:v>68.004276725292854</c:v>
                </c:pt>
                <c:pt idx="367">
                  <c:v>67.041194914863837</c:v>
                </c:pt>
                <c:pt idx="368">
                  <c:v>66.613158554673163</c:v>
                </c:pt>
                <c:pt idx="369">
                  <c:v>66.506149464625494</c:v>
                </c:pt>
                <c:pt idx="370">
                  <c:v>65.703581289267987</c:v>
                </c:pt>
                <c:pt idx="371">
                  <c:v>63.509894943290803</c:v>
                </c:pt>
                <c:pt idx="372">
                  <c:v>63.188867673147811</c:v>
                </c:pt>
                <c:pt idx="373">
                  <c:v>63.188867673147811</c:v>
                </c:pt>
                <c:pt idx="374">
                  <c:v>60.888172237122951</c:v>
                </c:pt>
                <c:pt idx="375">
                  <c:v>60.24611769683694</c:v>
                </c:pt>
                <c:pt idx="376">
                  <c:v>60.406631331908436</c:v>
                </c:pt>
                <c:pt idx="377">
                  <c:v>62.386299497790297</c:v>
                </c:pt>
                <c:pt idx="378">
                  <c:v>62.493308587837959</c:v>
                </c:pt>
                <c:pt idx="379">
                  <c:v>63.991435848505319</c:v>
                </c:pt>
                <c:pt idx="380">
                  <c:v>61.79774950252812</c:v>
                </c:pt>
                <c:pt idx="381">
                  <c:v>63.242372218171639</c:v>
                </c:pt>
                <c:pt idx="382">
                  <c:v>63.991435848505319</c:v>
                </c:pt>
                <c:pt idx="383">
                  <c:v>63.081858583100129</c:v>
                </c:pt>
                <c:pt idx="384">
                  <c:v>62.065272227647284</c:v>
                </c:pt>
                <c:pt idx="385">
                  <c:v>61.316208597313619</c:v>
                </c:pt>
                <c:pt idx="386">
                  <c:v>60.513640421956104</c:v>
                </c:pt>
                <c:pt idx="387">
                  <c:v>61.904758592575796</c:v>
                </c:pt>
                <c:pt idx="388">
                  <c:v>59.657567701574763</c:v>
                </c:pt>
                <c:pt idx="389">
                  <c:v>61.209199507265943</c:v>
                </c:pt>
                <c:pt idx="390">
                  <c:v>62.76083131295713</c:v>
                </c:pt>
                <c:pt idx="391">
                  <c:v>61.36971314233746</c:v>
                </c:pt>
                <c:pt idx="392">
                  <c:v>61.58373132243279</c:v>
                </c:pt>
                <c:pt idx="393">
                  <c:v>62.225785862718794</c:v>
                </c:pt>
                <c:pt idx="394">
                  <c:v>62.439804042814131</c:v>
                </c:pt>
                <c:pt idx="395">
                  <c:v>62.653822222909469</c:v>
                </c:pt>
                <c:pt idx="396">
                  <c:v>62.546813132861786</c:v>
                </c:pt>
                <c:pt idx="397">
                  <c:v>60.781163147075276</c:v>
                </c:pt>
                <c:pt idx="398">
                  <c:v>60.460135876932277</c:v>
                </c:pt>
                <c:pt idx="399">
                  <c:v>60.03209951674161</c:v>
                </c:pt>
                <c:pt idx="400">
                  <c:v>59.069017706312586</c:v>
                </c:pt>
                <c:pt idx="401">
                  <c:v>59.818081336646266</c:v>
                </c:pt>
                <c:pt idx="402">
                  <c:v>59.390044976455592</c:v>
                </c:pt>
                <c:pt idx="403">
                  <c:v>58.373458621002747</c:v>
                </c:pt>
                <c:pt idx="404">
                  <c:v>58.212944985931259</c:v>
                </c:pt>
                <c:pt idx="405">
                  <c:v>59.176026796360262</c:v>
                </c:pt>
                <c:pt idx="406">
                  <c:v>58.747990436169594</c:v>
                </c:pt>
                <c:pt idx="407">
                  <c:v>58.53397225607425</c:v>
                </c:pt>
                <c:pt idx="408">
                  <c:v>56.607808635216237</c:v>
                </c:pt>
                <c:pt idx="409">
                  <c:v>55.323699554644222</c:v>
                </c:pt>
                <c:pt idx="410">
                  <c:v>55.80524045985873</c:v>
                </c:pt>
                <c:pt idx="411">
                  <c:v>54.895663194453547</c:v>
                </c:pt>
                <c:pt idx="412">
                  <c:v>53.29052684373854</c:v>
                </c:pt>
                <c:pt idx="413">
                  <c:v>54.200104109143709</c:v>
                </c:pt>
                <c:pt idx="414">
                  <c:v>55.80524045985873</c:v>
                </c:pt>
                <c:pt idx="415">
                  <c:v>55.912249549906392</c:v>
                </c:pt>
                <c:pt idx="416">
                  <c:v>54.735149559382059</c:v>
                </c:pt>
                <c:pt idx="417">
                  <c:v>55.216690464596553</c:v>
                </c:pt>
                <c:pt idx="418">
                  <c:v>54.895663194453547</c:v>
                </c:pt>
                <c:pt idx="419">
                  <c:v>53.986085929048379</c:v>
                </c:pt>
                <c:pt idx="420">
                  <c:v>53.879076839000703</c:v>
                </c:pt>
                <c:pt idx="421">
                  <c:v>53.451040478810043</c:v>
                </c:pt>
                <c:pt idx="422">
                  <c:v>53.076508663643196</c:v>
                </c:pt>
                <c:pt idx="423">
                  <c:v>52.113426853214193</c:v>
                </c:pt>
                <c:pt idx="424">
                  <c:v>52.54146321340486</c:v>
                </c:pt>
                <c:pt idx="425">
                  <c:v>51.417867767904347</c:v>
                </c:pt>
                <c:pt idx="426">
                  <c:v>50.989831407713673</c:v>
                </c:pt>
                <c:pt idx="427">
                  <c:v>51.578381402975857</c:v>
                </c:pt>
                <c:pt idx="428">
                  <c:v>50.882822317666012</c:v>
                </c:pt>
                <c:pt idx="429">
                  <c:v>50.294272322403842</c:v>
                </c:pt>
                <c:pt idx="430">
                  <c:v>50.615299592546847</c:v>
                </c:pt>
                <c:pt idx="431">
                  <c:v>51.845904128095022</c:v>
                </c:pt>
                <c:pt idx="432">
                  <c:v>55.109681374548892</c:v>
                </c:pt>
                <c:pt idx="433">
                  <c:v>53.718563203929207</c:v>
                </c:pt>
                <c:pt idx="434">
                  <c:v>55.05617682952505</c:v>
                </c:pt>
                <c:pt idx="435">
                  <c:v>55.05617682952505</c:v>
                </c:pt>
                <c:pt idx="436">
                  <c:v>56.340285910097066</c:v>
                </c:pt>
                <c:pt idx="437">
                  <c:v>58.159440440907417</c:v>
                </c:pt>
                <c:pt idx="438">
                  <c:v>57.945422260812087</c:v>
                </c:pt>
                <c:pt idx="439">
                  <c:v>54.788654104405886</c:v>
                </c:pt>
                <c:pt idx="440">
                  <c:v>51.79239958307118</c:v>
                </c:pt>
                <c:pt idx="441">
                  <c:v>55.377204099668056</c:v>
                </c:pt>
                <c:pt idx="442">
                  <c:v>55.644726824787227</c:v>
                </c:pt>
                <c:pt idx="443">
                  <c:v>54.307113199191384</c:v>
                </c:pt>
                <c:pt idx="444">
                  <c:v>53.879076839000703</c:v>
                </c:pt>
                <c:pt idx="445">
                  <c:v>54.574635924310542</c:v>
                </c:pt>
                <c:pt idx="446">
                  <c:v>54.84215864942972</c:v>
                </c:pt>
                <c:pt idx="447">
                  <c:v>55.537717734739566</c:v>
                </c:pt>
                <c:pt idx="448">
                  <c:v>55.751735914834889</c:v>
                </c:pt>
                <c:pt idx="449">
                  <c:v>55.698231369811054</c:v>
                </c:pt>
                <c:pt idx="450">
                  <c:v>58.587476801098084</c:v>
                </c:pt>
                <c:pt idx="451">
                  <c:v>55.002672284501216</c:v>
                </c:pt>
                <c:pt idx="452">
                  <c:v>37.613695151755209</c:v>
                </c:pt>
                <c:pt idx="453">
                  <c:v>36.543604251278531</c:v>
                </c:pt>
                <c:pt idx="454">
                  <c:v>34.938467900563516</c:v>
                </c:pt>
                <c:pt idx="455">
                  <c:v>35.259495170706515</c:v>
                </c:pt>
                <c:pt idx="456">
                  <c:v>34.403422450325181</c:v>
                </c:pt>
                <c:pt idx="457">
                  <c:v>34.777954265492014</c:v>
                </c:pt>
                <c:pt idx="458">
                  <c:v>35.473513350801852</c:v>
                </c:pt>
                <c:pt idx="459">
                  <c:v>35.580522440849528</c:v>
                </c:pt>
                <c:pt idx="460">
                  <c:v>35.848045165968692</c:v>
                </c:pt>
                <c:pt idx="461">
                  <c:v>35.955054256016361</c:v>
                </c:pt>
                <c:pt idx="462">
                  <c:v>36.329586071183201</c:v>
                </c:pt>
                <c:pt idx="463">
                  <c:v>36.811126976397702</c:v>
                </c:pt>
                <c:pt idx="464">
                  <c:v>39.807381497732401</c:v>
                </c:pt>
                <c:pt idx="465">
                  <c:v>40.930976943232913</c:v>
                </c:pt>
                <c:pt idx="466">
                  <c:v>43.231672379257766</c:v>
                </c:pt>
                <c:pt idx="467">
                  <c:v>43.766717829496102</c:v>
                </c:pt>
                <c:pt idx="468">
                  <c:v>43.820222374519936</c:v>
                </c:pt>
                <c:pt idx="469">
                  <c:v>43.178167834233932</c:v>
                </c:pt>
                <c:pt idx="470">
                  <c:v>41.14499512332825</c:v>
                </c:pt>
                <c:pt idx="471">
                  <c:v>40.609949673089908</c:v>
                </c:pt>
                <c:pt idx="472">
                  <c:v>40.823967853185245</c:v>
                </c:pt>
                <c:pt idx="473">
                  <c:v>39.646867862660898</c:v>
                </c:pt>
                <c:pt idx="474">
                  <c:v>39.325840592517892</c:v>
                </c:pt>
                <c:pt idx="475">
                  <c:v>37.827713331850546</c:v>
                </c:pt>
                <c:pt idx="476">
                  <c:v>36.222576981135532</c:v>
                </c:pt>
                <c:pt idx="477">
                  <c:v>36.543604251278531</c:v>
                </c:pt>
                <c:pt idx="478">
                  <c:v>36.971640611469205</c:v>
                </c:pt>
                <c:pt idx="479">
                  <c:v>37.025145156493039</c:v>
                </c:pt>
                <c:pt idx="480">
                  <c:v>33.761367910039169</c:v>
                </c:pt>
                <c:pt idx="481">
                  <c:v>33.921881545110672</c:v>
                </c:pt>
                <c:pt idx="482">
                  <c:v>33.065808824729331</c:v>
                </c:pt>
                <c:pt idx="483">
                  <c:v>33.440340639896171</c:v>
                </c:pt>
                <c:pt idx="484">
                  <c:v>34.884963355539682</c:v>
                </c:pt>
                <c:pt idx="485">
                  <c:v>34.563936085396676</c:v>
                </c:pt>
                <c:pt idx="486">
                  <c:v>36.704117886350033</c:v>
                </c:pt>
                <c:pt idx="487">
                  <c:v>37.399676971659879</c:v>
                </c:pt>
                <c:pt idx="488">
                  <c:v>37.132154246540708</c:v>
                </c:pt>
                <c:pt idx="489">
                  <c:v>36.918136066445371</c:v>
                </c:pt>
                <c:pt idx="490">
                  <c:v>36.650613341326199</c:v>
                </c:pt>
                <c:pt idx="491">
                  <c:v>35.366504260754191</c:v>
                </c:pt>
                <c:pt idx="492">
                  <c:v>35.527017895825693</c:v>
                </c:pt>
                <c:pt idx="493">
                  <c:v>34.938467900563516</c:v>
                </c:pt>
                <c:pt idx="494">
                  <c:v>34.510431540372849</c:v>
                </c:pt>
                <c:pt idx="495">
                  <c:v>35.687531530897196</c:v>
                </c:pt>
                <c:pt idx="496">
                  <c:v>35.580522440849528</c:v>
                </c:pt>
                <c:pt idx="497">
                  <c:v>37.399676971659879</c:v>
                </c:pt>
                <c:pt idx="498">
                  <c:v>37.560190606731375</c:v>
                </c:pt>
                <c:pt idx="499">
                  <c:v>38.041731511945883</c:v>
                </c:pt>
                <c:pt idx="500">
                  <c:v>37.827713331850546</c:v>
                </c:pt>
                <c:pt idx="501">
                  <c:v>37.774208786826712</c:v>
                </c:pt>
                <c:pt idx="502">
                  <c:v>37.774208786826712</c:v>
                </c:pt>
                <c:pt idx="503">
                  <c:v>37.132154246540708</c:v>
                </c:pt>
                <c:pt idx="504">
                  <c:v>38.148740601993545</c:v>
                </c:pt>
                <c:pt idx="505">
                  <c:v>40.342426947970736</c:v>
                </c:pt>
                <c:pt idx="506">
                  <c:v>42.108076933757253</c:v>
                </c:pt>
                <c:pt idx="507">
                  <c:v>42.536113293947928</c:v>
                </c:pt>
                <c:pt idx="508">
                  <c:v>42.536113293947928</c:v>
                </c:pt>
                <c:pt idx="509">
                  <c:v>42.643122383995589</c:v>
                </c:pt>
                <c:pt idx="510">
                  <c:v>43.87372691954377</c:v>
                </c:pt>
                <c:pt idx="511">
                  <c:v>44.141249644662942</c:v>
                </c:pt>
                <c:pt idx="512">
                  <c:v>43.606204194424606</c:v>
                </c:pt>
                <c:pt idx="513">
                  <c:v>44.301763279734438</c:v>
                </c:pt>
                <c:pt idx="514">
                  <c:v>44.087745099639108</c:v>
                </c:pt>
                <c:pt idx="515">
                  <c:v>42.910645109114768</c:v>
                </c:pt>
                <c:pt idx="516">
                  <c:v>41.412517848447415</c:v>
                </c:pt>
                <c:pt idx="517">
                  <c:v>42.482608748924093</c:v>
                </c:pt>
                <c:pt idx="518">
                  <c:v>41.305508758399746</c:v>
                </c:pt>
                <c:pt idx="519">
                  <c:v>40.609949673089908</c:v>
                </c:pt>
                <c:pt idx="520">
                  <c:v>40.663454218113735</c:v>
                </c:pt>
                <c:pt idx="521">
                  <c:v>41.73354511859042</c:v>
                </c:pt>
                <c:pt idx="522">
                  <c:v>41.519526938495083</c:v>
                </c:pt>
                <c:pt idx="523">
                  <c:v>41.198499668352078</c:v>
                </c:pt>
                <c:pt idx="524">
                  <c:v>41.466022393471249</c:v>
                </c:pt>
                <c:pt idx="525">
                  <c:v>41.305508758399746</c:v>
                </c:pt>
                <c:pt idx="526">
                  <c:v>42.161581478781088</c:v>
                </c:pt>
                <c:pt idx="527">
                  <c:v>42.215086023804922</c:v>
                </c:pt>
                <c:pt idx="528">
                  <c:v>42.215086023804922</c:v>
                </c:pt>
                <c:pt idx="529">
                  <c:v>42.857140564090926</c:v>
                </c:pt>
                <c:pt idx="530">
                  <c:v>45.157836000115786</c:v>
                </c:pt>
                <c:pt idx="531">
                  <c:v>46.441945080687795</c:v>
                </c:pt>
                <c:pt idx="532">
                  <c:v>46.013908720497128</c:v>
                </c:pt>
                <c:pt idx="533">
                  <c:v>44.301763279734438</c:v>
                </c:pt>
                <c:pt idx="534">
                  <c:v>43.87372691954377</c:v>
                </c:pt>
                <c:pt idx="535">
                  <c:v>46.495449625711629</c:v>
                </c:pt>
                <c:pt idx="536">
                  <c:v>47.672549616235983</c:v>
                </c:pt>
                <c:pt idx="537">
                  <c:v>45.853395085425632</c:v>
                </c:pt>
                <c:pt idx="538">
                  <c:v>45.478863270258792</c:v>
                </c:pt>
                <c:pt idx="539">
                  <c:v>44.515781459829782</c:v>
                </c:pt>
                <c:pt idx="540">
                  <c:v>43.231672379257766</c:v>
                </c:pt>
                <c:pt idx="541">
                  <c:v>41.466022393471249</c:v>
                </c:pt>
                <c:pt idx="542">
                  <c:v>43.392186014329262</c:v>
                </c:pt>
                <c:pt idx="543">
                  <c:v>40.609949673089908</c:v>
                </c:pt>
                <c:pt idx="544">
                  <c:v>37.506686061707548</c:v>
                </c:pt>
                <c:pt idx="545">
                  <c:v>39.432849682565561</c:v>
                </c:pt>
                <c:pt idx="546">
                  <c:v>36.864631521421536</c:v>
                </c:pt>
                <c:pt idx="547">
                  <c:v>34.135899725206009</c:v>
                </c:pt>
                <c:pt idx="548">
                  <c:v>32.370249739419492</c:v>
                </c:pt>
                <c:pt idx="549">
                  <c:v>35.794540620944858</c:v>
                </c:pt>
                <c:pt idx="550">
                  <c:v>39.111822412422562</c:v>
                </c:pt>
                <c:pt idx="551">
                  <c:v>40.181913312899233</c:v>
                </c:pt>
                <c:pt idx="552">
                  <c:v>39.004813322374893</c:v>
                </c:pt>
                <c:pt idx="553">
                  <c:v>40.288922402946909</c:v>
                </c:pt>
                <c:pt idx="554">
                  <c:v>41.198499668352078</c:v>
                </c:pt>
                <c:pt idx="555">
                  <c:v>42.803636019067099</c:v>
                </c:pt>
                <c:pt idx="556">
                  <c:v>42.108076933757253</c:v>
                </c:pt>
                <c:pt idx="557">
                  <c:v>42.750131474043265</c:v>
                </c:pt>
                <c:pt idx="558">
                  <c:v>42.215086023804922</c:v>
                </c:pt>
                <c:pt idx="559">
                  <c:v>42.643122383995589</c:v>
                </c:pt>
                <c:pt idx="560">
                  <c:v>41.626536028542752</c:v>
                </c:pt>
                <c:pt idx="561">
                  <c:v>42.429104203900259</c:v>
                </c:pt>
                <c:pt idx="562">
                  <c:v>42.643122383995589</c:v>
                </c:pt>
                <c:pt idx="563">
                  <c:v>43.713213284472275</c:v>
                </c:pt>
                <c:pt idx="564">
                  <c:v>45.639376905330288</c:v>
                </c:pt>
                <c:pt idx="565">
                  <c:v>44.40877236978212</c:v>
                </c:pt>
                <c:pt idx="566">
                  <c:v>43.338681469305435</c:v>
                </c:pt>
                <c:pt idx="567">
                  <c:v>43.392186014329262</c:v>
                </c:pt>
                <c:pt idx="568">
                  <c:v>43.07115874418627</c:v>
                </c:pt>
                <c:pt idx="569">
                  <c:v>42.643122383995589</c:v>
                </c:pt>
                <c:pt idx="570">
                  <c:v>41.037986033280575</c:v>
                </c:pt>
                <c:pt idx="571">
                  <c:v>41.037986033280575</c:v>
                </c:pt>
                <c:pt idx="572">
                  <c:v>40.449436038018405</c:v>
                </c:pt>
                <c:pt idx="573">
                  <c:v>41.198499668352078</c:v>
                </c:pt>
                <c:pt idx="574">
                  <c:v>40.235417857923068</c:v>
                </c:pt>
                <c:pt idx="575">
                  <c:v>41.091490578304416</c:v>
                </c:pt>
                <c:pt idx="576">
                  <c:v>41.519526938495083</c:v>
                </c:pt>
                <c:pt idx="577">
                  <c:v>41.466022393471249</c:v>
                </c:pt>
                <c:pt idx="578">
                  <c:v>42.108076933757253</c:v>
                </c:pt>
                <c:pt idx="579">
                  <c:v>41.680040573566586</c:v>
                </c:pt>
                <c:pt idx="580">
                  <c:v>43.017654199162422</c:v>
                </c:pt>
                <c:pt idx="581">
                  <c:v>41.412517848447415</c:v>
                </c:pt>
                <c:pt idx="582">
                  <c:v>41.947563298685751</c:v>
                </c:pt>
                <c:pt idx="583">
                  <c:v>40.128408767875399</c:v>
                </c:pt>
                <c:pt idx="584">
                  <c:v>39.593363317637063</c:v>
                </c:pt>
                <c:pt idx="585">
                  <c:v>40.502940583042239</c:v>
                </c:pt>
                <c:pt idx="586">
                  <c:v>39.432849682565561</c:v>
                </c:pt>
                <c:pt idx="587">
                  <c:v>40.181913312899233</c:v>
                </c:pt>
                <c:pt idx="588">
                  <c:v>41.305508758399746</c:v>
                </c:pt>
                <c:pt idx="589">
                  <c:v>41.680040573566586</c:v>
                </c:pt>
                <c:pt idx="590">
                  <c:v>38.844299687303391</c:v>
                </c:pt>
                <c:pt idx="591">
                  <c:v>38.844299687303391</c:v>
                </c:pt>
                <c:pt idx="592">
                  <c:v>38.041731511945883</c:v>
                </c:pt>
                <c:pt idx="593">
                  <c:v>37.881217876874381</c:v>
                </c:pt>
                <c:pt idx="594">
                  <c:v>37.667199696779043</c:v>
                </c:pt>
                <c:pt idx="595">
                  <c:v>37.399676971659879</c:v>
                </c:pt>
                <c:pt idx="596">
                  <c:v>38.309254237065055</c:v>
                </c:pt>
                <c:pt idx="597">
                  <c:v>37.239163336588369</c:v>
                </c:pt>
                <c:pt idx="598">
                  <c:v>38.416263327112716</c:v>
                </c:pt>
                <c:pt idx="599">
                  <c:v>37.827713331850546</c:v>
                </c:pt>
                <c:pt idx="600">
                  <c:v>38.095236056969718</c:v>
                </c:pt>
                <c:pt idx="601">
                  <c:v>38.523272417160385</c:v>
                </c:pt>
                <c:pt idx="602">
                  <c:v>39.165326957446396</c:v>
                </c:pt>
                <c:pt idx="603">
                  <c:v>37.399676971659879</c:v>
                </c:pt>
                <c:pt idx="604">
                  <c:v>38.844299687303391</c:v>
                </c:pt>
                <c:pt idx="605">
                  <c:v>39.165326957446396</c:v>
                </c:pt>
                <c:pt idx="606">
                  <c:v>39.379345137541733</c:v>
                </c:pt>
                <c:pt idx="607">
                  <c:v>39.218831502470223</c:v>
                </c:pt>
                <c:pt idx="608">
                  <c:v>38.790795142279556</c:v>
                </c:pt>
                <c:pt idx="609">
                  <c:v>38.897804232327218</c:v>
                </c:pt>
                <c:pt idx="610">
                  <c:v>37.613695151755209</c:v>
                </c:pt>
                <c:pt idx="611">
                  <c:v>38.202245147017386</c:v>
                </c:pt>
                <c:pt idx="612">
                  <c:v>37.774208786826712</c:v>
                </c:pt>
                <c:pt idx="613">
                  <c:v>36.276081526159366</c:v>
                </c:pt>
                <c:pt idx="614">
                  <c:v>35.420008805778025</c:v>
                </c:pt>
                <c:pt idx="615">
                  <c:v>34.135899725206009</c:v>
                </c:pt>
                <c:pt idx="616">
                  <c:v>32.798286099610166</c:v>
                </c:pt>
                <c:pt idx="617">
                  <c:v>31.728195199133484</c:v>
                </c:pt>
                <c:pt idx="618">
                  <c:v>33.333331549848502</c:v>
                </c:pt>
                <c:pt idx="619">
                  <c:v>32.156231559324155</c:v>
                </c:pt>
                <c:pt idx="620">
                  <c:v>33.654358819991501</c:v>
                </c:pt>
                <c:pt idx="621">
                  <c:v>35.473513350801852</c:v>
                </c:pt>
                <c:pt idx="622">
                  <c:v>35.901549710992526</c:v>
                </c:pt>
                <c:pt idx="623">
                  <c:v>35.366504260754191</c:v>
                </c:pt>
                <c:pt idx="624">
                  <c:v>33.975386090134506</c:v>
                </c:pt>
                <c:pt idx="625">
                  <c:v>33.814872455063004</c:v>
                </c:pt>
                <c:pt idx="626">
                  <c:v>33.386836094872336</c:v>
                </c:pt>
                <c:pt idx="627">
                  <c:v>32.584267919514822</c:v>
                </c:pt>
                <c:pt idx="628">
                  <c:v>31.139645203871314</c:v>
                </c:pt>
                <c:pt idx="629">
                  <c:v>31.353663383966651</c:v>
                </c:pt>
                <c:pt idx="630">
                  <c:v>30.872122478752139</c:v>
                </c:pt>
                <c:pt idx="631">
                  <c:v>30.12305884841847</c:v>
                </c:pt>
                <c:pt idx="632">
                  <c:v>31.246654293918979</c:v>
                </c:pt>
                <c:pt idx="633">
                  <c:v>31.353663383966651</c:v>
                </c:pt>
                <c:pt idx="634">
                  <c:v>29.962545213346964</c:v>
                </c:pt>
                <c:pt idx="635">
                  <c:v>30.818617933728309</c:v>
                </c:pt>
                <c:pt idx="636">
                  <c:v>30.497590663585306</c:v>
                </c:pt>
                <c:pt idx="637">
                  <c:v>30.818617933728309</c:v>
                </c:pt>
                <c:pt idx="638">
                  <c:v>32.851790644633994</c:v>
                </c:pt>
                <c:pt idx="639">
                  <c:v>33.012304279705496</c:v>
                </c:pt>
                <c:pt idx="640">
                  <c:v>34.349917905301346</c:v>
                </c:pt>
                <c:pt idx="641">
                  <c:v>33.707863365015342</c:v>
                </c:pt>
                <c:pt idx="642">
                  <c:v>32.691277009562498</c:v>
                </c:pt>
                <c:pt idx="643">
                  <c:v>32.798286099610166</c:v>
                </c:pt>
                <c:pt idx="644">
                  <c:v>32.958799734681662</c:v>
                </c:pt>
                <c:pt idx="645">
                  <c:v>31.67469065410965</c:v>
                </c:pt>
                <c:pt idx="646">
                  <c:v>33.333331549848502</c:v>
                </c:pt>
                <c:pt idx="647">
                  <c:v>33.119313369753165</c:v>
                </c:pt>
                <c:pt idx="648">
                  <c:v>32.958799734681662</c:v>
                </c:pt>
                <c:pt idx="649">
                  <c:v>32.851790644633994</c:v>
                </c:pt>
                <c:pt idx="650">
                  <c:v>32.637772464538664</c:v>
                </c:pt>
                <c:pt idx="651">
                  <c:v>33.065808824729331</c:v>
                </c:pt>
                <c:pt idx="652">
                  <c:v>35.420008805778025</c:v>
                </c:pt>
                <c:pt idx="653">
                  <c:v>36.864631521421536</c:v>
                </c:pt>
                <c:pt idx="654">
                  <c:v>36.757622431373868</c:v>
                </c:pt>
                <c:pt idx="655">
                  <c:v>35.901549710992526</c:v>
                </c:pt>
                <c:pt idx="656">
                  <c:v>36.543604251278531</c:v>
                </c:pt>
                <c:pt idx="657">
                  <c:v>35.848045165968692</c:v>
                </c:pt>
                <c:pt idx="658">
                  <c:v>36.436595161230862</c:v>
                </c:pt>
                <c:pt idx="659">
                  <c:v>36.757622431373868</c:v>
                </c:pt>
                <c:pt idx="660">
                  <c:v>36.811126976397702</c:v>
                </c:pt>
                <c:pt idx="661">
                  <c:v>35.366504260754191</c:v>
                </c:pt>
                <c:pt idx="662">
                  <c:v>35.473513350801852</c:v>
                </c:pt>
                <c:pt idx="663">
                  <c:v>33.761367910039169</c:v>
                </c:pt>
                <c:pt idx="664">
                  <c:v>32.370249739419492</c:v>
                </c:pt>
                <c:pt idx="665">
                  <c:v>32.209736104347982</c:v>
                </c:pt>
                <c:pt idx="666">
                  <c:v>32.156231559324155</c:v>
                </c:pt>
                <c:pt idx="667">
                  <c:v>32.423754284443326</c:v>
                </c:pt>
                <c:pt idx="668">
                  <c:v>31.193149748895149</c:v>
                </c:pt>
                <c:pt idx="669">
                  <c:v>31.781699744157322</c:v>
                </c:pt>
                <c:pt idx="670">
                  <c:v>31.781699744157322</c:v>
                </c:pt>
                <c:pt idx="671">
                  <c:v>31.995717924252659</c:v>
                </c:pt>
                <c:pt idx="672">
                  <c:v>31.30015883894281</c:v>
                </c:pt>
                <c:pt idx="673">
                  <c:v>31.139645203871314</c:v>
                </c:pt>
                <c:pt idx="674">
                  <c:v>31.888708834204987</c:v>
                </c:pt>
                <c:pt idx="675">
                  <c:v>33.065808824729331</c:v>
                </c:pt>
                <c:pt idx="676">
                  <c:v>33.012304279705496</c:v>
                </c:pt>
                <c:pt idx="677">
                  <c:v>34.028890635158341</c:v>
                </c:pt>
                <c:pt idx="678">
                  <c:v>35.098981535635012</c:v>
                </c:pt>
                <c:pt idx="679">
                  <c:v>32.958799734681662</c:v>
                </c:pt>
                <c:pt idx="680">
                  <c:v>32.691277009562498</c:v>
                </c:pt>
                <c:pt idx="681">
                  <c:v>33.279827004824661</c:v>
                </c:pt>
                <c:pt idx="682">
                  <c:v>32.423754284443326</c:v>
                </c:pt>
                <c:pt idx="683">
                  <c:v>33.172817914777006</c:v>
                </c:pt>
                <c:pt idx="684">
                  <c:v>32.423754284443326</c:v>
                </c:pt>
                <c:pt idx="685">
                  <c:v>30.765113388704474</c:v>
                </c:pt>
                <c:pt idx="686">
                  <c:v>31.032636113823642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88-48CE-89B4-36DFF211E39F}"/>
            </c:ext>
          </c:extLst>
        </c:ser>
        <c:ser>
          <c:idx val="7"/>
          <c:order val="7"/>
          <c:tx>
            <c:strRef>
              <c:f>Acciones!$S$2</c:f>
              <c:strCache>
                <c:ptCount val="1"/>
                <c:pt idx="0">
                  <c:v>ZOOM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Acciones!$K$3:$K$689</c:f>
              <c:numCache>
                <c:formatCode>m/d/yyyy</c:formatCode>
                <c:ptCount val="68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43952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43959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44132</c:v>
                </c:pt>
                <c:pt idx="209">
                  <c:v>44133</c:v>
                </c:pt>
                <c:pt idx="210">
                  <c:v>44134</c:v>
                </c:pt>
                <c:pt idx="211">
                  <c:v>44137</c:v>
                </c:pt>
                <c:pt idx="212">
                  <c:v>44138</c:v>
                </c:pt>
                <c:pt idx="213">
                  <c:v>44139</c:v>
                </c:pt>
                <c:pt idx="214">
                  <c:v>44140</c:v>
                </c:pt>
                <c:pt idx="215">
                  <c:v>44141</c:v>
                </c:pt>
                <c:pt idx="216">
                  <c:v>44144</c:v>
                </c:pt>
                <c:pt idx="217">
                  <c:v>44145</c:v>
                </c:pt>
                <c:pt idx="218">
                  <c:v>44146</c:v>
                </c:pt>
                <c:pt idx="219">
                  <c:v>44147</c:v>
                </c:pt>
                <c:pt idx="220">
                  <c:v>44148</c:v>
                </c:pt>
                <c:pt idx="221">
                  <c:v>44151</c:v>
                </c:pt>
                <c:pt idx="222">
                  <c:v>44152</c:v>
                </c:pt>
                <c:pt idx="223">
                  <c:v>44153</c:v>
                </c:pt>
                <c:pt idx="224">
                  <c:v>44154</c:v>
                </c:pt>
                <c:pt idx="225">
                  <c:v>44155</c:v>
                </c:pt>
                <c:pt idx="226">
                  <c:v>44158</c:v>
                </c:pt>
                <c:pt idx="227">
                  <c:v>44159</c:v>
                </c:pt>
                <c:pt idx="228">
                  <c:v>44160</c:v>
                </c:pt>
                <c:pt idx="229">
                  <c:v>44162</c:v>
                </c:pt>
                <c:pt idx="230">
                  <c:v>44165</c:v>
                </c:pt>
                <c:pt idx="231">
                  <c:v>44166</c:v>
                </c:pt>
                <c:pt idx="232">
                  <c:v>44167</c:v>
                </c:pt>
                <c:pt idx="233">
                  <c:v>44168</c:v>
                </c:pt>
                <c:pt idx="234">
                  <c:v>44169</c:v>
                </c:pt>
                <c:pt idx="235">
                  <c:v>44172</c:v>
                </c:pt>
                <c:pt idx="236">
                  <c:v>44173</c:v>
                </c:pt>
                <c:pt idx="237">
                  <c:v>44174</c:v>
                </c:pt>
                <c:pt idx="238">
                  <c:v>44175</c:v>
                </c:pt>
                <c:pt idx="239">
                  <c:v>44176</c:v>
                </c:pt>
                <c:pt idx="240">
                  <c:v>44179</c:v>
                </c:pt>
                <c:pt idx="241">
                  <c:v>44180</c:v>
                </c:pt>
                <c:pt idx="242">
                  <c:v>44181</c:v>
                </c:pt>
                <c:pt idx="243">
                  <c:v>44182</c:v>
                </c:pt>
                <c:pt idx="244">
                  <c:v>44183</c:v>
                </c:pt>
                <c:pt idx="245">
                  <c:v>44186</c:v>
                </c:pt>
                <c:pt idx="246">
                  <c:v>44187</c:v>
                </c:pt>
                <c:pt idx="247">
                  <c:v>44188</c:v>
                </c:pt>
                <c:pt idx="248">
                  <c:v>44189</c:v>
                </c:pt>
                <c:pt idx="249">
                  <c:v>44193</c:v>
                </c:pt>
                <c:pt idx="250">
                  <c:v>44194</c:v>
                </c:pt>
                <c:pt idx="251">
                  <c:v>44195</c:v>
                </c:pt>
                <c:pt idx="252">
                  <c:v>44196</c:v>
                </c:pt>
                <c:pt idx="253">
                  <c:v>44200</c:v>
                </c:pt>
                <c:pt idx="254">
                  <c:v>44201</c:v>
                </c:pt>
                <c:pt idx="255">
                  <c:v>44202</c:v>
                </c:pt>
                <c:pt idx="256">
                  <c:v>44203</c:v>
                </c:pt>
                <c:pt idx="257">
                  <c:v>44204</c:v>
                </c:pt>
                <c:pt idx="258">
                  <c:v>44207</c:v>
                </c:pt>
                <c:pt idx="259">
                  <c:v>44208</c:v>
                </c:pt>
                <c:pt idx="260">
                  <c:v>44209</c:v>
                </c:pt>
                <c:pt idx="261">
                  <c:v>44210</c:v>
                </c:pt>
                <c:pt idx="262">
                  <c:v>44211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44243</c:v>
                </c:pt>
                <c:pt idx="283">
                  <c:v>44244</c:v>
                </c:pt>
                <c:pt idx="284">
                  <c:v>44245</c:v>
                </c:pt>
                <c:pt idx="285">
                  <c:v>44246</c:v>
                </c:pt>
                <c:pt idx="286">
                  <c:v>44249</c:v>
                </c:pt>
                <c:pt idx="287">
                  <c:v>44250</c:v>
                </c:pt>
                <c:pt idx="288">
                  <c:v>44251</c:v>
                </c:pt>
                <c:pt idx="289">
                  <c:v>44252</c:v>
                </c:pt>
                <c:pt idx="290">
                  <c:v>44253</c:v>
                </c:pt>
                <c:pt idx="291">
                  <c:v>44256</c:v>
                </c:pt>
                <c:pt idx="292">
                  <c:v>44257</c:v>
                </c:pt>
                <c:pt idx="293">
                  <c:v>44258</c:v>
                </c:pt>
                <c:pt idx="294">
                  <c:v>44259</c:v>
                </c:pt>
                <c:pt idx="295">
                  <c:v>44260</c:v>
                </c:pt>
                <c:pt idx="296">
                  <c:v>44263</c:v>
                </c:pt>
                <c:pt idx="297">
                  <c:v>44264</c:v>
                </c:pt>
                <c:pt idx="298">
                  <c:v>44265</c:v>
                </c:pt>
                <c:pt idx="299">
                  <c:v>44266</c:v>
                </c:pt>
                <c:pt idx="300">
                  <c:v>44267</c:v>
                </c:pt>
                <c:pt idx="301">
                  <c:v>44270</c:v>
                </c:pt>
                <c:pt idx="302">
                  <c:v>44271</c:v>
                </c:pt>
                <c:pt idx="303">
                  <c:v>44272</c:v>
                </c:pt>
                <c:pt idx="304">
                  <c:v>44273</c:v>
                </c:pt>
                <c:pt idx="305">
                  <c:v>44274</c:v>
                </c:pt>
                <c:pt idx="306">
                  <c:v>44277</c:v>
                </c:pt>
                <c:pt idx="307">
                  <c:v>44278</c:v>
                </c:pt>
                <c:pt idx="308">
                  <c:v>44279</c:v>
                </c:pt>
                <c:pt idx="309">
                  <c:v>44280</c:v>
                </c:pt>
                <c:pt idx="310">
                  <c:v>44281</c:v>
                </c:pt>
                <c:pt idx="311">
                  <c:v>44284</c:v>
                </c:pt>
                <c:pt idx="312">
                  <c:v>44285</c:v>
                </c:pt>
                <c:pt idx="313">
                  <c:v>44286</c:v>
                </c:pt>
                <c:pt idx="314">
                  <c:v>44287</c:v>
                </c:pt>
                <c:pt idx="315">
                  <c:v>44291</c:v>
                </c:pt>
                <c:pt idx="316">
                  <c:v>44292</c:v>
                </c:pt>
                <c:pt idx="317">
                  <c:v>44293</c:v>
                </c:pt>
                <c:pt idx="318">
                  <c:v>44294</c:v>
                </c:pt>
                <c:pt idx="319">
                  <c:v>44295</c:v>
                </c:pt>
                <c:pt idx="320">
                  <c:v>44298</c:v>
                </c:pt>
                <c:pt idx="321">
                  <c:v>44299</c:v>
                </c:pt>
                <c:pt idx="322">
                  <c:v>44300</c:v>
                </c:pt>
                <c:pt idx="323">
                  <c:v>44301</c:v>
                </c:pt>
                <c:pt idx="324">
                  <c:v>44302</c:v>
                </c:pt>
                <c:pt idx="325">
                  <c:v>44305</c:v>
                </c:pt>
                <c:pt idx="326">
                  <c:v>44306</c:v>
                </c:pt>
                <c:pt idx="327">
                  <c:v>44307</c:v>
                </c:pt>
                <c:pt idx="328">
                  <c:v>44308</c:v>
                </c:pt>
                <c:pt idx="329">
                  <c:v>44309</c:v>
                </c:pt>
                <c:pt idx="330">
                  <c:v>44312</c:v>
                </c:pt>
                <c:pt idx="331">
                  <c:v>44313</c:v>
                </c:pt>
                <c:pt idx="332">
                  <c:v>44314</c:v>
                </c:pt>
                <c:pt idx="333">
                  <c:v>44315</c:v>
                </c:pt>
                <c:pt idx="334">
                  <c:v>44316</c:v>
                </c:pt>
                <c:pt idx="335">
                  <c:v>44319</c:v>
                </c:pt>
                <c:pt idx="336">
                  <c:v>44320</c:v>
                </c:pt>
                <c:pt idx="337">
                  <c:v>44321</c:v>
                </c:pt>
                <c:pt idx="338">
                  <c:v>44322</c:v>
                </c:pt>
                <c:pt idx="339">
                  <c:v>44323</c:v>
                </c:pt>
                <c:pt idx="340">
                  <c:v>44326</c:v>
                </c:pt>
                <c:pt idx="341">
                  <c:v>44327</c:v>
                </c:pt>
                <c:pt idx="342">
                  <c:v>44328</c:v>
                </c:pt>
                <c:pt idx="343">
                  <c:v>44329</c:v>
                </c:pt>
                <c:pt idx="344">
                  <c:v>44330</c:v>
                </c:pt>
                <c:pt idx="345">
                  <c:v>44333</c:v>
                </c:pt>
                <c:pt idx="346">
                  <c:v>44334</c:v>
                </c:pt>
                <c:pt idx="347">
                  <c:v>44335</c:v>
                </c:pt>
                <c:pt idx="348">
                  <c:v>44336</c:v>
                </c:pt>
                <c:pt idx="349">
                  <c:v>44337</c:v>
                </c:pt>
                <c:pt idx="350">
                  <c:v>44340</c:v>
                </c:pt>
                <c:pt idx="351">
                  <c:v>44341</c:v>
                </c:pt>
                <c:pt idx="352">
                  <c:v>44342</c:v>
                </c:pt>
                <c:pt idx="353">
                  <c:v>44343</c:v>
                </c:pt>
                <c:pt idx="354">
                  <c:v>44344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44383</c:v>
                </c:pt>
                <c:pt idx="380">
                  <c:v>44384</c:v>
                </c:pt>
                <c:pt idx="381">
                  <c:v>44385</c:v>
                </c:pt>
                <c:pt idx="382">
                  <c:v>44386</c:v>
                </c:pt>
                <c:pt idx="383">
                  <c:v>44389</c:v>
                </c:pt>
                <c:pt idx="384">
                  <c:v>44390</c:v>
                </c:pt>
                <c:pt idx="385">
                  <c:v>44391</c:v>
                </c:pt>
                <c:pt idx="386">
                  <c:v>44392</c:v>
                </c:pt>
                <c:pt idx="387">
                  <c:v>44393</c:v>
                </c:pt>
                <c:pt idx="388">
                  <c:v>44396</c:v>
                </c:pt>
                <c:pt idx="389">
                  <c:v>44397</c:v>
                </c:pt>
                <c:pt idx="390">
                  <c:v>44398</c:v>
                </c:pt>
                <c:pt idx="391">
                  <c:v>44399</c:v>
                </c:pt>
                <c:pt idx="392">
                  <c:v>44400</c:v>
                </c:pt>
                <c:pt idx="393">
                  <c:v>44403</c:v>
                </c:pt>
                <c:pt idx="394">
                  <c:v>44404</c:v>
                </c:pt>
                <c:pt idx="395">
                  <c:v>44405</c:v>
                </c:pt>
                <c:pt idx="396">
                  <c:v>44406</c:v>
                </c:pt>
                <c:pt idx="397">
                  <c:v>44407</c:v>
                </c:pt>
                <c:pt idx="398">
                  <c:v>44410</c:v>
                </c:pt>
                <c:pt idx="399">
                  <c:v>44411</c:v>
                </c:pt>
                <c:pt idx="400">
                  <c:v>44412</c:v>
                </c:pt>
                <c:pt idx="401">
                  <c:v>44413</c:v>
                </c:pt>
                <c:pt idx="402">
                  <c:v>44414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44424</c:v>
                </c:pt>
                <c:pt idx="409">
                  <c:v>44425</c:v>
                </c:pt>
                <c:pt idx="410">
                  <c:v>44426</c:v>
                </c:pt>
                <c:pt idx="411">
                  <c:v>44427</c:v>
                </c:pt>
                <c:pt idx="412">
                  <c:v>44428</c:v>
                </c:pt>
                <c:pt idx="413">
                  <c:v>44431</c:v>
                </c:pt>
                <c:pt idx="414">
                  <c:v>44432</c:v>
                </c:pt>
                <c:pt idx="415">
                  <c:v>44433</c:v>
                </c:pt>
                <c:pt idx="416">
                  <c:v>44434</c:v>
                </c:pt>
                <c:pt idx="417">
                  <c:v>44435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44446</c:v>
                </c:pt>
                <c:pt idx="424">
                  <c:v>44447</c:v>
                </c:pt>
                <c:pt idx="425">
                  <c:v>44448</c:v>
                </c:pt>
                <c:pt idx="426">
                  <c:v>44449</c:v>
                </c:pt>
                <c:pt idx="427">
                  <c:v>44452</c:v>
                </c:pt>
                <c:pt idx="428">
                  <c:v>44453</c:v>
                </c:pt>
                <c:pt idx="429">
                  <c:v>44454</c:v>
                </c:pt>
                <c:pt idx="430">
                  <c:v>44455</c:v>
                </c:pt>
                <c:pt idx="431">
                  <c:v>44456</c:v>
                </c:pt>
                <c:pt idx="432">
                  <c:v>44459</c:v>
                </c:pt>
                <c:pt idx="433">
                  <c:v>44460</c:v>
                </c:pt>
                <c:pt idx="434">
                  <c:v>44461</c:v>
                </c:pt>
                <c:pt idx="435">
                  <c:v>44462</c:v>
                </c:pt>
                <c:pt idx="436">
                  <c:v>44463</c:v>
                </c:pt>
                <c:pt idx="437">
                  <c:v>44466</c:v>
                </c:pt>
                <c:pt idx="438">
                  <c:v>44467</c:v>
                </c:pt>
                <c:pt idx="439">
                  <c:v>44468</c:v>
                </c:pt>
                <c:pt idx="440">
                  <c:v>44469</c:v>
                </c:pt>
                <c:pt idx="441">
                  <c:v>44470</c:v>
                </c:pt>
                <c:pt idx="442">
                  <c:v>44473</c:v>
                </c:pt>
                <c:pt idx="443">
                  <c:v>44474</c:v>
                </c:pt>
                <c:pt idx="444">
                  <c:v>44475</c:v>
                </c:pt>
                <c:pt idx="445">
                  <c:v>44476</c:v>
                </c:pt>
                <c:pt idx="446">
                  <c:v>44477</c:v>
                </c:pt>
                <c:pt idx="447">
                  <c:v>44480</c:v>
                </c:pt>
                <c:pt idx="448">
                  <c:v>44481</c:v>
                </c:pt>
                <c:pt idx="449">
                  <c:v>44482</c:v>
                </c:pt>
                <c:pt idx="450">
                  <c:v>44483</c:v>
                </c:pt>
                <c:pt idx="451">
                  <c:v>44484</c:v>
                </c:pt>
                <c:pt idx="452">
                  <c:v>44487</c:v>
                </c:pt>
                <c:pt idx="453">
                  <c:v>44488</c:v>
                </c:pt>
                <c:pt idx="454">
                  <c:v>44489</c:v>
                </c:pt>
                <c:pt idx="455">
                  <c:v>44490</c:v>
                </c:pt>
                <c:pt idx="456">
                  <c:v>44491</c:v>
                </c:pt>
                <c:pt idx="457">
                  <c:v>44494</c:v>
                </c:pt>
                <c:pt idx="458">
                  <c:v>44495</c:v>
                </c:pt>
                <c:pt idx="459">
                  <c:v>44496</c:v>
                </c:pt>
                <c:pt idx="460">
                  <c:v>44497</c:v>
                </c:pt>
                <c:pt idx="461">
                  <c:v>44498</c:v>
                </c:pt>
                <c:pt idx="462">
                  <c:v>44501</c:v>
                </c:pt>
                <c:pt idx="463">
                  <c:v>44502</c:v>
                </c:pt>
                <c:pt idx="464">
                  <c:v>44503</c:v>
                </c:pt>
                <c:pt idx="465">
                  <c:v>44504</c:v>
                </c:pt>
                <c:pt idx="466">
                  <c:v>44505</c:v>
                </c:pt>
                <c:pt idx="467">
                  <c:v>44508</c:v>
                </c:pt>
                <c:pt idx="468">
                  <c:v>44509</c:v>
                </c:pt>
                <c:pt idx="469">
                  <c:v>44510</c:v>
                </c:pt>
                <c:pt idx="470">
                  <c:v>44511</c:v>
                </c:pt>
                <c:pt idx="471">
                  <c:v>44512</c:v>
                </c:pt>
                <c:pt idx="472">
                  <c:v>44515</c:v>
                </c:pt>
                <c:pt idx="473">
                  <c:v>44516</c:v>
                </c:pt>
                <c:pt idx="474">
                  <c:v>44517</c:v>
                </c:pt>
                <c:pt idx="475">
                  <c:v>44518</c:v>
                </c:pt>
                <c:pt idx="476">
                  <c:v>44519</c:v>
                </c:pt>
                <c:pt idx="477">
                  <c:v>44522</c:v>
                </c:pt>
                <c:pt idx="478">
                  <c:v>44523</c:v>
                </c:pt>
                <c:pt idx="479">
                  <c:v>44524</c:v>
                </c:pt>
                <c:pt idx="480">
                  <c:v>44526</c:v>
                </c:pt>
                <c:pt idx="481">
                  <c:v>44529</c:v>
                </c:pt>
                <c:pt idx="482">
                  <c:v>44530</c:v>
                </c:pt>
                <c:pt idx="483">
                  <c:v>44531</c:v>
                </c:pt>
                <c:pt idx="484">
                  <c:v>44532</c:v>
                </c:pt>
                <c:pt idx="485">
                  <c:v>44533</c:v>
                </c:pt>
                <c:pt idx="486">
                  <c:v>44536</c:v>
                </c:pt>
                <c:pt idx="487">
                  <c:v>44537</c:v>
                </c:pt>
                <c:pt idx="488">
                  <c:v>44538</c:v>
                </c:pt>
                <c:pt idx="489">
                  <c:v>44539</c:v>
                </c:pt>
                <c:pt idx="490">
                  <c:v>44540</c:v>
                </c:pt>
                <c:pt idx="491">
                  <c:v>44543</c:v>
                </c:pt>
                <c:pt idx="492">
                  <c:v>44544</c:v>
                </c:pt>
                <c:pt idx="493">
                  <c:v>44545</c:v>
                </c:pt>
                <c:pt idx="494">
                  <c:v>44546</c:v>
                </c:pt>
                <c:pt idx="495">
                  <c:v>44547</c:v>
                </c:pt>
                <c:pt idx="496">
                  <c:v>44550</c:v>
                </c:pt>
                <c:pt idx="497">
                  <c:v>44551</c:v>
                </c:pt>
                <c:pt idx="498">
                  <c:v>44552</c:v>
                </c:pt>
                <c:pt idx="499">
                  <c:v>44553</c:v>
                </c:pt>
                <c:pt idx="500">
                  <c:v>44557</c:v>
                </c:pt>
                <c:pt idx="501">
                  <c:v>44558</c:v>
                </c:pt>
                <c:pt idx="502">
                  <c:v>44559</c:v>
                </c:pt>
                <c:pt idx="503">
                  <c:v>44560</c:v>
                </c:pt>
                <c:pt idx="504">
                  <c:v>44561</c:v>
                </c:pt>
                <c:pt idx="505">
                  <c:v>44564</c:v>
                </c:pt>
                <c:pt idx="506">
                  <c:v>44565</c:v>
                </c:pt>
                <c:pt idx="507">
                  <c:v>44566</c:v>
                </c:pt>
                <c:pt idx="508">
                  <c:v>44567</c:v>
                </c:pt>
                <c:pt idx="509">
                  <c:v>44568</c:v>
                </c:pt>
                <c:pt idx="510">
                  <c:v>44571</c:v>
                </c:pt>
                <c:pt idx="511">
                  <c:v>44572</c:v>
                </c:pt>
                <c:pt idx="512">
                  <c:v>44573</c:v>
                </c:pt>
                <c:pt idx="513">
                  <c:v>44574</c:v>
                </c:pt>
                <c:pt idx="514">
                  <c:v>44575</c:v>
                </c:pt>
                <c:pt idx="515">
                  <c:v>44579</c:v>
                </c:pt>
                <c:pt idx="516">
                  <c:v>44580</c:v>
                </c:pt>
                <c:pt idx="517">
                  <c:v>44581</c:v>
                </c:pt>
                <c:pt idx="518">
                  <c:v>44582</c:v>
                </c:pt>
                <c:pt idx="519">
                  <c:v>44585</c:v>
                </c:pt>
                <c:pt idx="520">
                  <c:v>44586</c:v>
                </c:pt>
                <c:pt idx="521">
                  <c:v>44587</c:v>
                </c:pt>
                <c:pt idx="522">
                  <c:v>44588</c:v>
                </c:pt>
                <c:pt idx="523">
                  <c:v>44589</c:v>
                </c:pt>
                <c:pt idx="524">
                  <c:v>44592</c:v>
                </c:pt>
                <c:pt idx="525">
                  <c:v>44593</c:v>
                </c:pt>
                <c:pt idx="526">
                  <c:v>44594</c:v>
                </c:pt>
                <c:pt idx="527">
                  <c:v>44595</c:v>
                </c:pt>
                <c:pt idx="528">
                  <c:v>44596</c:v>
                </c:pt>
                <c:pt idx="529">
                  <c:v>44599</c:v>
                </c:pt>
                <c:pt idx="530">
                  <c:v>44600</c:v>
                </c:pt>
                <c:pt idx="531">
                  <c:v>44601</c:v>
                </c:pt>
                <c:pt idx="532">
                  <c:v>44602</c:v>
                </c:pt>
                <c:pt idx="533">
                  <c:v>44603</c:v>
                </c:pt>
                <c:pt idx="534">
                  <c:v>44606</c:v>
                </c:pt>
                <c:pt idx="535">
                  <c:v>44607</c:v>
                </c:pt>
                <c:pt idx="536">
                  <c:v>44608</c:v>
                </c:pt>
                <c:pt idx="537">
                  <c:v>44609</c:v>
                </c:pt>
                <c:pt idx="538">
                  <c:v>44610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44620</c:v>
                </c:pt>
                <c:pt idx="544">
                  <c:v>44621</c:v>
                </c:pt>
                <c:pt idx="545">
                  <c:v>44622</c:v>
                </c:pt>
                <c:pt idx="546">
                  <c:v>44623</c:v>
                </c:pt>
                <c:pt idx="547">
                  <c:v>44624</c:v>
                </c:pt>
                <c:pt idx="548">
                  <c:v>44627</c:v>
                </c:pt>
                <c:pt idx="549">
                  <c:v>44628</c:v>
                </c:pt>
                <c:pt idx="550">
                  <c:v>44629</c:v>
                </c:pt>
                <c:pt idx="551">
                  <c:v>44630</c:v>
                </c:pt>
                <c:pt idx="552">
                  <c:v>44631</c:v>
                </c:pt>
                <c:pt idx="553">
                  <c:v>44634</c:v>
                </c:pt>
                <c:pt idx="554">
                  <c:v>44635</c:v>
                </c:pt>
                <c:pt idx="555">
                  <c:v>44636</c:v>
                </c:pt>
                <c:pt idx="556">
                  <c:v>44637</c:v>
                </c:pt>
                <c:pt idx="557">
                  <c:v>44638</c:v>
                </c:pt>
                <c:pt idx="558">
                  <c:v>44641</c:v>
                </c:pt>
                <c:pt idx="559">
                  <c:v>44642</c:v>
                </c:pt>
                <c:pt idx="560">
                  <c:v>44643</c:v>
                </c:pt>
                <c:pt idx="561">
                  <c:v>44644</c:v>
                </c:pt>
                <c:pt idx="562">
                  <c:v>44645</c:v>
                </c:pt>
                <c:pt idx="563">
                  <c:v>44648</c:v>
                </c:pt>
                <c:pt idx="564">
                  <c:v>44649</c:v>
                </c:pt>
                <c:pt idx="565">
                  <c:v>44650</c:v>
                </c:pt>
                <c:pt idx="566">
                  <c:v>44651</c:v>
                </c:pt>
                <c:pt idx="567">
                  <c:v>44652</c:v>
                </c:pt>
                <c:pt idx="568">
                  <c:v>44655</c:v>
                </c:pt>
                <c:pt idx="569">
                  <c:v>44656</c:v>
                </c:pt>
                <c:pt idx="570">
                  <c:v>44657</c:v>
                </c:pt>
                <c:pt idx="571">
                  <c:v>44658</c:v>
                </c:pt>
                <c:pt idx="572">
                  <c:v>44659</c:v>
                </c:pt>
                <c:pt idx="573">
                  <c:v>44662</c:v>
                </c:pt>
                <c:pt idx="574">
                  <c:v>44663</c:v>
                </c:pt>
                <c:pt idx="575">
                  <c:v>44664</c:v>
                </c:pt>
                <c:pt idx="576">
                  <c:v>44665</c:v>
                </c:pt>
                <c:pt idx="577">
                  <c:v>44669</c:v>
                </c:pt>
                <c:pt idx="578">
                  <c:v>44670</c:v>
                </c:pt>
                <c:pt idx="579">
                  <c:v>44671</c:v>
                </c:pt>
                <c:pt idx="580">
                  <c:v>44672</c:v>
                </c:pt>
                <c:pt idx="581">
                  <c:v>44673</c:v>
                </c:pt>
                <c:pt idx="582">
                  <c:v>44676</c:v>
                </c:pt>
                <c:pt idx="583">
                  <c:v>44677</c:v>
                </c:pt>
                <c:pt idx="584">
                  <c:v>44678</c:v>
                </c:pt>
                <c:pt idx="585">
                  <c:v>44679</c:v>
                </c:pt>
                <c:pt idx="586">
                  <c:v>44680</c:v>
                </c:pt>
                <c:pt idx="587">
                  <c:v>44683</c:v>
                </c:pt>
                <c:pt idx="588">
                  <c:v>44684</c:v>
                </c:pt>
                <c:pt idx="589">
                  <c:v>44685</c:v>
                </c:pt>
                <c:pt idx="590">
                  <c:v>44686</c:v>
                </c:pt>
                <c:pt idx="591">
                  <c:v>44687</c:v>
                </c:pt>
                <c:pt idx="592">
                  <c:v>44690</c:v>
                </c:pt>
                <c:pt idx="593">
                  <c:v>44691</c:v>
                </c:pt>
                <c:pt idx="594">
                  <c:v>44692</c:v>
                </c:pt>
                <c:pt idx="595">
                  <c:v>44693</c:v>
                </c:pt>
                <c:pt idx="596">
                  <c:v>44694</c:v>
                </c:pt>
                <c:pt idx="597">
                  <c:v>44697</c:v>
                </c:pt>
                <c:pt idx="598">
                  <c:v>44698</c:v>
                </c:pt>
                <c:pt idx="599">
                  <c:v>44699</c:v>
                </c:pt>
                <c:pt idx="600">
                  <c:v>44700</c:v>
                </c:pt>
                <c:pt idx="601">
                  <c:v>44701</c:v>
                </c:pt>
                <c:pt idx="602">
                  <c:v>44704</c:v>
                </c:pt>
                <c:pt idx="603">
                  <c:v>44705</c:v>
                </c:pt>
                <c:pt idx="604">
                  <c:v>44706</c:v>
                </c:pt>
                <c:pt idx="605">
                  <c:v>44707</c:v>
                </c:pt>
                <c:pt idx="606">
                  <c:v>44708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44747</c:v>
                </c:pt>
                <c:pt idx="631">
                  <c:v>44748</c:v>
                </c:pt>
                <c:pt idx="632">
                  <c:v>44749</c:v>
                </c:pt>
                <c:pt idx="633">
                  <c:v>44750</c:v>
                </c:pt>
                <c:pt idx="634">
                  <c:v>44753</c:v>
                </c:pt>
                <c:pt idx="635">
                  <c:v>44754</c:v>
                </c:pt>
                <c:pt idx="636">
                  <c:v>44755</c:v>
                </c:pt>
                <c:pt idx="637">
                  <c:v>44756</c:v>
                </c:pt>
                <c:pt idx="638">
                  <c:v>44757</c:v>
                </c:pt>
                <c:pt idx="639">
                  <c:v>44760</c:v>
                </c:pt>
                <c:pt idx="640">
                  <c:v>44761</c:v>
                </c:pt>
                <c:pt idx="641">
                  <c:v>44762</c:v>
                </c:pt>
                <c:pt idx="642">
                  <c:v>44763</c:v>
                </c:pt>
                <c:pt idx="643">
                  <c:v>44764</c:v>
                </c:pt>
                <c:pt idx="644">
                  <c:v>44767</c:v>
                </c:pt>
                <c:pt idx="645">
                  <c:v>44768</c:v>
                </c:pt>
                <c:pt idx="646">
                  <c:v>44769</c:v>
                </c:pt>
                <c:pt idx="647">
                  <c:v>44770</c:v>
                </c:pt>
                <c:pt idx="648">
                  <c:v>44771</c:v>
                </c:pt>
                <c:pt idx="649">
                  <c:v>44774</c:v>
                </c:pt>
                <c:pt idx="650">
                  <c:v>44775</c:v>
                </c:pt>
                <c:pt idx="651">
                  <c:v>44776</c:v>
                </c:pt>
                <c:pt idx="652">
                  <c:v>44777</c:v>
                </c:pt>
                <c:pt idx="653">
                  <c:v>44778</c:v>
                </c:pt>
                <c:pt idx="654">
                  <c:v>44781</c:v>
                </c:pt>
                <c:pt idx="655">
                  <c:v>44782</c:v>
                </c:pt>
                <c:pt idx="656">
                  <c:v>44783</c:v>
                </c:pt>
                <c:pt idx="657">
                  <c:v>44784</c:v>
                </c:pt>
                <c:pt idx="658">
                  <c:v>44785</c:v>
                </c:pt>
                <c:pt idx="659">
                  <c:v>44788</c:v>
                </c:pt>
                <c:pt idx="660">
                  <c:v>44789</c:v>
                </c:pt>
                <c:pt idx="661">
                  <c:v>44790</c:v>
                </c:pt>
                <c:pt idx="662">
                  <c:v>44791</c:v>
                </c:pt>
                <c:pt idx="663">
                  <c:v>44792</c:v>
                </c:pt>
                <c:pt idx="664">
                  <c:v>44795</c:v>
                </c:pt>
                <c:pt idx="665">
                  <c:v>44796</c:v>
                </c:pt>
                <c:pt idx="666">
                  <c:v>44797</c:v>
                </c:pt>
                <c:pt idx="667">
                  <c:v>44798</c:v>
                </c:pt>
                <c:pt idx="668">
                  <c:v>44799</c:v>
                </c:pt>
                <c:pt idx="669">
                  <c:v>44802</c:v>
                </c:pt>
                <c:pt idx="670">
                  <c:v>44803</c:v>
                </c:pt>
                <c:pt idx="671">
                  <c:v>44804</c:v>
                </c:pt>
                <c:pt idx="672">
                  <c:v>44805</c:v>
                </c:pt>
                <c:pt idx="673">
                  <c:v>44806</c:v>
                </c:pt>
                <c:pt idx="674">
                  <c:v>44810</c:v>
                </c:pt>
                <c:pt idx="675">
                  <c:v>44811</c:v>
                </c:pt>
                <c:pt idx="676">
                  <c:v>44812</c:v>
                </c:pt>
                <c:pt idx="677">
                  <c:v>44813</c:v>
                </c:pt>
                <c:pt idx="678">
                  <c:v>44816</c:v>
                </c:pt>
                <c:pt idx="679">
                  <c:v>44817</c:v>
                </c:pt>
                <c:pt idx="680">
                  <c:v>44818</c:v>
                </c:pt>
                <c:pt idx="681">
                  <c:v>44819</c:v>
                </c:pt>
                <c:pt idx="682">
                  <c:v>44820</c:v>
                </c:pt>
                <c:pt idx="683">
                  <c:v>44823</c:v>
                </c:pt>
                <c:pt idx="684">
                  <c:v>44824</c:v>
                </c:pt>
                <c:pt idx="685">
                  <c:v>44825</c:v>
                </c:pt>
                <c:pt idx="686">
                  <c:v>44826</c:v>
                </c:pt>
              </c:numCache>
            </c:numRef>
          </c:cat>
          <c:val>
            <c:numRef>
              <c:f>Acciones!$S$3:$S$689</c:f>
              <c:numCache>
                <c:formatCode>0.00000</c:formatCode>
                <c:ptCount val="687"/>
                <c:pt idx="0" formatCode="0">
                  <c:v>100</c:v>
                </c:pt>
                <c:pt idx="1">
                  <c:v>97.904537283112106</c:v>
                </c:pt>
                <c:pt idx="2">
                  <c:v>102.32828721873855</c:v>
                </c:pt>
                <c:pt idx="3">
                  <c:v>104.62747519459437</c:v>
                </c:pt>
                <c:pt idx="4">
                  <c:v>105.57334392355438</c:v>
                </c:pt>
                <c:pt idx="5">
                  <c:v>105.67520655303832</c:v>
                </c:pt>
                <c:pt idx="6">
                  <c:v>106.35913116473907</c:v>
                </c:pt>
                <c:pt idx="7">
                  <c:v>107.72700512620774</c:v>
                </c:pt>
                <c:pt idx="8">
                  <c:v>106.46100543566639</c:v>
                </c:pt>
                <c:pt idx="9">
                  <c:v>111.96158451743912</c:v>
                </c:pt>
                <c:pt idx="10">
                  <c:v>110.75378331266323</c:v>
                </c:pt>
                <c:pt idx="11">
                  <c:v>109.95342971546232</c:v>
                </c:pt>
                <c:pt idx="12">
                  <c:v>111.65599808416766</c:v>
                </c:pt>
                <c:pt idx="13">
                  <c:v>109.92433047257961</c:v>
                </c:pt>
                <c:pt idx="14">
                  <c:v>108.36728742189628</c:v>
                </c:pt>
                <c:pt idx="15">
                  <c:v>106.22817074755282</c:v>
                </c:pt>
                <c:pt idx="16">
                  <c:v>102.50291177964333</c:v>
                </c:pt>
                <c:pt idx="17">
                  <c:v>104.05995483032662</c:v>
                </c:pt>
                <c:pt idx="18">
                  <c:v>107.07217830220928</c:v>
                </c:pt>
                <c:pt idx="19">
                  <c:v>108.46915005138025</c:v>
                </c:pt>
                <c:pt idx="20">
                  <c:v>111.03027050305197</c:v>
                </c:pt>
                <c:pt idx="21">
                  <c:v>127.56112154305703</c:v>
                </c:pt>
                <c:pt idx="22">
                  <c:v>124.83992978987297</c:v>
                </c:pt>
                <c:pt idx="23">
                  <c:v>126.58614192977093</c:v>
                </c:pt>
                <c:pt idx="24">
                  <c:v>126.97904646421645</c:v>
                </c:pt>
                <c:pt idx="25">
                  <c:v>128.98719107993028</c:v>
                </c:pt>
                <c:pt idx="26">
                  <c:v>130.4860254585852</c:v>
                </c:pt>
                <c:pt idx="27">
                  <c:v>129.04539975195871</c:v>
                </c:pt>
                <c:pt idx="28">
                  <c:v>128.46332612829852</c:v>
                </c:pt>
                <c:pt idx="29">
                  <c:v>130.76251410415435</c:v>
                </c:pt>
                <c:pt idx="30">
                  <c:v>132.34865494253995</c:v>
                </c:pt>
                <c:pt idx="31">
                  <c:v>140.26483934422529</c:v>
                </c:pt>
                <c:pt idx="32">
                  <c:v>151.23690117524885</c:v>
                </c:pt>
                <c:pt idx="33">
                  <c:v>153.21594800326037</c:v>
                </c:pt>
                <c:pt idx="34">
                  <c:v>148.07916257160707</c:v>
                </c:pt>
                <c:pt idx="35">
                  <c:v>152.80849894050496</c:v>
                </c:pt>
                <c:pt idx="36">
                  <c:v>155.82072241238762</c:v>
                </c:pt>
                <c:pt idx="37">
                  <c:v>155.52967905224565</c:v>
                </c:pt>
                <c:pt idx="38">
                  <c:v>165.23574119272789</c:v>
                </c:pt>
                <c:pt idx="39">
                  <c:v>152.79394422593214</c:v>
                </c:pt>
                <c:pt idx="40">
                  <c:v>164.59545889703929</c:v>
                </c:pt>
                <c:pt idx="41">
                  <c:v>170.94004553346849</c:v>
                </c:pt>
                <c:pt idx="42">
                  <c:v>169.96507756162578</c:v>
                </c:pt>
                <c:pt idx="43">
                  <c:v>181.89755264991919</c:v>
                </c:pt>
                <c:pt idx="44">
                  <c:v>166.3562257515101</c:v>
                </c:pt>
                <c:pt idx="45">
                  <c:v>165.52677291142649</c:v>
                </c:pt>
                <c:pt idx="46">
                  <c:v>157.87252098555703</c:v>
                </c:pt>
                <c:pt idx="47">
                  <c:v>160.50640482383</c:v>
                </c:pt>
                <c:pt idx="48">
                  <c:v>159.29860216387365</c:v>
                </c:pt>
                <c:pt idx="49">
                  <c:v>156.38824132147496</c:v>
                </c:pt>
                <c:pt idx="50">
                  <c:v>156.95576168574269</c:v>
                </c:pt>
                <c:pt idx="51">
                  <c:v>161.67054188488734</c:v>
                </c:pt>
                <c:pt idx="52">
                  <c:v>172.74446634539484</c:v>
                </c:pt>
                <c:pt idx="53">
                  <c:v>180.10767636630274</c:v>
                </c:pt>
                <c:pt idx="54">
                  <c:v>189.97380835311688</c:v>
                </c:pt>
                <c:pt idx="55">
                  <c:v>232.18858509620804</c:v>
                </c:pt>
                <c:pt idx="56">
                  <c:v>196.71127915146567</c:v>
                </c:pt>
                <c:pt idx="57">
                  <c:v>200.97496942702318</c:v>
                </c:pt>
                <c:pt idx="58">
                  <c:v>205.39870772120622</c:v>
                </c:pt>
                <c:pt idx="59">
                  <c:v>220.75086553040069</c:v>
                </c:pt>
                <c:pt idx="60">
                  <c:v>219.55762922646059</c:v>
                </c:pt>
                <c:pt idx="61">
                  <c:v>212.63095586974745</c:v>
                </c:pt>
                <c:pt idx="62">
                  <c:v>199.35971770431144</c:v>
                </c:pt>
                <c:pt idx="63">
                  <c:v>177.43014875683721</c:v>
                </c:pt>
                <c:pt idx="64">
                  <c:v>186.55412563221589</c:v>
                </c:pt>
                <c:pt idx="65">
                  <c:v>178.89988389260941</c:v>
                </c:pt>
                <c:pt idx="66">
                  <c:v>165.52677291142649</c:v>
                </c:pt>
                <c:pt idx="67">
                  <c:v>171.43480251113502</c:v>
                </c:pt>
                <c:pt idx="68">
                  <c:v>181.18451715389236</c:v>
                </c:pt>
                <c:pt idx="69">
                  <c:v>197.78811993905529</c:v>
                </c:pt>
                <c:pt idx="70">
                  <c:v>206.47554850879587</c:v>
                </c:pt>
                <c:pt idx="71">
                  <c:v>220.54714172661321</c:v>
                </c:pt>
                <c:pt idx="72">
                  <c:v>218.65540281351278</c:v>
                </c:pt>
                <c:pt idx="73">
                  <c:v>218.36437109481417</c:v>
                </c:pt>
                <c:pt idx="74">
                  <c:v>216.80733823039381</c:v>
                </c:pt>
                <c:pt idx="75">
                  <c:v>208.48370476595309</c:v>
                </c:pt>
                <c:pt idx="76">
                  <c:v>218.64085828520291</c:v>
                </c:pt>
                <c:pt idx="77">
                  <c:v>246.05645159987705</c:v>
                </c:pt>
                <c:pt idx="78">
                  <c:v>231.08265525199863</c:v>
                </c:pt>
                <c:pt idx="79">
                  <c:v>239.52270606049618</c:v>
                </c:pt>
                <c:pt idx="80">
                  <c:v>228.05587706554311</c:v>
                </c:pt>
                <c:pt idx="81">
                  <c:v>213.15482227655963</c:v>
                </c:pt>
                <c:pt idx="82">
                  <c:v>196.69673462315578</c:v>
                </c:pt>
                <c:pt idx="83">
                  <c:v>201.62979625102162</c:v>
                </c:pt>
                <c:pt idx="84">
                  <c:v>208.73108252719615</c:v>
                </c:pt>
                <c:pt idx="85">
                  <c:v>210.73923878435338</c:v>
                </c:pt>
                <c:pt idx="86">
                  <c:v>217.68043338648963</c:v>
                </c:pt>
                <c:pt idx="87">
                  <c:v>229.62747483079929</c:v>
                </c:pt>
                <c:pt idx="88">
                  <c:v>226.13502872329701</c:v>
                </c:pt>
                <c:pt idx="89">
                  <c:v>242.25843070054674</c:v>
                </c:pt>
                <c:pt idx="90">
                  <c:v>234.34224484368099</c:v>
                </c:pt>
                <c:pt idx="91">
                  <c:v>243.21885414407953</c:v>
                </c:pt>
                <c:pt idx="92">
                  <c:v>244.33935034430516</c:v>
                </c:pt>
                <c:pt idx="93">
                  <c:v>254.40919594864386</c:v>
                </c:pt>
                <c:pt idx="94">
                  <c:v>239.65366647768241</c:v>
                </c:pt>
                <c:pt idx="95">
                  <c:v>252.73572536764078</c:v>
                </c:pt>
                <c:pt idx="96">
                  <c:v>255.35505449134089</c:v>
                </c:pt>
                <c:pt idx="97">
                  <c:v>250.3346864037444</c:v>
                </c:pt>
                <c:pt idx="98">
                  <c:v>248.92315994000063</c:v>
                </c:pt>
                <c:pt idx="99">
                  <c:v>238.64958907669399</c:v>
                </c:pt>
                <c:pt idx="100">
                  <c:v>235.69557427683972</c:v>
                </c:pt>
                <c:pt idx="101">
                  <c:v>237.99476225269558</c:v>
                </c:pt>
                <c:pt idx="102">
                  <c:v>261.1757761761383</c:v>
                </c:pt>
                <c:pt idx="103">
                  <c:v>297.0750742567655</c:v>
                </c:pt>
                <c:pt idx="104">
                  <c:v>302.79394495352238</c:v>
                </c:pt>
                <c:pt idx="105">
                  <c:v>325.77123361799721</c:v>
                </c:pt>
                <c:pt idx="106">
                  <c:v>306.09721033036658</c:v>
                </c:pt>
                <c:pt idx="107">
                  <c:v>302.09546417206832</c:v>
                </c:pt>
                <c:pt idx="108">
                  <c:v>305.34051069062127</c:v>
                </c:pt>
                <c:pt idx="109">
                  <c:v>298.93770374072028</c:v>
                </c:pt>
                <c:pt idx="110">
                  <c:v>321.62398251420285</c:v>
                </c:pt>
                <c:pt idx="111">
                  <c:v>323.15192632200342</c:v>
                </c:pt>
                <c:pt idx="112">
                  <c:v>319.44121188240382</c:v>
                </c:pt>
                <c:pt idx="113">
                  <c:v>347.81723009579122</c:v>
                </c:pt>
                <c:pt idx="114">
                  <c:v>352.96856005575438</c:v>
                </c:pt>
                <c:pt idx="115">
                  <c:v>344.52850924725686</c:v>
                </c:pt>
                <c:pt idx="116">
                  <c:v>351.52794453539082</c:v>
                </c:pt>
                <c:pt idx="117">
                  <c:v>354.30732313289695</c:v>
                </c:pt>
                <c:pt idx="118">
                  <c:v>365.64319025548326</c:v>
                </c:pt>
                <c:pt idx="119">
                  <c:v>367.88415937304774</c:v>
                </c:pt>
                <c:pt idx="120">
                  <c:v>372.38066105383206</c:v>
                </c:pt>
                <c:pt idx="121">
                  <c:v>377.63388565724853</c:v>
                </c:pt>
                <c:pt idx="122">
                  <c:v>373.69031470182892</c:v>
                </c:pt>
                <c:pt idx="123">
                  <c:v>361.69964258295056</c:v>
                </c:pt>
                <c:pt idx="124">
                  <c:v>368.94643380462122</c:v>
                </c:pt>
                <c:pt idx="125">
                  <c:v>377.08090982129062</c:v>
                </c:pt>
                <c:pt idx="126">
                  <c:v>380.87890889291458</c:v>
                </c:pt>
                <c:pt idx="127">
                  <c:v>379.80208993303131</c:v>
                </c:pt>
                <c:pt idx="128">
                  <c:v>381.40279712743313</c:v>
                </c:pt>
                <c:pt idx="129">
                  <c:v>387.54365996007476</c:v>
                </c:pt>
                <c:pt idx="130">
                  <c:v>392.20021111466519</c:v>
                </c:pt>
                <c:pt idx="131">
                  <c:v>401.44061552036356</c:v>
                </c:pt>
                <c:pt idx="132">
                  <c:v>378.78344617602664</c:v>
                </c:pt>
                <c:pt idx="133">
                  <c:v>378.36147586784818</c:v>
                </c:pt>
                <c:pt idx="134">
                  <c:v>372.84632897487887</c:v>
                </c:pt>
                <c:pt idx="135">
                  <c:v>361.67053169862442</c:v>
                </c:pt>
                <c:pt idx="136">
                  <c:v>358.76017085622573</c:v>
                </c:pt>
                <c:pt idx="137">
                  <c:v>390.83233860837697</c:v>
                </c:pt>
                <c:pt idx="138">
                  <c:v>378.9871918075205</c:v>
                </c:pt>
                <c:pt idx="139">
                  <c:v>380.06401222258427</c:v>
                </c:pt>
                <c:pt idx="140">
                  <c:v>365.97787593163741</c:v>
                </c:pt>
                <c:pt idx="141">
                  <c:v>358.78928174055181</c:v>
                </c:pt>
                <c:pt idx="142">
                  <c:v>367.18567859159378</c:v>
                </c:pt>
                <c:pt idx="143">
                  <c:v>366.96738843179008</c:v>
                </c:pt>
                <c:pt idx="144">
                  <c:v>367.27298505132444</c:v>
                </c:pt>
                <c:pt idx="145">
                  <c:v>363.79510529983838</c:v>
                </c:pt>
                <c:pt idx="146">
                  <c:v>369.48486656744956</c:v>
                </c:pt>
                <c:pt idx="147">
                  <c:v>389.98835288142681</c:v>
                </c:pt>
                <c:pt idx="148">
                  <c:v>389.02792798271349</c:v>
                </c:pt>
                <c:pt idx="149">
                  <c:v>397.11872821422111</c:v>
                </c:pt>
                <c:pt idx="150">
                  <c:v>390.35214798672666</c:v>
                </c:pt>
                <c:pt idx="151">
                  <c:v>376.49884638389341</c:v>
                </c:pt>
                <c:pt idx="152">
                  <c:v>363.79510529983838</c:v>
                </c:pt>
                <c:pt idx="153">
                  <c:v>336.20487432763576</c:v>
                </c:pt>
                <c:pt idx="154">
                  <c:v>344.47031076149142</c:v>
                </c:pt>
                <c:pt idx="155">
                  <c:v>359.79335914154018</c:v>
                </c:pt>
                <c:pt idx="156">
                  <c:v>356.38824277665537</c:v>
                </c:pt>
                <c:pt idx="157">
                  <c:v>387.29626037112547</c:v>
                </c:pt>
                <c:pt idx="158">
                  <c:v>402.79392312581604</c:v>
                </c:pt>
                <c:pt idx="159">
                  <c:v>398.00641155403946</c:v>
                </c:pt>
                <c:pt idx="160">
                  <c:v>423.00639954880097</c:v>
                </c:pt>
                <c:pt idx="161">
                  <c:v>421.53665422676585</c:v>
                </c:pt>
                <c:pt idx="162">
                  <c:v>410.76832784097303</c:v>
                </c:pt>
                <c:pt idx="163">
                  <c:v>422.64260444350111</c:v>
                </c:pt>
                <c:pt idx="164">
                  <c:v>429.67110696054851</c:v>
                </c:pt>
                <c:pt idx="165">
                  <c:v>428.81255633276265</c:v>
                </c:pt>
                <c:pt idx="166">
                  <c:v>435.49182864534595</c:v>
                </c:pt>
                <c:pt idx="167">
                  <c:v>473.07916366299241</c:v>
                </c:pt>
                <c:pt idx="168">
                  <c:v>666.02152988909302</c:v>
                </c:pt>
                <c:pt idx="169">
                  <c:v>616.35621629283742</c:v>
                </c:pt>
                <c:pt idx="170">
                  <c:v>554.88940839800046</c:v>
                </c:pt>
                <c:pt idx="171">
                  <c:v>538.25670782513532</c:v>
                </c:pt>
                <c:pt idx="172">
                  <c:v>510.59371346633134</c:v>
                </c:pt>
                <c:pt idx="173">
                  <c:v>567.01104238924563</c:v>
                </c:pt>
                <c:pt idx="174">
                  <c:v>559.48778434971211</c:v>
                </c:pt>
                <c:pt idx="175">
                  <c:v>557.3341013193525</c:v>
                </c:pt>
                <c:pt idx="176">
                  <c:v>587.1798663099554</c:v>
                </c:pt>
                <c:pt idx="177">
                  <c:v>597.99184519802327</c:v>
                </c:pt>
                <c:pt idx="178">
                  <c:v>593.9610114382856</c:v>
                </c:pt>
                <c:pt idx="179">
                  <c:v>601.17141150798295</c:v>
                </c:pt>
                <c:pt idx="180">
                  <c:v>638.43132219977713</c:v>
                </c:pt>
                <c:pt idx="181">
                  <c:v>681.70837337444163</c:v>
                </c:pt>
                <c:pt idx="182">
                  <c:v>716.82188421388423</c:v>
                </c:pt>
                <c:pt idx="183">
                  <c:v>728.36145476773208</c:v>
                </c:pt>
                <c:pt idx="184">
                  <c:v>676.62980825626016</c:v>
                </c:pt>
                <c:pt idx="185">
                  <c:v>722.4970791254791</c:v>
                </c:pt>
                <c:pt idx="186">
                  <c:v>709.63329002279852</c:v>
                </c:pt>
                <c:pt idx="187">
                  <c:v>677.38648606829906</c:v>
                </c:pt>
                <c:pt idx="188">
                  <c:v>684.09484598232189</c:v>
                </c:pt>
                <c:pt idx="189">
                  <c:v>702.83757708327153</c:v>
                </c:pt>
                <c:pt idx="190">
                  <c:v>701.7316705219489</c:v>
                </c:pt>
                <c:pt idx="191">
                  <c:v>706.30091376162818</c:v>
                </c:pt>
                <c:pt idx="192">
                  <c:v>695.94003643859082</c:v>
                </c:pt>
                <c:pt idx="193">
                  <c:v>699.3742404049151</c:v>
                </c:pt>
                <c:pt idx="194">
                  <c:v>696.37657310278564</c:v>
                </c:pt>
                <c:pt idx="195">
                  <c:v>716.54539702349552</c:v>
                </c:pt>
                <c:pt idx="196">
                  <c:v>715.27939733295409</c:v>
                </c:pt>
                <c:pt idx="197">
                  <c:v>754.93301870004336</c:v>
                </c:pt>
                <c:pt idx="198">
                  <c:v>741.05062949577086</c:v>
                </c:pt>
                <c:pt idx="199">
                  <c:v>780.55881285566352</c:v>
                </c:pt>
                <c:pt idx="200">
                  <c:v>813.44585545043878</c:v>
                </c:pt>
                <c:pt idx="201">
                  <c:v>827.03727987431193</c:v>
                </c:pt>
                <c:pt idx="202">
                  <c:v>781.46101889608542</c:v>
                </c:pt>
                <c:pt idx="203">
                  <c:v>746.78404326565726</c:v>
                </c:pt>
                <c:pt idx="204">
                  <c:v>757.47958443714231</c:v>
                </c:pt>
                <c:pt idx="205">
                  <c:v>744.35387304490882</c:v>
                </c:pt>
                <c:pt idx="206">
                  <c:v>753.47783827884416</c:v>
                </c:pt>
                <c:pt idx="207">
                  <c:v>784.32768067043548</c:v>
                </c:pt>
                <c:pt idx="208">
                  <c:v>750.88766369488269</c:v>
                </c:pt>
                <c:pt idx="209">
                  <c:v>712.57273846663657</c:v>
                </c:pt>
                <c:pt idx="210">
                  <c:v>670.70721375571577</c:v>
                </c:pt>
                <c:pt idx="211">
                  <c:v>659.19673080330722</c:v>
                </c:pt>
                <c:pt idx="212">
                  <c:v>657.02852652752449</c:v>
                </c:pt>
                <c:pt idx="213">
                  <c:v>703.87078719629244</c:v>
                </c:pt>
                <c:pt idx="214">
                  <c:v>722.8317866293396</c:v>
                </c:pt>
                <c:pt idx="215">
                  <c:v>727.75025861830238</c:v>
                </c:pt>
                <c:pt idx="216">
                  <c:v>601.33874270461661</c:v>
                </c:pt>
                <c:pt idx="217">
                  <c:v>547.16240472697325</c:v>
                </c:pt>
                <c:pt idx="218">
                  <c:v>601.48426947781911</c:v>
                </c:pt>
                <c:pt idx="219">
                  <c:v>623.74855757059731</c:v>
                </c:pt>
                <c:pt idx="220">
                  <c:v>587.28169547028972</c:v>
                </c:pt>
                <c:pt idx="221">
                  <c:v>580.83525639063942</c:v>
                </c:pt>
                <c:pt idx="222">
                  <c:v>584.44411984219857</c:v>
                </c:pt>
                <c:pt idx="223">
                  <c:v>603.95809511120353</c:v>
                </c:pt>
                <c:pt idx="224">
                  <c:v>602.86670979530402</c:v>
                </c:pt>
                <c:pt idx="225">
                  <c:v>639.69732189031845</c:v>
                </c:pt>
                <c:pt idx="226">
                  <c:v>626.13503017847745</c:v>
                </c:pt>
                <c:pt idx="227">
                  <c:v>622.1623716216186</c:v>
                </c:pt>
                <c:pt idx="228">
                  <c:v>645.69265794975763</c:v>
                </c:pt>
                <c:pt idx="229">
                  <c:v>686.2776166141208</c:v>
                </c:pt>
                <c:pt idx="230">
                  <c:v>696.10008445721655</c:v>
                </c:pt>
                <c:pt idx="231">
                  <c:v>591.25435402714857</c:v>
                </c:pt>
                <c:pt idx="232">
                  <c:v>600.78576686865881</c:v>
                </c:pt>
                <c:pt idx="233">
                  <c:v>601.7753244794045</c:v>
                </c:pt>
                <c:pt idx="234">
                  <c:v>596.63853904775124</c:v>
                </c:pt>
                <c:pt idx="235">
                  <c:v>593.49534351723889</c:v>
                </c:pt>
                <c:pt idx="236">
                  <c:v>599.53433353413368</c:v>
                </c:pt>
                <c:pt idx="237">
                  <c:v>560.76830528567655</c:v>
                </c:pt>
                <c:pt idx="238">
                  <c:v>579.10358732387101</c:v>
                </c:pt>
                <c:pt idx="239">
                  <c:v>577.72119357215968</c:v>
                </c:pt>
                <c:pt idx="240">
                  <c:v>576.23688043892787</c:v>
                </c:pt>
                <c:pt idx="241">
                  <c:v>581.24270545339493</c:v>
                </c:pt>
                <c:pt idx="242">
                  <c:v>587.89289016453893</c:v>
                </c:pt>
                <c:pt idx="243">
                  <c:v>584.42955348618227</c:v>
                </c:pt>
                <c:pt idx="244">
                  <c:v>590.81781736295386</c:v>
                </c:pt>
                <c:pt idx="245">
                  <c:v>595.12513831308013</c:v>
                </c:pt>
                <c:pt idx="246">
                  <c:v>595.16879227053562</c:v>
                </c:pt>
                <c:pt idx="247">
                  <c:v>558.6146673659099</c:v>
                </c:pt>
                <c:pt idx="248">
                  <c:v>545.94005753870704</c:v>
                </c:pt>
                <c:pt idx="249">
                  <c:v>511.33587003294724</c:v>
                </c:pt>
                <c:pt idx="250">
                  <c:v>514.7700739992714</c:v>
                </c:pt>
                <c:pt idx="251">
                  <c:v>514.26075212076898</c:v>
                </c:pt>
                <c:pt idx="252">
                  <c:v>490.86146986522891</c:v>
                </c:pt>
                <c:pt idx="253">
                  <c:v>523.83586403032791</c:v>
                </c:pt>
                <c:pt idx="254">
                  <c:v>525.07273246401735</c:v>
                </c:pt>
                <c:pt idx="255">
                  <c:v>501.1786946859911</c:v>
                </c:pt>
                <c:pt idx="256">
                  <c:v>498.39929426077862</c:v>
                </c:pt>
                <c:pt idx="257">
                  <c:v>508.74560522779973</c:v>
                </c:pt>
                <c:pt idx="258">
                  <c:v>491.42896694660993</c:v>
                </c:pt>
                <c:pt idx="259">
                  <c:v>519.22292317778056</c:v>
                </c:pt>
                <c:pt idx="260">
                  <c:v>530.60244425782241</c:v>
                </c:pt>
                <c:pt idx="261">
                  <c:v>557.68333006863611</c:v>
                </c:pt>
                <c:pt idx="262">
                  <c:v>559.56052590860702</c:v>
                </c:pt>
                <c:pt idx="263">
                  <c:v>573.15190522188732</c:v>
                </c:pt>
                <c:pt idx="264">
                  <c:v>557.04304777294749</c:v>
                </c:pt>
                <c:pt idx="265">
                  <c:v>557.05761412896379</c:v>
                </c:pt>
                <c:pt idx="266">
                  <c:v>557.91616475674971</c:v>
                </c:pt>
                <c:pt idx="267">
                  <c:v>570.18332552119728</c:v>
                </c:pt>
                <c:pt idx="268">
                  <c:v>544.8050197205323</c:v>
                </c:pt>
                <c:pt idx="269">
                  <c:v>539.49357480364415</c:v>
                </c:pt>
                <c:pt idx="270">
                  <c:v>550.91674984114161</c:v>
                </c:pt>
                <c:pt idx="271">
                  <c:v>541.42898950190647</c:v>
                </c:pt>
                <c:pt idx="272">
                  <c:v>555.77704808240617</c:v>
                </c:pt>
                <c:pt idx="273">
                  <c:v>570.19789042203297</c:v>
                </c:pt>
                <c:pt idx="274">
                  <c:v>553.65249630889855</c:v>
                </c:pt>
                <c:pt idx="275">
                  <c:v>567.49127666630864</c:v>
                </c:pt>
                <c:pt idx="276">
                  <c:v>610.57914711031515</c:v>
                </c:pt>
                <c:pt idx="277">
                  <c:v>597.80266592254566</c:v>
                </c:pt>
                <c:pt idx="278">
                  <c:v>625.77123507317754</c:v>
                </c:pt>
                <c:pt idx="279">
                  <c:v>627.18276153692148</c:v>
                </c:pt>
                <c:pt idx="280">
                  <c:v>629.75841487545972</c:v>
                </c:pt>
                <c:pt idx="281">
                  <c:v>630.25317039794572</c:v>
                </c:pt>
                <c:pt idx="282">
                  <c:v>646.84226357912894</c:v>
                </c:pt>
                <c:pt idx="283">
                  <c:v>624.88359538877182</c:v>
                </c:pt>
                <c:pt idx="284">
                  <c:v>608.1344556441436</c:v>
                </c:pt>
                <c:pt idx="285">
                  <c:v>607.18859710144648</c:v>
                </c:pt>
                <c:pt idx="286">
                  <c:v>573.83584147503143</c:v>
                </c:pt>
                <c:pt idx="287">
                  <c:v>564.84283811346279</c:v>
                </c:pt>
                <c:pt idx="288">
                  <c:v>560.57916966561163</c:v>
                </c:pt>
                <c:pt idx="289">
                  <c:v>530.74797103102492</c:v>
                </c:pt>
                <c:pt idx="290">
                  <c:v>543.66993533658422</c:v>
                </c:pt>
                <c:pt idx="291">
                  <c:v>596.12921716924893</c:v>
                </c:pt>
                <c:pt idx="292">
                  <c:v>542.47672231553088</c:v>
                </c:pt>
                <c:pt idx="293">
                  <c:v>497.04598665532609</c:v>
                </c:pt>
                <c:pt idx="294">
                  <c:v>499.25784488856448</c:v>
                </c:pt>
                <c:pt idx="295">
                  <c:v>491.02151933903497</c:v>
                </c:pt>
                <c:pt idx="296">
                  <c:v>452.45923817725213</c:v>
                </c:pt>
                <c:pt idx="297">
                  <c:v>497.83175206880452</c:v>
                </c:pt>
                <c:pt idx="298">
                  <c:v>488.98427548043833</c:v>
                </c:pt>
                <c:pt idx="299">
                  <c:v>516.83644911471993</c:v>
                </c:pt>
                <c:pt idx="300">
                  <c:v>504.05996792695038</c:v>
                </c:pt>
                <c:pt idx="301">
                  <c:v>509.31314741977377</c:v>
                </c:pt>
                <c:pt idx="302">
                  <c:v>487.60183661813397</c:v>
                </c:pt>
                <c:pt idx="303">
                  <c:v>489.88648006567985</c:v>
                </c:pt>
                <c:pt idx="304">
                  <c:v>460.30268102004248</c:v>
                </c:pt>
                <c:pt idx="305">
                  <c:v>474.76717877230533</c:v>
                </c:pt>
                <c:pt idx="306">
                  <c:v>478.02676836398763</c:v>
                </c:pt>
                <c:pt idx="307">
                  <c:v>494.4121144584966</c:v>
                </c:pt>
                <c:pt idx="308">
                  <c:v>458.32361236432462</c:v>
                </c:pt>
                <c:pt idx="309">
                  <c:v>458.163564345699</c:v>
                </c:pt>
                <c:pt idx="310">
                  <c:v>465.58499322489826</c:v>
                </c:pt>
                <c:pt idx="311">
                  <c:v>448.76311192137501</c:v>
                </c:pt>
                <c:pt idx="312">
                  <c:v>455.74795902578637</c:v>
                </c:pt>
                <c:pt idx="313">
                  <c:v>467.53493062376413</c:v>
                </c:pt>
                <c:pt idx="314">
                  <c:v>474.72352481484978</c:v>
                </c:pt>
                <c:pt idx="315">
                  <c:v>471.42023615511886</c:v>
                </c:pt>
                <c:pt idx="316">
                  <c:v>479.90396420395865</c:v>
                </c:pt>
                <c:pt idx="317">
                  <c:v>470.13967156374179</c:v>
                </c:pt>
                <c:pt idx="318">
                  <c:v>482.07216847974144</c:v>
                </c:pt>
                <c:pt idx="319">
                  <c:v>469.51395416888897</c:v>
                </c:pt>
                <c:pt idx="320">
                  <c:v>467.85507177160844</c:v>
                </c:pt>
                <c:pt idx="321">
                  <c:v>498.76308936607847</c:v>
                </c:pt>
                <c:pt idx="322">
                  <c:v>479.04541212099235</c:v>
                </c:pt>
                <c:pt idx="323">
                  <c:v>483.6728756741432</c:v>
                </c:pt>
                <c:pt idx="324">
                  <c:v>480.13679743689181</c:v>
                </c:pt>
                <c:pt idx="325">
                  <c:v>471.9586470902409</c:v>
                </c:pt>
                <c:pt idx="326">
                  <c:v>468.24795447834759</c:v>
                </c:pt>
                <c:pt idx="327">
                  <c:v>469.67404729810767</c:v>
                </c:pt>
                <c:pt idx="328">
                  <c:v>477.76484607443467</c:v>
                </c:pt>
                <c:pt idx="329">
                  <c:v>490.22118756954035</c:v>
                </c:pt>
                <c:pt idx="330">
                  <c:v>489.55181621723199</c:v>
                </c:pt>
                <c:pt idx="331">
                  <c:v>485.28810411396819</c:v>
                </c:pt>
                <c:pt idx="332">
                  <c:v>482.02851452228589</c:v>
                </c:pt>
                <c:pt idx="333">
                  <c:v>467.25844197819504</c:v>
                </c:pt>
                <c:pt idx="334">
                  <c:v>465.0320173889404</c:v>
                </c:pt>
                <c:pt idx="335">
                  <c:v>456.81025674024653</c:v>
                </c:pt>
                <c:pt idx="336">
                  <c:v>443.6117601337055</c:v>
                </c:pt>
                <c:pt idx="337">
                  <c:v>433.0471357239939</c:v>
                </c:pt>
                <c:pt idx="338">
                  <c:v>426.44060497030551</c:v>
                </c:pt>
                <c:pt idx="339">
                  <c:v>429.62745300309297</c:v>
                </c:pt>
                <c:pt idx="340">
                  <c:v>419.80498515999727</c:v>
                </c:pt>
                <c:pt idx="341">
                  <c:v>436.91792146510596</c:v>
                </c:pt>
                <c:pt idx="342">
                  <c:v>421.56578548361779</c:v>
                </c:pt>
                <c:pt idx="343">
                  <c:v>422.23515683592615</c:v>
                </c:pt>
                <c:pt idx="344">
                  <c:v>448.03552171077536</c:v>
                </c:pt>
                <c:pt idx="345">
                  <c:v>449.54887733485344</c:v>
                </c:pt>
                <c:pt idx="346">
                  <c:v>455.26772474872342</c:v>
                </c:pt>
                <c:pt idx="347">
                  <c:v>451.77530046892753</c:v>
                </c:pt>
                <c:pt idx="348">
                  <c:v>472.51162147101837</c:v>
                </c:pt>
                <c:pt idx="349">
                  <c:v>460.41907653639294</c:v>
                </c:pt>
                <c:pt idx="350">
                  <c:v>467.9278133305034</c:v>
                </c:pt>
                <c:pt idx="351">
                  <c:v>467.52036426774788</c:v>
                </c:pt>
                <c:pt idx="352">
                  <c:v>474.46155886988424</c:v>
                </c:pt>
                <c:pt idx="353">
                  <c:v>475.0145347058421</c:v>
                </c:pt>
                <c:pt idx="354">
                  <c:v>482.43596358504124</c:v>
                </c:pt>
                <c:pt idx="355">
                  <c:v>476.89172909063268</c:v>
                </c:pt>
                <c:pt idx="356">
                  <c:v>476.00404575081427</c:v>
                </c:pt>
                <c:pt idx="357">
                  <c:v>464.21712071861003</c:v>
                </c:pt>
                <c:pt idx="358">
                  <c:v>488.94062152298289</c:v>
                </c:pt>
                <c:pt idx="359">
                  <c:v>498.63212894889222</c:v>
                </c:pt>
                <c:pt idx="360">
                  <c:v>496.59488509029569</c:v>
                </c:pt>
                <c:pt idx="361">
                  <c:v>485.49185120064243</c:v>
                </c:pt>
                <c:pt idx="362">
                  <c:v>504.22001594557611</c:v>
                </c:pt>
                <c:pt idx="363">
                  <c:v>533.17809759636066</c:v>
                </c:pt>
                <c:pt idx="364">
                  <c:v>532.46507374177725</c:v>
                </c:pt>
                <c:pt idx="365">
                  <c:v>522.40977121056801</c:v>
                </c:pt>
                <c:pt idx="366">
                  <c:v>526.52791288521667</c:v>
                </c:pt>
                <c:pt idx="367">
                  <c:v>542.70955554846398</c:v>
                </c:pt>
                <c:pt idx="368">
                  <c:v>544.58670627784181</c:v>
                </c:pt>
                <c:pt idx="369">
                  <c:v>537.32537052786131</c:v>
                </c:pt>
                <c:pt idx="370">
                  <c:v>545.18333607125533</c:v>
                </c:pt>
                <c:pt idx="371">
                  <c:v>548.48662327580587</c:v>
                </c:pt>
                <c:pt idx="372">
                  <c:v>543.3643605447561</c:v>
                </c:pt>
                <c:pt idx="373">
                  <c:v>542.01105293930368</c:v>
                </c:pt>
                <c:pt idx="374">
                  <c:v>565.86143675987432</c:v>
                </c:pt>
                <c:pt idx="375">
                  <c:v>574.40338366700553</c:v>
                </c:pt>
                <c:pt idx="376">
                  <c:v>563.19847696160537</c:v>
                </c:pt>
                <c:pt idx="377">
                  <c:v>562.39814519211086</c:v>
                </c:pt>
                <c:pt idx="378">
                  <c:v>565.905135827923</c:v>
                </c:pt>
                <c:pt idx="379">
                  <c:v>583.70196327558267</c:v>
                </c:pt>
                <c:pt idx="380">
                  <c:v>573.21012553535911</c:v>
                </c:pt>
                <c:pt idx="381">
                  <c:v>561.71420893896675</c:v>
                </c:pt>
                <c:pt idx="382">
                  <c:v>560.36085767810164</c:v>
                </c:pt>
                <c:pt idx="383">
                  <c:v>551.68799400919693</c:v>
                </c:pt>
                <c:pt idx="384">
                  <c:v>550.62574140532979</c:v>
                </c:pt>
                <c:pt idx="385">
                  <c:v>524.75258986099254</c:v>
                </c:pt>
                <c:pt idx="386">
                  <c:v>519.22292317778056</c:v>
                </c:pt>
                <c:pt idx="387">
                  <c:v>526.73165851671047</c:v>
                </c:pt>
                <c:pt idx="388">
                  <c:v>515.4249226509761</c:v>
                </c:pt>
                <c:pt idx="389">
                  <c:v>517.76774275658124</c:v>
                </c:pt>
                <c:pt idx="390">
                  <c:v>513.63503472591628</c:v>
                </c:pt>
                <c:pt idx="391">
                  <c:v>525.88767424494074</c:v>
                </c:pt>
                <c:pt idx="392">
                  <c:v>522.7444787144284</c:v>
                </c:pt>
                <c:pt idx="393">
                  <c:v>542.98604419403307</c:v>
                </c:pt>
                <c:pt idx="394">
                  <c:v>534.83702510423427</c:v>
                </c:pt>
                <c:pt idx="395">
                  <c:v>537.67459927714492</c:v>
                </c:pt>
                <c:pt idx="396">
                  <c:v>561.72873018438986</c:v>
                </c:pt>
                <c:pt idx="397">
                  <c:v>550.2037259865582</c:v>
                </c:pt>
                <c:pt idx="398">
                  <c:v>551.45515932108322</c:v>
                </c:pt>
                <c:pt idx="399">
                  <c:v>545.51804357511583</c:v>
                </c:pt>
                <c:pt idx="400">
                  <c:v>582.91615420669166</c:v>
                </c:pt>
                <c:pt idx="401">
                  <c:v>580.15132013749542</c:v>
                </c:pt>
                <c:pt idx="402">
                  <c:v>558.01803757249661</c:v>
                </c:pt>
                <c:pt idx="403">
                  <c:v>557.8288568418385</c:v>
                </c:pt>
                <c:pt idx="404">
                  <c:v>542.12744845565408</c:v>
                </c:pt>
                <c:pt idx="405">
                  <c:v>521.76948891487939</c:v>
                </c:pt>
                <c:pt idx="406">
                  <c:v>528.0267458086912</c:v>
                </c:pt>
                <c:pt idx="407">
                  <c:v>516.93827827505413</c:v>
                </c:pt>
                <c:pt idx="408">
                  <c:v>506.99941637078848</c:v>
                </c:pt>
                <c:pt idx="409">
                  <c:v>502.82305583784847</c:v>
                </c:pt>
                <c:pt idx="410">
                  <c:v>496.11465081323274</c:v>
                </c:pt>
                <c:pt idx="411">
                  <c:v>483.6728756741432</c:v>
                </c:pt>
                <c:pt idx="412">
                  <c:v>490.19205485750791</c:v>
                </c:pt>
                <c:pt idx="413">
                  <c:v>496.65306029317435</c:v>
                </c:pt>
                <c:pt idx="414">
                  <c:v>495.12513831308007</c:v>
                </c:pt>
                <c:pt idx="415">
                  <c:v>491.47262090406548</c:v>
                </c:pt>
                <c:pt idx="416">
                  <c:v>495.67811414903787</c:v>
                </c:pt>
                <c:pt idx="417">
                  <c:v>495.94003643859088</c:v>
                </c:pt>
                <c:pt idx="418">
                  <c:v>505.67519636677537</c:v>
                </c:pt>
                <c:pt idx="419">
                  <c:v>421.27473193721289</c:v>
                </c:pt>
                <c:pt idx="420">
                  <c:v>423.25375548233774</c:v>
                </c:pt>
                <c:pt idx="421">
                  <c:v>429.40918467099556</c:v>
                </c:pt>
                <c:pt idx="422">
                  <c:v>434.06578093617901</c:v>
                </c:pt>
                <c:pt idx="423">
                  <c:v>436.49590604633437</c:v>
                </c:pt>
                <c:pt idx="424">
                  <c:v>427.24098039521277</c:v>
                </c:pt>
                <c:pt idx="425">
                  <c:v>430.52965758833449</c:v>
                </c:pt>
                <c:pt idx="426">
                  <c:v>438.73689699160508</c:v>
                </c:pt>
                <c:pt idx="427">
                  <c:v>422.3515508970961</c:v>
                </c:pt>
                <c:pt idx="428">
                  <c:v>409.54598065270693</c:v>
                </c:pt>
                <c:pt idx="429">
                  <c:v>406.16995188926148</c:v>
                </c:pt>
                <c:pt idx="430">
                  <c:v>404.86029824126462</c:v>
                </c:pt>
                <c:pt idx="431">
                  <c:v>418.62629338436716</c:v>
                </c:pt>
                <c:pt idx="432">
                  <c:v>408.42550773536806</c:v>
                </c:pt>
                <c:pt idx="433">
                  <c:v>404.88938584270392</c:v>
                </c:pt>
                <c:pt idx="434">
                  <c:v>404.46741553452546</c:v>
                </c:pt>
                <c:pt idx="435">
                  <c:v>401.90628344141032</c:v>
                </c:pt>
                <c:pt idx="436">
                  <c:v>396.33291769014966</c:v>
                </c:pt>
                <c:pt idx="437">
                  <c:v>397.08964061278169</c:v>
                </c:pt>
                <c:pt idx="438">
                  <c:v>381.09722233560507</c:v>
                </c:pt>
                <c:pt idx="439">
                  <c:v>374.57799804164733</c:v>
                </c:pt>
                <c:pt idx="440">
                  <c:v>380.52968014363103</c:v>
                </c:pt>
                <c:pt idx="441">
                  <c:v>389.27532902684334</c:v>
                </c:pt>
                <c:pt idx="442">
                  <c:v>377.73571481758279</c:v>
                </c:pt>
                <c:pt idx="443">
                  <c:v>374.15598262287574</c:v>
                </c:pt>
                <c:pt idx="444">
                  <c:v>369.10650510613351</c:v>
                </c:pt>
                <c:pt idx="445">
                  <c:v>372.91907053377378</c:v>
                </c:pt>
                <c:pt idx="446">
                  <c:v>371.14377079243638</c:v>
                </c:pt>
                <c:pt idx="447">
                  <c:v>369.57217302718027</c:v>
                </c:pt>
                <c:pt idx="448">
                  <c:v>371.78405308812501</c:v>
                </c:pt>
                <c:pt idx="449">
                  <c:v>387.42722078831167</c:v>
                </c:pt>
                <c:pt idx="450">
                  <c:v>388.54773881624368</c:v>
                </c:pt>
                <c:pt idx="451">
                  <c:v>387.54365996007476</c:v>
                </c:pt>
                <c:pt idx="452">
                  <c:v>399.05414291248337</c:v>
                </c:pt>
                <c:pt idx="453">
                  <c:v>402.21185968841883</c:v>
                </c:pt>
                <c:pt idx="454">
                  <c:v>401.20778083225002</c:v>
                </c:pt>
                <c:pt idx="455">
                  <c:v>399.85447468197793</c:v>
                </c:pt>
                <c:pt idx="456">
                  <c:v>403.92896239917116</c:v>
                </c:pt>
                <c:pt idx="457">
                  <c:v>407.14494314399099</c:v>
                </c:pt>
                <c:pt idx="458">
                  <c:v>405.55880085042492</c:v>
                </c:pt>
                <c:pt idx="459">
                  <c:v>396.98776779703485</c:v>
                </c:pt>
                <c:pt idx="460">
                  <c:v>402.47378197797178</c:v>
                </c:pt>
                <c:pt idx="461">
                  <c:v>399.66529395131994</c:v>
                </c:pt>
                <c:pt idx="462">
                  <c:v>405.90802959970853</c:v>
                </c:pt>
                <c:pt idx="463">
                  <c:v>407.87253335459059</c:v>
                </c:pt>
                <c:pt idx="464">
                  <c:v>415.68684494052911</c:v>
                </c:pt>
                <c:pt idx="465">
                  <c:v>410.65193232462269</c:v>
                </c:pt>
                <c:pt idx="466">
                  <c:v>385.18627495363398</c:v>
                </c:pt>
                <c:pt idx="467">
                  <c:v>378.20138273862949</c:v>
                </c:pt>
                <c:pt idx="468">
                  <c:v>376.0186121068304</c:v>
                </c:pt>
                <c:pt idx="469">
                  <c:v>365.62862535464751</c:v>
                </c:pt>
                <c:pt idx="470">
                  <c:v>360.30268102004254</c:v>
                </c:pt>
                <c:pt idx="471">
                  <c:v>371.02735344837964</c:v>
                </c:pt>
                <c:pt idx="472">
                  <c:v>383.74561577785778</c:v>
                </c:pt>
                <c:pt idx="473">
                  <c:v>384.88065505121278</c:v>
                </c:pt>
                <c:pt idx="474">
                  <c:v>383.74561577785778</c:v>
                </c:pt>
                <c:pt idx="475">
                  <c:v>372.1623927217347</c:v>
                </c:pt>
                <c:pt idx="476">
                  <c:v>365.68684421293887</c:v>
                </c:pt>
                <c:pt idx="477">
                  <c:v>352.56111099299903</c:v>
                </c:pt>
                <c:pt idx="478">
                  <c:v>300.69848078145401</c:v>
                </c:pt>
                <c:pt idx="479">
                  <c:v>303.11408610136664</c:v>
                </c:pt>
                <c:pt idx="480">
                  <c:v>320.44529073857262</c:v>
                </c:pt>
                <c:pt idx="481">
                  <c:v>318.65540281351275</c:v>
                </c:pt>
                <c:pt idx="482">
                  <c:v>307.63969866647705</c:v>
                </c:pt>
                <c:pt idx="483">
                  <c:v>287.70373126158717</c:v>
                </c:pt>
                <c:pt idx="484">
                  <c:v>279.03084576497605</c:v>
                </c:pt>
                <c:pt idx="485">
                  <c:v>267.63678015662424</c:v>
                </c:pt>
                <c:pt idx="486">
                  <c:v>270.43072365496619</c:v>
                </c:pt>
                <c:pt idx="487">
                  <c:v>275.11640752158894</c:v>
                </c:pt>
                <c:pt idx="488">
                  <c:v>283.55645833008651</c:v>
                </c:pt>
                <c:pt idx="489">
                  <c:v>273.96682371992398</c:v>
                </c:pt>
                <c:pt idx="490">
                  <c:v>269.57217302718027</c:v>
                </c:pt>
                <c:pt idx="491">
                  <c:v>268.58266052702766</c:v>
                </c:pt>
                <c:pt idx="492">
                  <c:v>264.75552874337126</c:v>
                </c:pt>
                <c:pt idx="493">
                  <c:v>267.36029296623559</c:v>
                </c:pt>
                <c:pt idx="494">
                  <c:v>265.42490009567956</c:v>
                </c:pt>
                <c:pt idx="495">
                  <c:v>290.65774460626102</c:v>
                </c:pt>
                <c:pt idx="496">
                  <c:v>288.08206944001643</c:v>
                </c:pt>
                <c:pt idx="497">
                  <c:v>290.19207668521426</c:v>
                </c:pt>
                <c:pt idx="498">
                  <c:v>281.03900202213327</c:v>
                </c:pt>
                <c:pt idx="499">
                  <c:v>278.8853189917736</c:v>
                </c:pt>
                <c:pt idx="500">
                  <c:v>272.75902105996772</c:v>
                </c:pt>
                <c:pt idx="501">
                  <c:v>267.41851182452695</c:v>
                </c:pt>
                <c:pt idx="502">
                  <c:v>264.5663494678937</c:v>
                </c:pt>
                <c:pt idx="503">
                  <c:v>277.24097966762258</c:v>
                </c:pt>
                <c:pt idx="504">
                  <c:v>267.62223708349484</c:v>
                </c:pt>
                <c:pt idx="505">
                  <c:v>268.1315371342908</c:v>
                </c:pt>
                <c:pt idx="506">
                  <c:v>261.71420748378631</c:v>
                </c:pt>
                <c:pt idx="507">
                  <c:v>254.48195933524511</c:v>
                </c:pt>
                <c:pt idx="508">
                  <c:v>256.59196658044289</c:v>
                </c:pt>
                <c:pt idx="509">
                  <c:v>249.70896900889161</c:v>
                </c:pt>
                <c:pt idx="510">
                  <c:v>251.1059305717996</c:v>
                </c:pt>
                <c:pt idx="511">
                  <c:v>256.06810017363068</c:v>
                </c:pt>
                <c:pt idx="512">
                  <c:v>248.32653014658717</c:v>
                </c:pt>
                <c:pt idx="513">
                  <c:v>235.88475500749774</c:v>
                </c:pt>
                <c:pt idx="514">
                  <c:v>232.42141832914118</c:v>
                </c:pt>
                <c:pt idx="515">
                  <c:v>229.48194805759678</c:v>
                </c:pt>
                <c:pt idx="516">
                  <c:v>228.79801180445267</c:v>
                </c:pt>
                <c:pt idx="517">
                  <c:v>226.73165851671047</c:v>
                </c:pt>
                <c:pt idx="518">
                  <c:v>214.87194681501825</c:v>
                </c:pt>
                <c:pt idx="519">
                  <c:v>222.56984105689986</c:v>
                </c:pt>
                <c:pt idx="520">
                  <c:v>212.29627019359327</c:v>
                </c:pt>
                <c:pt idx="521">
                  <c:v>204.20547141726618</c:v>
                </c:pt>
                <c:pt idx="522">
                  <c:v>199.08323051392273</c:v>
                </c:pt>
                <c:pt idx="523">
                  <c:v>209.26949346231822</c:v>
                </c:pt>
                <c:pt idx="524">
                  <c:v>224.50523392745586</c:v>
                </c:pt>
                <c:pt idx="525">
                  <c:v>226.54247778605244</c:v>
                </c:pt>
                <c:pt idx="526">
                  <c:v>215.52677363901668</c:v>
                </c:pt>
                <c:pt idx="527">
                  <c:v>200.72759021059969</c:v>
                </c:pt>
                <c:pt idx="528">
                  <c:v>209.69150742590941</c:v>
                </c:pt>
                <c:pt idx="529">
                  <c:v>205.82072168479741</c:v>
                </c:pt>
                <c:pt idx="530">
                  <c:v>207.63969721129661</c:v>
                </c:pt>
                <c:pt idx="531">
                  <c:v>217.69499974250584</c:v>
                </c:pt>
                <c:pt idx="532">
                  <c:v>212.04889243235021</c:v>
                </c:pt>
                <c:pt idx="533">
                  <c:v>205.52968996609883</c:v>
                </c:pt>
                <c:pt idx="534">
                  <c:v>206.7665802274945</c:v>
                </c:pt>
                <c:pt idx="535">
                  <c:v>213.76599514310251</c:v>
                </c:pt>
                <c:pt idx="536">
                  <c:v>201.55703286442036</c:v>
                </c:pt>
                <c:pt idx="537">
                  <c:v>188.27125017067451</c:v>
                </c:pt>
                <c:pt idx="538">
                  <c:v>184.74970482028951</c:v>
                </c:pt>
                <c:pt idx="539">
                  <c:v>184.24039458323057</c:v>
                </c:pt>
                <c:pt idx="540">
                  <c:v>174.76716567568153</c:v>
                </c:pt>
                <c:pt idx="541">
                  <c:v>184.76425953486236</c:v>
                </c:pt>
                <c:pt idx="542">
                  <c:v>182.363210384703</c:v>
                </c:pt>
                <c:pt idx="543">
                  <c:v>192.95693258211685</c:v>
                </c:pt>
                <c:pt idx="544">
                  <c:v>178.66705065967622</c:v>
                </c:pt>
                <c:pt idx="545">
                  <c:v>176.96449247723382</c:v>
                </c:pt>
                <c:pt idx="546">
                  <c:v>164.59545889703929</c:v>
                </c:pt>
                <c:pt idx="547">
                  <c:v>158.52735799581845</c:v>
                </c:pt>
                <c:pt idx="548">
                  <c:v>156.984859473445</c:v>
                </c:pt>
                <c:pt idx="549">
                  <c:v>157.87252098555703</c:v>
                </c:pt>
                <c:pt idx="550">
                  <c:v>158.73108325478634</c:v>
                </c:pt>
                <c:pt idx="551">
                  <c:v>150.36379583289005</c:v>
                </c:pt>
                <c:pt idx="552">
                  <c:v>142.78230729362184</c:v>
                </c:pt>
                <c:pt idx="553">
                  <c:v>137.71827360712641</c:v>
                </c:pt>
                <c:pt idx="554">
                  <c:v>144.01920774128044</c:v>
                </c:pt>
                <c:pt idx="555">
                  <c:v>155.47147038021728</c:v>
                </c:pt>
                <c:pt idx="556">
                  <c:v>161.94703053045649</c:v>
                </c:pt>
                <c:pt idx="557">
                  <c:v>169.20837792188044</c:v>
                </c:pt>
                <c:pt idx="558">
                  <c:v>170.06694019110972</c:v>
                </c:pt>
                <c:pt idx="559">
                  <c:v>174.33061882522384</c:v>
                </c:pt>
                <c:pt idx="560">
                  <c:v>169.97962208993565</c:v>
                </c:pt>
                <c:pt idx="561">
                  <c:v>171.3474945962239</c:v>
                </c:pt>
                <c:pt idx="562">
                  <c:v>165.78870538724237</c:v>
                </c:pt>
                <c:pt idx="563">
                  <c:v>170.91093610432281</c:v>
                </c:pt>
                <c:pt idx="564">
                  <c:v>183.73108289099122</c:v>
                </c:pt>
                <c:pt idx="565">
                  <c:v>178.09953029540847</c:v>
                </c:pt>
                <c:pt idx="566">
                  <c:v>170.59080514274149</c:v>
                </c:pt>
                <c:pt idx="567">
                  <c:v>171.74038894440648</c:v>
                </c:pt>
                <c:pt idx="568">
                  <c:v>180.84982129147528</c:v>
                </c:pt>
                <c:pt idx="569">
                  <c:v>177.56111062920388</c:v>
                </c:pt>
                <c:pt idx="570">
                  <c:v>168.9318892763113</c:v>
                </c:pt>
                <c:pt idx="571">
                  <c:v>166.3562257515101</c:v>
                </c:pt>
                <c:pt idx="572">
                  <c:v>161.37951162136918</c:v>
                </c:pt>
                <c:pt idx="573">
                  <c:v>158.68742929733079</c:v>
                </c:pt>
                <c:pt idx="574">
                  <c:v>155.09313220178797</c:v>
                </c:pt>
                <c:pt idx="575">
                  <c:v>167.18567713641332</c:v>
                </c:pt>
                <c:pt idx="576">
                  <c:v>160.52094935213987</c:v>
                </c:pt>
                <c:pt idx="577">
                  <c:v>153.87077482725883</c:v>
                </c:pt>
                <c:pt idx="578">
                  <c:v>161.78695922894414</c:v>
                </c:pt>
                <c:pt idx="579">
                  <c:v>150.90220531283171</c:v>
                </c:pt>
                <c:pt idx="580">
                  <c:v>146.90045915453348</c:v>
                </c:pt>
                <c:pt idx="581">
                  <c:v>145.76541988117842</c:v>
                </c:pt>
                <c:pt idx="582">
                  <c:v>149.06868525802264</c:v>
                </c:pt>
                <c:pt idx="583">
                  <c:v>143.13154768434885</c:v>
                </c:pt>
                <c:pt idx="584">
                  <c:v>142.05471708302218</c:v>
                </c:pt>
                <c:pt idx="585">
                  <c:v>149.24330108784488</c:v>
                </c:pt>
                <c:pt idx="586">
                  <c:v>144.89231453881962</c:v>
                </c:pt>
                <c:pt idx="587">
                  <c:v>152.48835779266071</c:v>
                </c:pt>
                <c:pt idx="588">
                  <c:v>150.65482755158868</c:v>
                </c:pt>
                <c:pt idx="589">
                  <c:v>158.58556666784682</c:v>
                </c:pt>
                <c:pt idx="590">
                  <c:v>146.74038785302116</c:v>
                </c:pt>
                <c:pt idx="591">
                  <c:v>140.25028462965247</c:v>
                </c:pt>
                <c:pt idx="592">
                  <c:v>134.37135427282664</c:v>
                </c:pt>
                <c:pt idx="593">
                  <c:v>131.9557605943574</c:v>
                </c:pt>
                <c:pt idx="594">
                  <c:v>123.39930408324646</c:v>
                </c:pt>
                <c:pt idx="595">
                  <c:v>123.64668184448951</c:v>
                </c:pt>
                <c:pt idx="596">
                  <c:v>138.00930532582504</c:v>
                </c:pt>
                <c:pt idx="597">
                  <c:v>129.39464014268569</c:v>
                </c:pt>
                <c:pt idx="598">
                  <c:v>132.33411041423005</c:v>
                </c:pt>
                <c:pt idx="599">
                  <c:v>123.23923278173412</c:v>
                </c:pt>
                <c:pt idx="600">
                  <c:v>132.33411041423005</c:v>
                </c:pt>
                <c:pt idx="601">
                  <c:v>130.58788808806915</c:v>
                </c:pt>
                <c:pt idx="602">
                  <c:v>129.99126993609909</c:v>
                </c:pt>
                <c:pt idx="603">
                  <c:v>137.28171511522532</c:v>
                </c:pt>
                <c:pt idx="604">
                  <c:v>148.92315848482016</c:v>
                </c:pt>
                <c:pt idx="605">
                  <c:v>155.70430506833083</c:v>
                </c:pt>
                <c:pt idx="606">
                  <c:v>160.6810191984718</c:v>
                </c:pt>
                <c:pt idx="607">
                  <c:v>156.35913189232929</c:v>
                </c:pt>
                <c:pt idx="608">
                  <c:v>156.65017525247126</c:v>
                </c:pt>
                <c:pt idx="609">
                  <c:v>163.32944756505461</c:v>
                </c:pt>
                <c:pt idx="610">
                  <c:v>159.22583877727246</c:v>
                </c:pt>
                <c:pt idx="611">
                  <c:v>161.53958146770108</c:v>
                </c:pt>
                <c:pt idx="612">
                  <c:v>167.40395710995409</c:v>
                </c:pt>
                <c:pt idx="613">
                  <c:v>168.01512997649695</c:v>
                </c:pt>
                <c:pt idx="614">
                  <c:v>160.65192141076949</c:v>
                </c:pt>
                <c:pt idx="615">
                  <c:v>158.71652854021349</c:v>
                </c:pt>
                <c:pt idx="616">
                  <c:v>150.3492411183172</c:v>
                </c:pt>
                <c:pt idx="617">
                  <c:v>155.50058126454337</c:v>
                </c:pt>
                <c:pt idx="618">
                  <c:v>164.333524966043</c:v>
                </c:pt>
                <c:pt idx="619">
                  <c:v>154.38008506431774</c:v>
                </c:pt>
                <c:pt idx="620">
                  <c:v>160.06984633192891</c:v>
                </c:pt>
                <c:pt idx="621">
                  <c:v>165.62863554091044</c:v>
                </c:pt>
                <c:pt idx="622">
                  <c:v>167.59312619916872</c:v>
                </c:pt>
                <c:pt idx="623">
                  <c:v>171.2310772521671</c:v>
                </c:pt>
                <c:pt idx="624">
                  <c:v>178.46332540070833</c:v>
                </c:pt>
                <c:pt idx="625">
                  <c:v>174.35971806810656</c:v>
                </c:pt>
                <c:pt idx="626">
                  <c:v>164.62455668474163</c:v>
                </c:pt>
                <c:pt idx="627">
                  <c:v>162.79103808511294</c:v>
                </c:pt>
                <c:pt idx="628">
                  <c:v>157.11583153207462</c:v>
                </c:pt>
                <c:pt idx="629">
                  <c:v>161.48137279567268</c:v>
                </c:pt>
                <c:pt idx="630">
                  <c:v>175.23282341046533</c:v>
                </c:pt>
                <c:pt idx="631">
                  <c:v>170.3434171952355</c:v>
                </c:pt>
                <c:pt idx="632">
                  <c:v>175.69848114524913</c:v>
                </c:pt>
                <c:pt idx="633">
                  <c:v>174.33061882522384</c:v>
                </c:pt>
                <c:pt idx="634">
                  <c:v>157.71244968404469</c:v>
                </c:pt>
                <c:pt idx="635">
                  <c:v>157.14493077495737</c:v>
                </c:pt>
                <c:pt idx="636">
                  <c:v>146.98777725570756</c:v>
                </c:pt>
                <c:pt idx="637">
                  <c:v>141.66181109339624</c:v>
                </c:pt>
                <c:pt idx="638">
                  <c:v>145.29976214639461</c:v>
                </c:pt>
                <c:pt idx="639">
                  <c:v>143.94644435467922</c:v>
                </c:pt>
                <c:pt idx="640">
                  <c:v>148.54482030639085</c:v>
                </c:pt>
                <c:pt idx="641">
                  <c:v>155.83526548551708</c:v>
                </c:pt>
                <c:pt idx="642">
                  <c:v>161.30674677958751</c:v>
                </c:pt>
                <c:pt idx="643">
                  <c:v>155.04947824433239</c:v>
                </c:pt>
                <c:pt idx="644">
                  <c:v>154.39463977889059</c:v>
                </c:pt>
                <c:pt idx="645">
                  <c:v>145.99825456929199</c:v>
                </c:pt>
                <c:pt idx="646">
                  <c:v>154.11816422994525</c:v>
                </c:pt>
                <c:pt idx="647">
                  <c:v>154.56926579497576</c:v>
                </c:pt>
                <c:pt idx="648">
                  <c:v>151.13504000094528</c:v>
                </c:pt>
                <c:pt idx="649">
                  <c:v>153.36146313501945</c:v>
                </c:pt>
                <c:pt idx="650">
                  <c:v>157.39232017764377</c:v>
                </c:pt>
                <c:pt idx="651">
                  <c:v>164.3917336380714</c:v>
                </c:pt>
                <c:pt idx="652">
                  <c:v>164.23166379173949</c:v>
                </c:pt>
                <c:pt idx="653">
                  <c:v>165.67228804318557</c:v>
                </c:pt>
                <c:pt idx="654">
                  <c:v>166.96739861805298</c:v>
                </c:pt>
                <c:pt idx="655">
                  <c:v>153.21594800326037</c:v>
                </c:pt>
                <c:pt idx="656">
                  <c:v>162.99476188890046</c:v>
                </c:pt>
                <c:pt idx="657">
                  <c:v>157.24679340444129</c:v>
                </c:pt>
                <c:pt idx="658">
                  <c:v>159.37135536421195</c:v>
                </c:pt>
                <c:pt idx="659">
                  <c:v>164.77008345794408</c:v>
                </c:pt>
                <c:pt idx="660">
                  <c:v>158.89115310111828</c:v>
                </c:pt>
                <c:pt idx="661">
                  <c:v>148.98136715684856</c:v>
                </c:pt>
                <c:pt idx="662">
                  <c:v>150.14551585934933</c:v>
                </c:pt>
                <c:pt idx="663">
                  <c:v>144.79045190933567</c:v>
                </c:pt>
                <c:pt idx="664">
                  <c:v>141.79278315202589</c:v>
                </c:pt>
                <c:pt idx="665">
                  <c:v>118.33527185193142</c:v>
                </c:pt>
                <c:pt idx="666">
                  <c:v>121.66763647165837</c:v>
                </c:pt>
                <c:pt idx="667">
                  <c:v>124.73806716038902</c:v>
                </c:pt>
                <c:pt idx="668">
                  <c:v>118.46624391056106</c:v>
                </c:pt>
                <c:pt idx="669">
                  <c:v>117.86961411714765</c:v>
                </c:pt>
                <c:pt idx="670">
                  <c:v>118.48078698369054</c:v>
                </c:pt>
                <c:pt idx="671">
                  <c:v>116.99650877478889</c:v>
                </c:pt>
                <c:pt idx="672">
                  <c:v>118.07333792093515</c:v>
                </c:pt>
                <c:pt idx="673">
                  <c:v>117.56402768387622</c:v>
                </c:pt>
                <c:pt idx="674">
                  <c:v>116.44353293883103</c:v>
                </c:pt>
                <c:pt idx="675">
                  <c:v>117.89871336003037</c:v>
                </c:pt>
                <c:pt idx="676">
                  <c:v>116.74912955836541</c:v>
                </c:pt>
                <c:pt idx="677">
                  <c:v>120.22701076503186</c:v>
                </c:pt>
                <c:pt idx="678">
                  <c:v>122.35157272480248</c:v>
                </c:pt>
                <c:pt idx="679">
                  <c:v>114.75552947096143</c:v>
                </c:pt>
                <c:pt idx="680">
                  <c:v>115.81780390253486</c:v>
                </c:pt>
                <c:pt idx="681">
                  <c:v>116.72002012921973</c:v>
                </c:pt>
                <c:pt idx="682">
                  <c:v>114.49359553996517</c:v>
                </c:pt>
                <c:pt idx="683">
                  <c:v>113.96973058833338</c:v>
                </c:pt>
                <c:pt idx="684">
                  <c:v>112.17985284953649</c:v>
                </c:pt>
                <c:pt idx="685">
                  <c:v>110.50640409623978</c:v>
                </c:pt>
                <c:pt idx="686">
                  <c:v>108.46915005138025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88-48CE-89B4-36DFF211E39F}"/>
            </c:ext>
          </c:extLst>
        </c:ser>
        <c:ser>
          <c:idx val="8"/>
          <c:order val="8"/>
          <c:tx>
            <c:strRef>
              <c:f>Acciones!$T$2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Acciones!$K$3:$K$689</c:f>
              <c:numCache>
                <c:formatCode>m/d/yyyy</c:formatCode>
                <c:ptCount val="68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43851</c:v>
                </c:pt>
                <c:pt idx="13">
                  <c:v>43852</c:v>
                </c:pt>
                <c:pt idx="14">
                  <c:v>43853</c:v>
                </c:pt>
                <c:pt idx="15">
                  <c:v>43854</c:v>
                </c:pt>
                <c:pt idx="16">
                  <c:v>43857</c:v>
                </c:pt>
                <c:pt idx="17">
                  <c:v>43858</c:v>
                </c:pt>
                <c:pt idx="18">
                  <c:v>43859</c:v>
                </c:pt>
                <c:pt idx="19">
                  <c:v>43860</c:v>
                </c:pt>
                <c:pt idx="20">
                  <c:v>43861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43879</c:v>
                </c:pt>
                <c:pt idx="32">
                  <c:v>43880</c:v>
                </c:pt>
                <c:pt idx="33">
                  <c:v>43881</c:v>
                </c:pt>
                <c:pt idx="34">
                  <c:v>43882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43942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43952</c:v>
                </c:pt>
                <c:pt idx="84">
                  <c:v>43955</c:v>
                </c:pt>
                <c:pt idx="85">
                  <c:v>43956</c:v>
                </c:pt>
                <c:pt idx="86">
                  <c:v>43957</c:v>
                </c:pt>
                <c:pt idx="87">
                  <c:v>43958</c:v>
                </c:pt>
                <c:pt idx="88">
                  <c:v>43959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44130</c:v>
                </c:pt>
                <c:pt idx="207">
                  <c:v>44131</c:v>
                </c:pt>
                <c:pt idx="208">
                  <c:v>44132</c:v>
                </c:pt>
                <c:pt idx="209">
                  <c:v>44133</c:v>
                </c:pt>
                <c:pt idx="210">
                  <c:v>44134</c:v>
                </c:pt>
                <c:pt idx="211">
                  <c:v>44137</c:v>
                </c:pt>
                <c:pt idx="212">
                  <c:v>44138</c:v>
                </c:pt>
                <c:pt idx="213">
                  <c:v>44139</c:v>
                </c:pt>
                <c:pt idx="214">
                  <c:v>44140</c:v>
                </c:pt>
                <c:pt idx="215">
                  <c:v>44141</c:v>
                </c:pt>
                <c:pt idx="216">
                  <c:v>44144</c:v>
                </c:pt>
                <c:pt idx="217">
                  <c:v>44145</c:v>
                </c:pt>
                <c:pt idx="218">
                  <c:v>44146</c:v>
                </c:pt>
                <c:pt idx="219">
                  <c:v>44147</c:v>
                </c:pt>
                <c:pt idx="220">
                  <c:v>44148</c:v>
                </c:pt>
                <c:pt idx="221">
                  <c:v>44151</c:v>
                </c:pt>
                <c:pt idx="222">
                  <c:v>44152</c:v>
                </c:pt>
                <c:pt idx="223">
                  <c:v>44153</c:v>
                </c:pt>
                <c:pt idx="224">
                  <c:v>44154</c:v>
                </c:pt>
                <c:pt idx="225">
                  <c:v>44155</c:v>
                </c:pt>
                <c:pt idx="226">
                  <c:v>44158</c:v>
                </c:pt>
                <c:pt idx="227">
                  <c:v>44159</c:v>
                </c:pt>
                <c:pt idx="228">
                  <c:v>44160</c:v>
                </c:pt>
                <c:pt idx="229">
                  <c:v>44162</c:v>
                </c:pt>
                <c:pt idx="230">
                  <c:v>44165</c:v>
                </c:pt>
                <c:pt idx="231">
                  <c:v>44166</c:v>
                </c:pt>
                <c:pt idx="232">
                  <c:v>44167</c:v>
                </c:pt>
                <c:pt idx="233">
                  <c:v>44168</c:v>
                </c:pt>
                <c:pt idx="234">
                  <c:v>44169</c:v>
                </c:pt>
                <c:pt idx="235">
                  <c:v>44172</c:v>
                </c:pt>
                <c:pt idx="236">
                  <c:v>44173</c:v>
                </c:pt>
                <c:pt idx="237">
                  <c:v>44174</c:v>
                </c:pt>
                <c:pt idx="238">
                  <c:v>44175</c:v>
                </c:pt>
                <c:pt idx="239">
                  <c:v>44176</c:v>
                </c:pt>
                <c:pt idx="240">
                  <c:v>44179</c:v>
                </c:pt>
                <c:pt idx="241">
                  <c:v>44180</c:v>
                </c:pt>
                <c:pt idx="242">
                  <c:v>44181</c:v>
                </c:pt>
                <c:pt idx="243">
                  <c:v>44182</c:v>
                </c:pt>
                <c:pt idx="244">
                  <c:v>44183</c:v>
                </c:pt>
                <c:pt idx="245">
                  <c:v>44186</c:v>
                </c:pt>
                <c:pt idx="246">
                  <c:v>44187</c:v>
                </c:pt>
                <c:pt idx="247">
                  <c:v>44188</c:v>
                </c:pt>
                <c:pt idx="248">
                  <c:v>44189</c:v>
                </c:pt>
                <c:pt idx="249">
                  <c:v>44193</c:v>
                </c:pt>
                <c:pt idx="250">
                  <c:v>44194</c:v>
                </c:pt>
                <c:pt idx="251">
                  <c:v>44195</c:v>
                </c:pt>
                <c:pt idx="252">
                  <c:v>44196</c:v>
                </c:pt>
                <c:pt idx="253">
                  <c:v>44200</c:v>
                </c:pt>
                <c:pt idx="254">
                  <c:v>44201</c:v>
                </c:pt>
                <c:pt idx="255">
                  <c:v>44202</c:v>
                </c:pt>
                <c:pt idx="256">
                  <c:v>44203</c:v>
                </c:pt>
                <c:pt idx="257">
                  <c:v>44204</c:v>
                </c:pt>
                <c:pt idx="258">
                  <c:v>44207</c:v>
                </c:pt>
                <c:pt idx="259">
                  <c:v>44208</c:v>
                </c:pt>
                <c:pt idx="260">
                  <c:v>44209</c:v>
                </c:pt>
                <c:pt idx="261">
                  <c:v>44210</c:v>
                </c:pt>
                <c:pt idx="262">
                  <c:v>44211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44243</c:v>
                </c:pt>
                <c:pt idx="283">
                  <c:v>44244</c:v>
                </c:pt>
                <c:pt idx="284">
                  <c:v>44245</c:v>
                </c:pt>
                <c:pt idx="285">
                  <c:v>44246</c:v>
                </c:pt>
                <c:pt idx="286">
                  <c:v>44249</c:v>
                </c:pt>
                <c:pt idx="287">
                  <c:v>44250</c:v>
                </c:pt>
                <c:pt idx="288">
                  <c:v>44251</c:v>
                </c:pt>
                <c:pt idx="289">
                  <c:v>44252</c:v>
                </c:pt>
                <c:pt idx="290">
                  <c:v>44253</c:v>
                </c:pt>
                <c:pt idx="291">
                  <c:v>44256</c:v>
                </c:pt>
                <c:pt idx="292">
                  <c:v>44257</c:v>
                </c:pt>
                <c:pt idx="293">
                  <c:v>44258</c:v>
                </c:pt>
                <c:pt idx="294">
                  <c:v>44259</c:v>
                </c:pt>
                <c:pt idx="295">
                  <c:v>44260</c:v>
                </c:pt>
                <c:pt idx="296">
                  <c:v>44263</c:v>
                </c:pt>
                <c:pt idx="297">
                  <c:v>44264</c:v>
                </c:pt>
                <c:pt idx="298">
                  <c:v>44265</c:v>
                </c:pt>
                <c:pt idx="299">
                  <c:v>44266</c:v>
                </c:pt>
                <c:pt idx="300">
                  <c:v>44267</c:v>
                </c:pt>
                <c:pt idx="301">
                  <c:v>44270</c:v>
                </c:pt>
                <c:pt idx="302">
                  <c:v>44271</c:v>
                </c:pt>
                <c:pt idx="303">
                  <c:v>44272</c:v>
                </c:pt>
                <c:pt idx="304">
                  <c:v>44273</c:v>
                </c:pt>
                <c:pt idx="305">
                  <c:v>44274</c:v>
                </c:pt>
                <c:pt idx="306">
                  <c:v>44277</c:v>
                </c:pt>
                <c:pt idx="307">
                  <c:v>44278</c:v>
                </c:pt>
                <c:pt idx="308">
                  <c:v>44279</c:v>
                </c:pt>
                <c:pt idx="309">
                  <c:v>44280</c:v>
                </c:pt>
                <c:pt idx="310">
                  <c:v>44281</c:v>
                </c:pt>
                <c:pt idx="311">
                  <c:v>44284</c:v>
                </c:pt>
                <c:pt idx="312">
                  <c:v>44285</c:v>
                </c:pt>
                <c:pt idx="313">
                  <c:v>44286</c:v>
                </c:pt>
                <c:pt idx="314">
                  <c:v>44287</c:v>
                </c:pt>
                <c:pt idx="315">
                  <c:v>44291</c:v>
                </c:pt>
                <c:pt idx="316">
                  <c:v>44292</c:v>
                </c:pt>
                <c:pt idx="317">
                  <c:v>44293</c:v>
                </c:pt>
                <c:pt idx="318">
                  <c:v>44294</c:v>
                </c:pt>
                <c:pt idx="319">
                  <c:v>44295</c:v>
                </c:pt>
                <c:pt idx="320">
                  <c:v>44298</c:v>
                </c:pt>
                <c:pt idx="321">
                  <c:v>44299</c:v>
                </c:pt>
                <c:pt idx="322">
                  <c:v>44300</c:v>
                </c:pt>
                <c:pt idx="323">
                  <c:v>44301</c:v>
                </c:pt>
                <c:pt idx="324">
                  <c:v>44302</c:v>
                </c:pt>
                <c:pt idx="325">
                  <c:v>44305</c:v>
                </c:pt>
                <c:pt idx="326">
                  <c:v>44306</c:v>
                </c:pt>
                <c:pt idx="327">
                  <c:v>44307</c:v>
                </c:pt>
                <c:pt idx="328">
                  <c:v>44308</c:v>
                </c:pt>
                <c:pt idx="329">
                  <c:v>44309</c:v>
                </c:pt>
                <c:pt idx="330">
                  <c:v>44312</c:v>
                </c:pt>
                <c:pt idx="331">
                  <c:v>44313</c:v>
                </c:pt>
                <c:pt idx="332">
                  <c:v>44314</c:v>
                </c:pt>
                <c:pt idx="333">
                  <c:v>44315</c:v>
                </c:pt>
                <c:pt idx="334">
                  <c:v>44316</c:v>
                </c:pt>
                <c:pt idx="335">
                  <c:v>44319</c:v>
                </c:pt>
                <c:pt idx="336">
                  <c:v>44320</c:v>
                </c:pt>
                <c:pt idx="337">
                  <c:v>44321</c:v>
                </c:pt>
                <c:pt idx="338">
                  <c:v>44322</c:v>
                </c:pt>
                <c:pt idx="339">
                  <c:v>44323</c:v>
                </c:pt>
                <c:pt idx="340">
                  <c:v>44326</c:v>
                </c:pt>
                <c:pt idx="341">
                  <c:v>44327</c:v>
                </c:pt>
                <c:pt idx="342">
                  <c:v>44328</c:v>
                </c:pt>
                <c:pt idx="343">
                  <c:v>44329</c:v>
                </c:pt>
                <c:pt idx="344">
                  <c:v>44330</c:v>
                </c:pt>
                <c:pt idx="345">
                  <c:v>44333</c:v>
                </c:pt>
                <c:pt idx="346">
                  <c:v>44334</c:v>
                </c:pt>
                <c:pt idx="347">
                  <c:v>44335</c:v>
                </c:pt>
                <c:pt idx="348">
                  <c:v>44336</c:v>
                </c:pt>
                <c:pt idx="349">
                  <c:v>44337</c:v>
                </c:pt>
                <c:pt idx="350">
                  <c:v>44340</c:v>
                </c:pt>
                <c:pt idx="351">
                  <c:v>44341</c:v>
                </c:pt>
                <c:pt idx="352">
                  <c:v>44342</c:v>
                </c:pt>
                <c:pt idx="353">
                  <c:v>44343</c:v>
                </c:pt>
                <c:pt idx="354">
                  <c:v>44344</c:v>
                </c:pt>
                <c:pt idx="355">
                  <c:v>44348</c:v>
                </c:pt>
                <c:pt idx="356">
                  <c:v>44349</c:v>
                </c:pt>
                <c:pt idx="357">
                  <c:v>44350</c:v>
                </c:pt>
                <c:pt idx="358">
                  <c:v>44351</c:v>
                </c:pt>
                <c:pt idx="359">
                  <c:v>44354</c:v>
                </c:pt>
                <c:pt idx="360">
                  <c:v>44355</c:v>
                </c:pt>
                <c:pt idx="361">
                  <c:v>44356</c:v>
                </c:pt>
                <c:pt idx="362">
                  <c:v>44357</c:v>
                </c:pt>
                <c:pt idx="363">
                  <c:v>44358</c:v>
                </c:pt>
                <c:pt idx="364">
                  <c:v>44361</c:v>
                </c:pt>
                <c:pt idx="365">
                  <c:v>44362</c:v>
                </c:pt>
                <c:pt idx="366">
                  <c:v>44363</c:v>
                </c:pt>
                <c:pt idx="367">
                  <c:v>44364</c:v>
                </c:pt>
                <c:pt idx="368">
                  <c:v>44365</c:v>
                </c:pt>
                <c:pt idx="369">
                  <c:v>44368</c:v>
                </c:pt>
                <c:pt idx="370">
                  <c:v>44369</c:v>
                </c:pt>
                <c:pt idx="371">
                  <c:v>44370</c:v>
                </c:pt>
                <c:pt idx="372">
                  <c:v>44371</c:v>
                </c:pt>
                <c:pt idx="373">
                  <c:v>44372</c:v>
                </c:pt>
                <c:pt idx="374">
                  <c:v>44375</c:v>
                </c:pt>
                <c:pt idx="375">
                  <c:v>44376</c:v>
                </c:pt>
                <c:pt idx="376">
                  <c:v>44377</c:v>
                </c:pt>
                <c:pt idx="377">
                  <c:v>44378</c:v>
                </c:pt>
                <c:pt idx="378">
                  <c:v>44379</c:v>
                </c:pt>
                <c:pt idx="379">
                  <c:v>44383</c:v>
                </c:pt>
                <c:pt idx="380">
                  <c:v>44384</c:v>
                </c:pt>
                <c:pt idx="381">
                  <c:v>44385</c:v>
                </c:pt>
                <c:pt idx="382">
                  <c:v>44386</c:v>
                </c:pt>
                <c:pt idx="383">
                  <c:v>44389</c:v>
                </c:pt>
                <c:pt idx="384">
                  <c:v>44390</c:v>
                </c:pt>
                <c:pt idx="385">
                  <c:v>44391</c:v>
                </c:pt>
                <c:pt idx="386">
                  <c:v>44392</c:v>
                </c:pt>
                <c:pt idx="387">
                  <c:v>44393</c:v>
                </c:pt>
                <c:pt idx="388">
                  <c:v>44396</c:v>
                </c:pt>
                <c:pt idx="389">
                  <c:v>44397</c:v>
                </c:pt>
                <c:pt idx="390">
                  <c:v>44398</c:v>
                </c:pt>
                <c:pt idx="391">
                  <c:v>44399</c:v>
                </c:pt>
                <c:pt idx="392">
                  <c:v>44400</c:v>
                </c:pt>
                <c:pt idx="393">
                  <c:v>44403</c:v>
                </c:pt>
                <c:pt idx="394">
                  <c:v>44404</c:v>
                </c:pt>
                <c:pt idx="395">
                  <c:v>44405</c:v>
                </c:pt>
                <c:pt idx="396">
                  <c:v>44406</c:v>
                </c:pt>
                <c:pt idx="397">
                  <c:v>44407</c:v>
                </c:pt>
                <c:pt idx="398">
                  <c:v>44410</c:v>
                </c:pt>
                <c:pt idx="399">
                  <c:v>44411</c:v>
                </c:pt>
                <c:pt idx="400">
                  <c:v>44412</c:v>
                </c:pt>
                <c:pt idx="401">
                  <c:v>44413</c:v>
                </c:pt>
                <c:pt idx="402">
                  <c:v>44414</c:v>
                </c:pt>
                <c:pt idx="403">
                  <c:v>44417</c:v>
                </c:pt>
                <c:pt idx="404">
                  <c:v>44418</c:v>
                </c:pt>
                <c:pt idx="405">
                  <c:v>44419</c:v>
                </c:pt>
                <c:pt idx="406">
                  <c:v>44420</c:v>
                </c:pt>
                <c:pt idx="407">
                  <c:v>44421</c:v>
                </c:pt>
                <c:pt idx="408">
                  <c:v>44424</c:v>
                </c:pt>
                <c:pt idx="409">
                  <c:v>44425</c:v>
                </c:pt>
                <c:pt idx="410">
                  <c:v>44426</c:v>
                </c:pt>
                <c:pt idx="411">
                  <c:v>44427</c:v>
                </c:pt>
                <c:pt idx="412">
                  <c:v>44428</c:v>
                </c:pt>
                <c:pt idx="413">
                  <c:v>44431</c:v>
                </c:pt>
                <c:pt idx="414">
                  <c:v>44432</c:v>
                </c:pt>
                <c:pt idx="415">
                  <c:v>44433</c:v>
                </c:pt>
                <c:pt idx="416">
                  <c:v>44434</c:v>
                </c:pt>
                <c:pt idx="417">
                  <c:v>44435</c:v>
                </c:pt>
                <c:pt idx="418">
                  <c:v>44438</c:v>
                </c:pt>
                <c:pt idx="419">
                  <c:v>44439</c:v>
                </c:pt>
                <c:pt idx="420">
                  <c:v>44440</c:v>
                </c:pt>
                <c:pt idx="421">
                  <c:v>44441</c:v>
                </c:pt>
                <c:pt idx="422">
                  <c:v>44442</c:v>
                </c:pt>
                <c:pt idx="423">
                  <c:v>44446</c:v>
                </c:pt>
                <c:pt idx="424">
                  <c:v>44447</c:v>
                </c:pt>
                <c:pt idx="425">
                  <c:v>44448</c:v>
                </c:pt>
                <c:pt idx="426">
                  <c:v>44449</c:v>
                </c:pt>
                <c:pt idx="427">
                  <c:v>44452</c:v>
                </c:pt>
                <c:pt idx="428">
                  <c:v>44453</c:v>
                </c:pt>
                <c:pt idx="429">
                  <c:v>44454</c:v>
                </c:pt>
                <c:pt idx="430">
                  <c:v>44455</c:v>
                </c:pt>
                <c:pt idx="431">
                  <c:v>44456</c:v>
                </c:pt>
                <c:pt idx="432">
                  <c:v>44459</c:v>
                </c:pt>
                <c:pt idx="433">
                  <c:v>44460</c:v>
                </c:pt>
                <c:pt idx="434">
                  <c:v>44461</c:v>
                </c:pt>
                <c:pt idx="435">
                  <c:v>44462</c:v>
                </c:pt>
                <c:pt idx="436">
                  <c:v>44463</c:v>
                </c:pt>
                <c:pt idx="437">
                  <c:v>44466</c:v>
                </c:pt>
                <c:pt idx="438">
                  <c:v>44467</c:v>
                </c:pt>
                <c:pt idx="439">
                  <c:v>44468</c:v>
                </c:pt>
                <c:pt idx="440">
                  <c:v>44469</c:v>
                </c:pt>
                <c:pt idx="441">
                  <c:v>44470</c:v>
                </c:pt>
                <c:pt idx="442">
                  <c:v>44473</c:v>
                </c:pt>
                <c:pt idx="443">
                  <c:v>44474</c:v>
                </c:pt>
                <c:pt idx="444">
                  <c:v>44475</c:v>
                </c:pt>
                <c:pt idx="445">
                  <c:v>44476</c:v>
                </c:pt>
                <c:pt idx="446">
                  <c:v>44477</c:v>
                </c:pt>
                <c:pt idx="447">
                  <c:v>44480</c:v>
                </c:pt>
                <c:pt idx="448">
                  <c:v>44481</c:v>
                </c:pt>
                <c:pt idx="449">
                  <c:v>44482</c:v>
                </c:pt>
                <c:pt idx="450">
                  <c:v>44483</c:v>
                </c:pt>
                <c:pt idx="451">
                  <c:v>44484</c:v>
                </c:pt>
                <c:pt idx="452">
                  <c:v>44487</c:v>
                </c:pt>
                <c:pt idx="453">
                  <c:v>44488</c:v>
                </c:pt>
                <c:pt idx="454">
                  <c:v>44489</c:v>
                </c:pt>
                <c:pt idx="455">
                  <c:v>44490</c:v>
                </c:pt>
                <c:pt idx="456">
                  <c:v>44491</c:v>
                </c:pt>
                <c:pt idx="457">
                  <c:v>44494</c:v>
                </c:pt>
                <c:pt idx="458">
                  <c:v>44495</c:v>
                </c:pt>
                <c:pt idx="459">
                  <c:v>44496</c:v>
                </c:pt>
                <c:pt idx="460">
                  <c:v>44497</c:v>
                </c:pt>
                <c:pt idx="461">
                  <c:v>44498</c:v>
                </c:pt>
                <c:pt idx="462">
                  <c:v>44501</c:v>
                </c:pt>
                <c:pt idx="463">
                  <c:v>44502</c:v>
                </c:pt>
                <c:pt idx="464">
                  <c:v>44503</c:v>
                </c:pt>
                <c:pt idx="465">
                  <c:v>44504</c:v>
                </c:pt>
                <c:pt idx="466">
                  <c:v>44505</c:v>
                </c:pt>
                <c:pt idx="467">
                  <c:v>44508</c:v>
                </c:pt>
                <c:pt idx="468">
                  <c:v>44509</c:v>
                </c:pt>
                <c:pt idx="469">
                  <c:v>44510</c:v>
                </c:pt>
                <c:pt idx="470">
                  <c:v>44511</c:v>
                </c:pt>
                <c:pt idx="471">
                  <c:v>44512</c:v>
                </c:pt>
                <c:pt idx="472">
                  <c:v>44515</c:v>
                </c:pt>
                <c:pt idx="473">
                  <c:v>44516</c:v>
                </c:pt>
                <c:pt idx="474">
                  <c:v>44517</c:v>
                </c:pt>
                <c:pt idx="475">
                  <c:v>44518</c:v>
                </c:pt>
                <c:pt idx="476">
                  <c:v>44519</c:v>
                </c:pt>
                <c:pt idx="477">
                  <c:v>44522</c:v>
                </c:pt>
                <c:pt idx="478">
                  <c:v>44523</c:v>
                </c:pt>
                <c:pt idx="479">
                  <c:v>44524</c:v>
                </c:pt>
                <c:pt idx="480">
                  <c:v>44526</c:v>
                </c:pt>
                <c:pt idx="481">
                  <c:v>44529</c:v>
                </c:pt>
                <c:pt idx="482">
                  <c:v>44530</c:v>
                </c:pt>
                <c:pt idx="483">
                  <c:v>44531</c:v>
                </c:pt>
                <c:pt idx="484">
                  <c:v>44532</c:v>
                </c:pt>
                <c:pt idx="485">
                  <c:v>44533</c:v>
                </c:pt>
                <c:pt idx="486">
                  <c:v>44536</c:v>
                </c:pt>
                <c:pt idx="487">
                  <c:v>44537</c:v>
                </c:pt>
                <c:pt idx="488">
                  <c:v>44538</c:v>
                </c:pt>
                <c:pt idx="489">
                  <c:v>44539</c:v>
                </c:pt>
                <c:pt idx="490">
                  <c:v>44540</c:v>
                </c:pt>
                <c:pt idx="491">
                  <c:v>44543</c:v>
                </c:pt>
                <c:pt idx="492">
                  <c:v>44544</c:v>
                </c:pt>
                <c:pt idx="493">
                  <c:v>44545</c:v>
                </c:pt>
                <c:pt idx="494">
                  <c:v>44546</c:v>
                </c:pt>
                <c:pt idx="495">
                  <c:v>44547</c:v>
                </c:pt>
                <c:pt idx="496">
                  <c:v>44550</c:v>
                </c:pt>
                <c:pt idx="497">
                  <c:v>44551</c:v>
                </c:pt>
                <c:pt idx="498">
                  <c:v>44552</c:v>
                </c:pt>
                <c:pt idx="499">
                  <c:v>44553</c:v>
                </c:pt>
                <c:pt idx="500">
                  <c:v>44557</c:v>
                </c:pt>
                <c:pt idx="501">
                  <c:v>44558</c:v>
                </c:pt>
                <c:pt idx="502">
                  <c:v>44559</c:v>
                </c:pt>
                <c:pt idx="503">
                  <c:v>44560</c:v>
                </c:pt>
                <c:pt idx="504">
                  <c:v>44561</c:v>
                </c:pt>
                <c:pt idx="505">
                  <c:v>44564</c:v>
                </c:pt>
                <c:pt idx="506">
                  <c:v>44565</c:v>
                </c:pt>
                <c:pt idx="507">
                  <c:v>44566</c:v>
                </c:pt>
                <c:pt idx="508">
                  <c:v>44567</c:v>
                </c:pt>
                <c:pt idx="509">
                  <c:v>44568</c:v>
                </c:pt>
                <c:pt idx="510">
                  <c:v>44571</c:v>
                </c:pt>
                <c:pt idx="511">
                  <c:v>44572</c:v>
                </c:pt>
                <c:pt idx="512">
                  <c:v>44573</c:v>
                </c:pt>
                <c:pt idx="513">
                  <c:v>44574</c:v>
                </c:pt>
                <c:pt idx="514">
                  <c:v>44575</c:v>
                </c:pt>
                <c:pt idx="515">
                  <c:v>44579</c:v>
                </c:pt>
                <c:pt idx="516">
                  <c:v>44580</c:v>
                </c:pt>
                <c:pt idx="517">
                  <c:v>44581</c:v>
                </c:pt>
                <c:pt idx="518">
                  <c:v>44582</c:v>
                </c:pt>
                <c:pt idx="519">
                  <c:v>44585</c:v>
                </c:pt>
                <c:pt idx="520">
                  <c:v>44586</c:v>
                </c:pt>
                <c:pt idx="521">
                  <c:v>44587</c:v>
                </c:pt>
                <c:pt idx="522">
                  <c:v>44588</c:v>
                </c:pt>
                <c:pt idx="523">
                  <c:v>44589</c:v>
                </c:pt>
                <c:pt idx="524">
                  <c:v>44592</c:v>
                </c:pt>
                <c:pt idx="525">
                  <c:v>44593</c:v>
                </c:pt>
                <c:pt idx="526">
                  <c:v>44594</c:v>
                </c:pt>
                <c:pt idx="527">
                  <c:v>44595</c:v>
                </c:pt>
                <c:pt idx="528">
                  <c:v>44596</c:v>
                </c:pt>
                <c:pt idx="529">
                  <c:v>44599</c:v>
                </c:pt>
                <c:pt idx="530">
                  <c:v>44600</c:v>
                </c:pt>
                <c:pt idx="531">
                  <c:v>44601</c:v>
                </c:pt>
                <c:pt idx="532">
                  <c:v>44602</c:v>
                </c:pt>
                <c:pt idx="533">
                  <c:v>44603</c:v>
                </c:pt>
                <c:pt idx="534">
                  <c:v>44606</c:v>
                </c:pt>
                <c:pt idx="535">
                  <c:v>44607</c:v>
                </c:pt>
                <c:pt idx="536">
                  <c:v>44608</c:v>
                </c:pt>
                <c:pt idx="537">
                  <c:v>44609</c:v>
                </c:pt>
                <c:pt idx="538">
                  <c:v>44610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44620</c:v>
                </c:pt>
                <c:pt idx="544">
                  <c:v>44621</c:v>
                </c:pt>
                <c:pt idx="545">
                  <c:v>44622</c:v>
                </c:pt>
                <c:pt idx="546">
                  <c:v>44623</c:v>
                </c:pt>
                <c:pt idx="547">
                  <c:v>44624</c:v>
                </c:pt>
                <c:pt idx="548">
                  <c:v>44627</c:v>
                </c:pt>
                <c:pt idx="549">
                  <c:v>44628</c:v>
                </c:pt>
                <c:pt idx="550">
                  <c:v>44629</c:v>
                </c:pt>
                <c:pt idx="551">
                  <c:v>44630</c:v>
                </c:pt>
                <c:pt idx="552">
                  <c:v>44631</c:v>
                </c:pt>
                <c:pt idx="553">
                  <c:v>44634</c:v>
                </c:pt>
                <c:pt idx="554">
                  <c:v>44635</c:v>
                </c:pt>
                <c:pt idx="555">
                  <c:v>44636</c:v>
                </c:pt>
                <c:pt idx="556">
                  <c:v>44637</c:v>
                </c:pt>
                <c:pt idx="557">
                  <c:v>44638</c:v>
                </c:pt>
                <c:pt idx="558">
                  <c:v>44641</c:v>
                </c:pt>
                <c:pt idx="559">
                  <c:v>44642</c:v>
                </c:pt>
                <c:pt idx="560">
                  <c:v>44643</c:v>
                </c:pt>
                <c:pt idx="561">
                  <c:v>44644</c:v>
                </c:pt>
                <c:pt idx="562">
                  <c:v>44645</c:v>
                </c:pt>
                <c:pt idx="563">
                  <c:v>44648</c:v>
                </c:pt>
                <c:pt idx="564">
                  <c:v>44649</c:v>
                </c:pt>
                <c:pt idx="565">
                  <c:v>44650</c:v>
                </c:pt>
                <c:pt idx="566">
                  <c:v>44651</c:v>
                </c:pt>
                <c:pt idx="567">
                  <c:v>44652</c:v>
                </c:pt>
                <c:pt idx="568">
                  <c:v>44655</c:v>
                </c:pt>
                <c:pt idx="569">
                  <c:v>44656</c:v>
                </c:pt>
                <c:pt idx="570">
                  <c:v>44657</c:v>
                </c:pt>
                <c:pt idx="571">
                  <c:v>44658</c:v>
                </c:pt>
                <c:pt idx="572">
                  <c:v>44659</c:v>
                </c:pt>
                <c:pt idx="573">
                  <c:v>44662</c:v>
                </c:pt>
                <c:pt idx="574">
                  <c:v>44663</c:v>
                </c:pt>
                <c:pt idx="575">
                  <c:v>44664</c:v>
                </c:pt>
                <c:pt idx="576">
                  <c:v>44665</c:v>
                </c:pt>
                <c:pt idx="577">
                  <c:v>44669</c:v>
                </c:pt>
                <c:pt idx="578">
                  <c:v>44670</c:v>
                </c:pt>
                <c:pt idx="579">
                  <c:v>44671</c:v>
                </c:pt>
                <c:pt idx="580">
                  <c:v>44672</c:v>
                </c:pt>
                <c:pt idx="581">
                  <c:v>44673</c:v>
                </c:pt>
                <c:pt idx="582">
                  <c:v>44676</c:v>
                </c:pt>
                <c:pt idx="583">
                  <c:v>44677</c:v>
                </c:pt>
                <c:pt idx="584">
                  <c:v>44678</c:v>
                </c:pt>
                <c:pt idx="585">
                  <c:v>44679</c:v>
                </c:pt>
                <c:pt idx="586">
                  <c:v>44680</c:v>
                </c:pt>
                <c:pt idx="587">
                  <c:v>44683</c:v>
                </c:pt>
                <c:pt idx="588">
                  <c:v>44684</c:v>
                </c:pt>
                <c:pt idx="589">
                  <c:v>44685</c:v>
                </c:pt>
                <c:pt idx="590">
                  <c:v>44686</c:v>
                </c:pt>
                <c:pt idx="591">
                  <c:v>44687</c:v>
                </c:pt>
                <c:pt idx="592">
                  <c:v>44690</c:v>
                </c:pt>
                <c:pt idx="593">
                  <c:v>44691</c:v>
                </c:pt>
                <c:pt idx="594">
                  <c:v>44692</c:v>
                </c:pt>
                <c:pt idx="595">
                  <c:v>44693</c:v>
                </c:pt>
                <c:pt idx="596">
                  <c:v>44694</c:v>
                </c:pt>
                <c:pt idx="597">
                  <c:v>44697</c:v>
                </c:pt>
                <c:pt idx="598">
                  <c:v>44698</c:v>
                </c:pt>
                <c:pt idx="599">
                  <c:v>44699</c:v>
                </c:pt>
                <c:pt idx="600">
                  <c:v>44700</c:v>
                </c:pt>
                <c:pt idx="601">
                  <c:v>44701</c:v>
                </c:pt>
                <c:pt idx="602">
                  <c:v>44704</c:v>
                </c:pt>
                <c:pt idx="603">
                  <c:v>44705</c:v>
                </c:pt>
                <c:pt idx="604">
                  <c:v>44706</c:v>
                </c:pt>
                <c:pt idx="605">
                  <c:v>44707</c:v>
                </c:pt>
                <c:pt idx="606">
                  <c:v>44708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44733</c:v>
                </c:pt>
                <c:pt idx="622">
                  <c:v>44734</c:v>
                </c:pt>
                <c:pt idx="623">
                  <c:v>44735</c:v>
                </c:pt>
                <c:pt idx="624">
                  <c:v>44736</c:v>
                </c:pt>
                <c:pt idx="625">
                  <c:v>44739</c:v>
                </c:pt>
                <c:pt idx="626">
                  <c:v>44740</c:v>
                </c:pt>
                <c:pt idx="627">
                  <c:v>44741</c:v>
                </c:pt>
                <c:pt idx="628">
                  <c:v>44742</c:v>
                </c:pt>
                <c:pt idx="629">
                  <c:v>44743</c:v>
                </c:pt>
                <c:pt idx="630">
                  <c:v>44747</c:v>
                </c:pt>
                <c:pt idx="631">
                  <c:v>44748</c:v>
                </c:pt>
                <c:pt idx="632">
                  <c:v>44749</c:v>
                </c:pt>
                <c:pt idx="633">
                  <c:v>44750</c:v>
                </c:pt>
                <c:pt idx="634">
                  <c:v>44753</c:v>
                </c:pt>
                <c:pt idx="635">
                  <c:v>44754</c:v>
                </c:pt>
                <c:pt idx="636">
                  <c:v>44755</c:v>
                </c:pt>
                <c:pt idx="637">
                  <c:v>44756</c:v>
                </c:pt>
                <c:pt idx="638">
                  <c:v>44757</c:v>
                </c:pt>
                <c:pt idx="639">
                  <c:v>44760</c:v>
                </c:pt>
                <c:pt idx="640">
                  <c:v>44761</c:v>
                </c:pt>
                <c:pt idx="641">
                  <c:v>44762</c:v>
                </c:pt>
                <c:pt idx="642">
                  <c:v>44763</c:v>
                </c:pt>
                <c:pt idx="643">
                  <c:v>44764</c:v>
                </c:pt>
                <c:pt idx="644">
                  <c:v>44767</c:v>
                </c:pt>
                <c:pt idx="645">
                  <c:v>44768</c:v>
                </c:pt>
                <c:pt idx="646">
                  <c:v>44769</c:v>
                </c:pt>
                <c:pt idx="647">
                  <c:v>44770</c:v>
                </c:pt>
                <c:pt idx="648">
                  <c:v>44771</c:v>
                </c:pt>
                <c:pt idx="649">
                  <c:v>44774</c:v>
                </c:pt>
                <c:pt idx="650">
                  <c:v>44775</c:v>
                </c:pt>
                <c:pt idx="651">
                  <c:v>44776</c:v>
                </c:pt>
                <c:pt idx="652">
                  <c:v>44777</c:v>
                </c:pt>
                <c:pt idx="653">
                  <c:v>44778</c:v>
                </c:pt>
                <c:pt idx="654">
                  <c:v>44781</c:v>
                </c:pt>
                <c:pt idx="655">
                  <c:v>44782</c:v>
                </c:pt>
                <c:pt idx="656">
                  <c:v>44783</c:v>
                </c:pt>
                <c:pt idx="657">
                  <c:v>44784</c:v>
                </c:pt>
                <c:pt idx="658">
                  <c:v>44785</c:v>
                </c:pt>
                <c:pt idx="659">
                  <c:v>44788</c:v>
                </c:pt>
                <c:pt idx="660">
                  <c:v>44789</c:v>
                </c:pt>
                <c:pt idx="661">
                  <c:v>44790</c:v>
                </c:pt>
                <c:pt idx="662">
                  <c:v>44791</c:v>
                </c:pt>
                <c:pt idx="663">
                  <c:v>44792</c:v>
                </c:pt>
                <c:pt idx="664">
                  <c:v>44795</c:v>
                </c:pt>
                <c:pt idx="665">
                  <c:v>44796</c:v>
                </c:pt>
                <c:pt idx="666">
                  <c:v>44797</c:v>
                </c:pt>
                <c:pt idx="667">
                  <c:v>44798</c:v>
                </c:pt>
                <c:pt idx="668">
                  <c:v>44799</c:v>
                </c:pt>
                <c:pt idx="669">
                  <c:v>44802</c:v>
                </c:pt>
                <c:pt idx="670">
                  <c:v>44803</c:v>
                </c:pt>
                <c:pt idx="671">
                  <c:v>44804</c:v>
                </c:pt>
                <c:pt idx="672">
                  <c:v>44805</c:v>
                </c:pt>
                <c:pt idx="673">
                  <c:v>44806</c:v>
                </c:pt>
                <c:pt idx="674">
                  <c:v>44810</c:v>
                </c:pt>
                <c:pt idx="675">
                  <c:v>44811</c:v>
                </c:pt>
                <c:pt idx="676">
                  <c:v>44812</c:v>
                </c:pt>
                <c:pt idx="677">
                  <c:v>44813</c:v>
                </c:pt>
                <c:pt idx="678">
                  <c:v>44816</c:v>
                </c:pt>
                <c:pt idx="679">
                  <c:v>44817</c:v>
                </c:pt>
                <c:pt idx="680">
                  <c:v>44818</c:v>
                </c:pt>
                <c:pt idx="681">
                  <c:v>44819</c:v>
                </c:pt>
                <c:pt idx="682">
                  <c:v>44820</c:v>
                </c:pt>
                <c:pt idx="683">
                  <c:v>44823</c:v>
                </c:pt>
                <c:pt idx="684">
                  <c:v>44824</c:v>
                </c:pt>
                <c:pt idx="685">
                  <c:v>44825</c:v>
                </c:pt>
                <c:pt idx="686">
                  <c:v>44826</c:v>
                </c:pt>
              </c:numCache>
            </c:numRef>
          </c:cat>
          <c:val>
            <c:numRef>
              <c:f>Acciones!$T$3:$T$689</c:f>
              <c:numCache>
                <c:formatCode>0.00000</c:formatCode>
                <c:ptCount val="68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100</c:v>
                </c:pt>
                <c:pt idx="270">
                  <c:v>100</c:v>
                </c:pt>
                <c:pt idx="271">
                  <c:v>100</c:v>
                </c:pt>
                <c:pt idx="272">
                  <c:v>100</c:v>
                </c:pt>
                <c:pt idx="273">
                  <c:v>100</c:v>
                </c:pt>
                <c:pt idx="274">
                  <c:v>100</c:v>
                </c:pt>
                <c:pt idx="275">
                  <c:v>100</c:v>
                </c:pt>
                <c:pt idx="276">
                  <c:v>100</c:v>
                </c:pt>
                <c:pt idx="277">
                  <c:v>100</c:v>
                </c:pt>
                <c:pt idx="278">
                  <c:v>100</c:v>
                </c:pt>
                <c:pt idx="279">
                  <c:v>100</c:v>
                </c:pt>
                <c:pt idx="280">
                  <c:v>100</c:v>
                </c:pt>
                <c:pt idx="281">
                  <c:v>100</c:v>
                </c:pt>
                <c:pt idx="282">
                  <c:v>100</c:v>
                </c:pt>
                <c:pt idx="283">
                  <c:v>100</c:v>
                </c:pt>
                <c:pt idx="284">
                  <c:v>100</c:v>
                </c:pt>
                <c:pt idx="285">
                  <c:v>100</c:v>
                </c:pt>
                <c:pt idx="286">
                  <c:v>100</c:v>
                </c:pt>
                <c:pt idx="287">
                  <c:v>100</c:v>
                </c:pt>
                <c:pt idx="288">
                  <c:v>100</c:v>
                </c:pt>
                <c:pt idx="289">
                  <c:v>100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100</c:v>
                </c:pt>
                <c:pt idx="298">
                  <c:v>100</c:v>
                </c:pt>
                <c:pt idx="299">
                  <c:v>100</c:v>
                </c:pt>
                <c:pt idx="300">
                  <c:v>100</c:v>
                </c:pt>
                <c:pt idx="301">
                  <c:v>100</c:v>
                </c:pt>
                <c:pt idx="302">
                  <c:v>100</c:v>
                </c:pt>
                <c:pt idx="303">
                  <c:v>100</c:v>
                </c:pt>
                <c:pt idx="304">
                  <c:v>100</c:v>
                </c:pt>
                <c:pt idx="305">
                  <c:v>100</c:v>
                </c:pt>
                <c:pt idx="306">
                  <c:v>100</c:v>
                </c:pt>
                <c:pt idx="307">
                  <c:v>100</c:v>
                </c:pt>
                <c:pt idx="308">
                  <c:v>100</c:v>
                </c:pt>
                <c:pt idx="309">
                  <c:v>100</c:v>
                </c:pt>
                <c:pt idx="310">
                  <c:v>100</c:v>
                </c:pt>
                <c:pt idx="311">
                  <c:v>100</c:v>
                </c:pt>
                <c:pt idx="312">
                  <c:v>100</c:v>
                </c:pt>
                <c:pt idx="313">
                  <c:v>100</c:v>
                </c:pt>
                <c:pt idx="314">
                  <c:v>100</c:v>
                </c:pt>
                <c:pt idx="315">
                  <c:v>100</c:v>
                </c:pt>
                <c:pt idx="316">
                  <c:v>100</c:v>
                </c:pt>
                <c:pt idx="317">
                  <c:v>100</c:v>
                </c:pt>
                <c:pt idx="318">
                  <c:v>100</c:v>
                </c:pt>
                <c:pt idx="319">
                  <c:v>100</c:v>
                </c:pt>
                <c:pt idx="320">
                  <c:v>100</c:v>
                </c:pt>
                <c:pt idx="321">
                  <c:v>100</c:v>
                </c:pt>
                <c:pt idx="322">
                  <c:v>100</c:v>
                </c:pt>
                <c:pt idx="323">
                  <c:v>100</c:v>
                </c:pt>
                <c:pt idx="324">
                  <c:v>100</c:v>
                </c:pt>
                <c:pt idx="325">
                  <c:v>100</c:v>
                </c:pt>
                <c:pt idx="326">
                  <c:v>100</c:v>
                </c:pt>
                <c:pt idx="327">
                  <c:v>100</c:v>
                </c:pt>
                <c:pt idx="328">
                  <c:v>100</c:v>
                </c:pt>
                <c:pt idx="329">
                  <c:v>100</c:v>
                </c:pt>
                <c:pt idx="330">
                  <c:v>100</c:v>
                </c:pt>
                <c:pt idx="331">
                  <c:v>100</c:v>
                </c:pt>
                <c:pt idx="332">
                  <c:v>100</c:v>
                </c:pt>
                <c:pt idx="333">
                  <c:v>100</c:v>
                </c:pt>
                <c:pt idx="334">
                  <c:v>100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100</c:v>
                </c:pt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100</c:v>
                </c:pt>
                <c:pt idx="479">
                  <c:v>100</c:v>
                </c:pt>
                <c:pt idx="480">
                  <c:v>100</c:v>
                </c:pt>
                <c:pt idx="481">
                  <c:v>100</c:v>
                </c:pt>
                <c:pt idx="482">
                  <c:v>100</c:v>
                </c:pt>
                <c:pt idx="483">
                  <c:v>100</c:v>
                </c:pt>
                <c:pt idx="484">
                  <c:v>100</c:v>
                </c:pt>
                <c:pt idx="485">
                  <c:v>100</c:v>
                </c:pt>
                <c:pt idx="486">
                  <c:v>100</c:v>
                </c:pt>
                <c:pt idx="487">
                  <c:v>100</c:v>
                </c:pt>
                <c:pt idx="488">
                  <c:v>100</c:v>
                </c:pt>
                <c:pt idx="489">
                  <c:v>100</c:v>
                </c:pt>
                <c:pt idx="490">
                  <c:v>100</c:v>
                </c:pt>
                <c:pt idx="491">
                  <c:v>100</c:v>
                </c:pt>
                <c:pt idx="492">
                  <c:v>100</c:v>
                </c:pt>
                <c:pt idx="493">
                  <c:v>100</c:v>
                </c:pt>
                <c:pt idx="494">
                  <c:v>100</c:v>
                </c:pt>
                <c:pt idx="495">
                  <c:v>100</c:v>
                </c:pt>
                <c:pt idx="496">
                  <c:v>100</c:v>
                </c:pt>
                <c:pt idx="497">
                  <c:v>100</c:v>
                </c:pt>
                <c:pt idx="498">
                  <c:v>100</c:v>
                </c:pt>
                <c:pt idx="499">
                  <c:v>100</c:v>
                </c:pt>
                <c:pt idx="500">
                  <c:v>100</c:v>
                </c:pt>
                <c:pt idx="501">
                  <c:v>100</c:v>
                </c:pt>
                <c:pt idx="502">
                  <c:v>100</c:v>
                </c:pt>
                <c:pt idx="503">
                  <c:v>100</c:v>
                </c:pt>
                <c:pt idx="504">
                  <c:v>100</c:v>
                </c:pt>
                <c:pt idx="505">
                  <c:v>100</c:v>
                </c:pt>
                <c:pt idx="506">
                  <c:v>100</c:v>
                </c:pt>
                <c:pt idx="507">
                  <c:v>100</c:v>
                </c:pt>
                <c:pt idx="508">
                  <c:v>100</c:v>
                </c:pt>
                <c:pt idx="509">
                  <c:v>100</c:v>
                </c:pt>
                <c:pt idx="510">
                  <c:v>100</c:v>
                </c:pt>
                <c:pt idx="511">
                  <c:v>100</c:v>
                </c:pt>
                <c:pt idx="512">
                  <c:v>100</c:v>
                </c:pt>
                <c:pt idx="513">
                  <c:v>100</c:v>
                </c:pt>
                <c:pt idx="514">
                  <c:v>100</c:v>
                </c:pt>
                <c:pt idx="515">
                  <c:v>100</c:v>
                </c:pt>
                <c:pt idx="516">
                  <c:v>100</c:v>
                </c:pt>
                <c:pt idx="517">
                  <c:v>100</c:v>
                </c:pt>
                <c:pt idx="518">
                  <c:v>100</c:v>
                </c:pt>
                <c:pt idx="519">
                  <c:v>100</c:v>
                </c:pt>
                <c:pt idx="520">
                  <c:v>100</c:v>
                </c:pt>
                <c:pt idx="521">
                  <c:v>100</c:v>
                </c:pt>
                <c:pt idx="522">
                  <c:v>100</c:v>
                </c:pt>
                <c:pt idx="523">
                  <c:v>100</c:v>
                </c:pt>
                <c:pt idx="524">
                  <c:v>100</c:v>
                </c:pt>
                <c:pt idx="525">
                  <c:v>100</c:v>
                </c:pt>
                <c:pt idx="526">
                  <c:v>100</c:v>
                </c:pt>
                <c:pt idx="527">
                  <c:v>100</c:v>
                </c:pt>
                <c:pt idx="528">
                  <c:v>100</c:v>
                </c:pt>
                <c:pt idx="529">
                  <c:v>100</c:v>
                </c:pt>
                <c:pt idx="530">
                  <c:v>100</c:v>
                </c:pt>
                <c:pt idx="531">
                  <c:v>100</c:v>
                </c:pt>
                <c:pt idx="532">
                  <c:v>100</c:v>
                </c:pt>
                <c:pt idx="533">
                  <c:v>100</c:v>
                </c:pt>
                <c:pt idx="534">
                  <c:v>100</c:v>
                </c:pt>
                <c:pt idx="535">
                  <c:v>100</c:v>
                </c:pt>
                <c:pt idx="536">
                  <c:v>100</c:v>
                </c:pt>
                <c:pt idx="537">
                  <c:v>100</c:v>
                </c:pt>
                <c:pt idx="538">
                  <c:v>100</c:v>
                </c:pt>
                <c:pt idx="539">
                  <c:v>100</c:v>
                </c:pt>
                <c:pt idx="540">
                  <c:v>100</c:v>
                </c:pt>
                <c:pt idx="541">
                  <c:v>100</c:v>
                </c:pt>
                <c:pt idx="542">
                  <c:v>100</c:v>
                </c:pt>
                <c:pt idx="543">
                  <c:v>100</c:v>
                </c:pt>
                <c:pt idx="544">
                  <c:v>100</c:v>
                </c:pt>
                <c:pt idx="545">
                  <c:v>100</c:v>
                </c:pt>
                <c:pt idx="546">
                  <c:v>100</c:v>
                </c:pt>
                <c:pt idx="547">
                  <c:v>100</c:v>
                </c:pt>
                <c:pt idx="548">
                  <c:v>100</c:v>
                </c:pt>
                <c:pt idx="549">
                  <c:v>100</c:v>
                </c:pt>
                <c:pt idx="550">
                  <c:v>100</c:v>
                </c:pt>
                <c:pt idx="551">
                  <c:v>100</c:v>
                </c:pt>
                <c:pt idx="552">
                  <c:v>100</c:v>
                </c:pt>
                <c:pt idx="553">
                  <c:v>100</c:v>
                </c:pt>
                <c:pt idx="554">
                  <c:v>100</c:v>
                </c:pt>
                <c:pt idx="555">
                  <c:v>100</c:v>
                </c:pt>
                <c:pt idx="556">
                  <c:v>100</c:v>
                </c:pt>
                <c:pt idx="557">
                  <c:v>100</c:v>
                </c:pt>
                <c:pt idx="558">
                  <c:v>100</c:v>
                </c:pt>
                <c:pt idx="559">
                  <c:v>100</c:v>
                </c:pt>
                <c:pt idx="560">
                  <c:v>100</c:v>
                </c:pt>
                <c:pt idx="561">
                  <c:v>100</c:v>
                </c:pt>
                <c:pt idx="562">
                  <c:v>100</c:v>
                </c:pt>
                <c:pt idx="563">
                  <c:v>100</c:v>
                </c:pt>
                <c:pt idx="564">
                  <c:v>100</c:v>
                </c:pt>
                <c:pt idx="565">
                  <c:v>100</c:v>
                </c:pt>
                <c:pt idx="566">
                  <c:v>100</c:v>
                </c:pt>
                <c:pt idx="567">
                  <c:v>100</c:v>
                </c:pt>
                <c:pt idx="568">
                  <c:v>100</c:v>
                </c:pt>
                <c:pt idx="569">
                  <c:v>100</c:v>
                </c:pt>
                <c:pt idx="570">
                  <c:v>100</c:v>
                </c:pt>
                <c:pt idx="571">
                  <c:v>100</c:v>
                </c:pt>
                <c:pt idx="572">
                  <c:v>100</c:v>
                </c:pt>
                <c:pt idx="573">
                  <c:v>100</c:v>
                </c:pt>
                <c:pt idx="574">
                  <c:v>100</c:v>
                </c:pt>
                <c:pt idx="575">
                  <c:v>100</c:v>
                </c:pt>
                <c:pt idx="576">
                  <c:v>100</c:v>
                </c:pt>
                <c:pt idx="577">
                  <c:v>100</c:v>
                </c:pt>
                <c:pt idx="578">
                  <c:v>100</c:v>
                </c:pt>
                <c:pt idx="579">
                  <c:v>100</c:v>
                </c:pt>
                <c:pt idx="580">
                  <c:v>100</c:v>
                </c:pt>
                <c:pt idx="581">
                  <c:v>100</c:v>
                </c:pt>
                <c:pt idx="582">
                  <c:v>100</c:v>
                </c:pt>
                <c:pt idx="583">
                  <c:v>100</c:v>
                </c:pt>
                <c:pt idx="584">
                  <c:v>100</c:v>
                </c:pt>
                <c:pt idx="585">
                  <c:v>100</c:v>
                </c:pt>
                <c:pt idx="586">
                  <c:v>100</c:v>
                </c:pt>
                <c:pt idx="587">
                  <c:v>100</c:v>
                </c:pt>
                <c:pt idx="588">
                  <c:v>100</c:v>
                </c:pt>
                <c:pt idx="589">
                  <c:v>100</c:v>
                </c:pt>
                <c:pt idx="590">
                  <c:v>100</c:v>
                </c:pt>
                <c:pt idx="591">
                  <c:v>100</c:v>
                </c:pt>
                <c:pt idx="592">
                  <c:v>100</c:v>
                </c:pt>
                <c:pt idx="593">
                  <c:v>100</c:v>
                </c:pt>
                <c:pt idx="594">
                  <c:v>100</c:v>
                </c:pt>
                <c:pt idx="595">
                  <c:v>100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100</c:v>
                </c:pt>
                <c:pt idx="600">
                  <c:v>100</c:v>
                </c:pt>
                <c:pt idx="601">
                  <c:v>100</c:v>
                </c:pt>
                <c:pt idx="602">
                  <c:v>100</c:v>
                </c:pt>
                <c:pt idx="603">
                  <c:v>100</c:v>
                </c:pt>
                <c:pt idx="604">
                  <c:v>100</c:v>
                </c:pt>
                <c:pt idx="605">
                  <c:v>100</c:v>
                </c:pt>
                <c:pt idx="606">
                  <c:v>100</c:v>
                </c:pt>
                <c:pt idx="607">
                  <c:v>100</c:v>
                </c:pt>
                <c:pt idx="608">
                  <c:v>100</c:v>
                </c:pt>
                <c:pt idx="609">
                  <c:v>100</c:v>
                </c:pt>
                <c:pt idx="610">
                  <c:v>100</c:v>
                </c:pt>
                <c:pt idx="611">
                  <c:v>100</c:v>
                </c:pt>
                <c:pt idx="612">
                  <c:v>100</c:v>
                </c:pt>
                <c:pt idx="613">
                  <c:v>100</c:v>
                </c:pt>
                <c:pt idx="614">
                  <c:v>100</c:v>
                </c:pt>
                <c:pt idx="615">
                  <c:v>100</c:v>
                </c:pt>
                <c:pt idx="616">
                  <c:v>100</c:v>
                </c:pt>
                <c:pt idx="617">
                  <c:v>100</c:v>
                </c:pt>
                <c:pt idx="618">
                  <c:v>100</c:v>
                </c:pt>
                <c:pt idx="619">
                  <c:v>100</c:v>
                </c:pt>
                <c:pt idx="620">
                  <c:v>100</c:v>
                </c:pt>
                <c:pt idx="621">
                  <c:v>100</c:v>
                </c:pt>
                <c:pt idx="622">
                  <c:v>100</c:v>
                </c:pt>
                <c:pt idx="623">
                  <c:v>100</c:v>
                </c:pt>
                <c:pt idx="624">
                  <c:v>100</c:v>
                </c:pt>
                <c:pt idx="625">
                  <c:v>100</c:v>
                </c:pt>
                <c:pt idx="626">
                  <c:v>100</c:v>
                </c:pt>
                <c:pt idx="627">
                  <c:v>100</c:v>
                </c:pt>
                <c:pt idx="628">
                  <c:v>100</c:v>
                </c:pt>
                <c:pt idx="629">
                  <c:v>100</c:v>
                </c:pt>
                <c:pt idx="630">
                  <c:v>100</c:v>
                </c:pt>
                <c:pt idx="631">
                  <c:v>100</c:v>
                </c:pt>
                <c:pt idx="632">
                  <c:v>100</c:v>
                </c:pt>
                <c:pt idx="633">
                  <c:v>100</c:v>
                </c:pt>
                <c:pt idx="634">
                  <c:v>100</c:v>
                </c:pt>
                <c:pt idx="635">
                  <c:v>100</c:v>
                </c:pt>
                <c:pt idx="636">
                  <c:v>100</c:v>
                </c:pt>
                <c:pt idx="637">
                  <c:v>100</c:v>
                </c:pt>
                <c:pt idx="638">
                  <c:v>100</c:v>
                </c:pt>
                <c:pt idx="639">
                  <c:v>100</c:v>
                </c:pt>
                <c:pt idx="640">
                  <c:v>100</c:v>
                </c:pt>
                <c:pt idx="641">
                  <c:v>100</c:v>
                </c:pt>
                <c:pt idx="642">
                  <c:v>100</c:v>
                </c:pt>
                <c:pt idx="643">
                  <c:v>100</c:v>
                </c:pt>
                <c:pt idx="644">
                  <c:v>100</c:v>
                </c:pt>
                <c:pt idx="645">
                  <c:v>100</c:v>
                </c:pt>
                <c:pt idx="646">
                  <c:v>100</c:v>
                </c:pt>
                <c:pt idx="647">
                  <c:v>100</c:v>
                </c:pt>
                <c:pt idx="648">
                  <c:v>100</c:v>
                </c:pt>
                <c:pt idx="649">
                  <c:v>100</c:v>
                </c:pt>
                <c:pt idx="650">
                  <c:v>100</c:v>
                </c:pt>
                <c:pt idx="651">
                  <c:v>100</c:v>
                </c:pt>
                <c:pt idx="652">
                  <c:v>100</c:v>
                </c:pt>
                <c:pt idx="653">
                  <c:v>100</c:v>
                </c:pt>
                <c:pt idx="654">
                  <c:v>100</c:v>
                </c:pt>
                <c:pt idx="655">
                  <c:v>100</c:v>
                </c:pt>
                <c:pt idx="656">
                  <c:v>100</c:v>
                </c:pt>
                <c:pt idx="657">
                  <c:v>100</c:v>
                </c:pt>
                <c:pt idx="658">
                  <c:v>100</c:v>
                </c:pt>
                <c:pt idx="659">
                  <c:v>100</c:v>
                </c:pt>
                <c:pt idx="660">
                  <c:v>100</c:v>
                </c:pt>
                <c:pt idx="661">
                  <c:v>100</c:v>
                </c:pt>
                <c:pt idx="662">
                  <c:v>100</c:v>
                </c:pt>
                <c:pt idx="663">
                  <c:v>100</c:v>
                </c:pt>
                <c:pt idx="664">
                  <c:v>100</c:v>
                </c:pt>
                <c:pt idx="665">
                  <c:v>100</c:v>
                </c:pt>
                <c:pt idx="666">
                  <c:v>100</c:v>
                </c:pt>
                <c:pt idx="667">
                  <c:v>100</c:v>
                </c:pt>
                <c:pt idx="668">
                  <c:v>100</c:v>
                </c:pt>
                <c:pt idx="669">
                  <c:v>100</c:v>
                </c:pt>
                <c:pt idx="670">
                  <c:v>100</c:v>
                </c:pt>
                <c:pt idx="671">
                  <c:v>100</c:v>
                </c:pt>
                <c:pt idx="672">
                  <c:v>100</c:v>
                </c:pt>
                <c:pt idx="673">
                  <c:v>100</c:v>
                </c:pt>
                <c:pt idx="674">
                  <c:v>100</c:v>
                </c:pt>
                <c:pt idx="675">
                  <c:v>100</c:v>
                </c:pt>
                <c:pt idx="676">
                  <c:v>100</c:v>
                </c:pt>
                <c:pt idx="677">
                  <c:v>100</c:v>
                </c:pt>
                <c:pt idx="678">
                  <c:v>100</c:v>
                </c:pt>
                <c:pt idx="679">
                  <c:v>100</c:v>
                </c:pt>
                <c:pt idx="680">
                  <c:v>100</c:v>
                </c:pt>
                <c:pt idx="681">
                  <c:v>100</c:v>
                </c:pt>
                <c:pt idx="682">
                  <c:v>100</c:v>
                </c:pt>
                <c:pt idx="683">
                  <c:v>100</c:v>
                </c:pt>
                <c:pt idx="684">
                  <c:v>100</c:v>
                </c:pt>
                <c:pt idx="685">
                  <c:v>100</c:v>
                </c:pt>
                <c:pt idx="68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F88-48CE-89B4-36DFF211E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912784"/>
        <c:axId val="621915984"/>
      </c:lineChart>
      <c:dateAx>
        <c:axId val="6219127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915984"/>
        <c:crosses val="autoZero"/>
        <c:auto val="1"/>
        <c:lblOffset val="100"/>
        <c:baseTimeUnit val="days"/>
      </c:dateAx>
      <c:valAx>
        <c:axId val="621915984"/>
        <c:scaling>
          <c:orientation val="minMax"/>
          <c:max val="850"/>
          <c:min val="2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91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Pasajeros</a:t>
            </a:r>
            <a:r>
              <a:rPr lang="es-MX" baseline="0"/>
              <a:t> según región de origen </a:t>
            </a:r>
          </a:p>
          <a:p>
            <a:pPr>
              <a:defRPr/>
            </a:pPr>
            <a:r>
              <a:rPr lang="es-MX" baseline="0"/>
              <a:t>respecto al mismo mes de 2019</a:t>
            </a:r>
            <a:endParaRPr lang="es-MX"/>
          </a:p>
        </c:rich>
      </c:tx>
      <c:layout>
        <c:manualLayout>
          <c:xMode val="edge"/>
          <c:yMode val="edge"/>
          <c:x val="0.3664094700356979"/>
          <c:y val="2.2956813473781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Pax_region!$B$19</c:f>
              <c:strCache>
                <c:ptCount val="1"/>
                <c:pt idx="0">
                  <c:v>Latinoamerica y el Caribe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1.1278450659827002E-16"/>
                  <c:y val="-3.50670213046111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98-4650-AEDD-ACF98954E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Pax_region!$C$17:$AG$18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Pax_region!$C$19:$AG$19</c:f>
              <c:numCache>
                <c:formatCode>0%</c:formatCode>
                <c:ptCount val="31"/>
                <c:pt idx="0">
                  <c:v>0.99230198827936766</c:v>
                </c:pt>
                <c:pt idx="1">
                  <c:v>1.0283603162659738</c:v>
                </c:pt>
                <c:pt idx="2">
                  <c:v>0.69093683575327203</c:v>
                </c:pt>
                <c:pt idx="3">
                  <c:v>0.13974047783938989</c:v>
                </c:pt>
                <c:pt idx="4">
                  <c:v>0.10725733647213638</c:v>
                </c:pt>
                <c:pt idx="5">
                  <c:v>0.16167929092903766</c:v>
                </c:pt>
                <c:pt idx="6">
                  <c:v>0.19623046441329692</c:v>
                </c:pt>
                <c:pt idx="7">
                  <c:v>0.21545228114664391</c:v>
                </c:pt>
                <c:pt idx="8">
                  <c:v>0.2946118436546728</c:v>
                </c:pt>
                <c:pt idx="9">
                  <c:v>0.36737935061537014</c:v>
                </c:pt>
                <c:pt idx="10">
                  <c:v>0.43702508193197243</c:v>
                </c:pt>
                <c:pt idx="11">
                  <c:v>0.47583995166269899</c:v>
                </c:pt>
                <c:pt idx="12">
                  <c:v>0.4892445594550065</c:v>
                </c:pt>
                <c:pt idx="13">
                  <c:v>0.44369971233404121</c:v>
                </c:pt>
                <c:pt idx="14">
                  <c:v>0.44779229171026158</c:v>
                </c:pt>
                <c:pt idx="15">
                  <c:v>0.45642785327450391</c:v>
                </c:pt>
                <c:pt idx="16">
                  <c:v>0.5288521206372141</c:v>
                </c:pt>
                <c:pt idx="17">
                  <c:v>0.61104726710482637</c:v>
                </c:pt>
                <c:pt idx="18">
                  <c:v>0.65679949137068361</c:v>
                </c:pt>
                <c:pt idx="19">
                  <c:v>0.67083975597250378</c:v>
                </c:pt>
                <c:pt idx="20">
                  <c:v>0.71273721731618378</c:v>
                </c:pt>
                <c:pt idx="21">
                  <c:v>0.74667692502999228</c:v>
                </c:pt>
                <c:pt idx="22">
                  <c:v>0.81833465146454198</c:v>
                </c:pt>
                <c:pt idx="23">
                  <c:v>0.84203926628911696</c:v>
                </c:pt>
                <c:pt idx="24">
                  <c:v>0.79532312400656446</c:v>
                </c:pt>
                <c:pt idx="25">
                  <c:v>0.80533436571906658</c:v>
                </c:pt>
                <c:pt idx="26">
                  <c:v>0.87595824575053971</c:v>
                </c:pt>
                <c:pt idx="27">
                  <c:v>0.89159284558018614</c:v>
                </c:pt>
                <c:pt idx="28" formatCode="0.0%">
                  <c:v>0.91084657530178614</c:v>
                </c:pt>
                <c:pt idx="29" formatCode="0.0%">
                  <c:v>0.91123759303092822</c:v>
                </c:pt>
                <c:pt idx="30" formatCode="0.0%">
                  <c:v>0.90489363998506545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98-4650-AEDD-ACF98954E88D}"/>
            </c:ext>
          </c:extLst>
        </c:ser>
        <c:ser>
          <c:idx val="2"/>
          <c:order val="1"/>
          <c:tx>
            <c:strRef>
              <c:f>Pax_region!$B$20</c:f>
              <c:strCache>
                <c:ptCount val="1"/>
                <c:pt idx="0">
                  <c:v>Africa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1.1382613300767585E-16"/>
                  <c:y val="-1.1196299637663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98-4650-AEDD-ACF98954E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Pax_region!$C$17:$AG$18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Pax_region!$C$20:$AG$20</c:f>
              <c:numCache>
                <c:formatCode>0%</c:formatCode>
                <c:ptCount val="31"/>
                <c:pt idx="0">
                  <c:v>1.0498809667226461</c:v>
                </c:pt>
                <c:pt idx="1">
                  <c:v>1.0365106440573157</c:v>
                </c:pt>
                <c:pt idx="2">
                  <c:v>0.71304037302503787</c:v>
                </c:pt>
                <c:pt idx="3">
                  <c:v>0.23053630802192659</c:v>
                </c:pt>
                <c:pt idx="4">
                  <c:v>0.20546590595887368</c:v>
                </c:pt>
                <c:pt idx="5">
                  <c:v>0.15281979212478999</c:v>
                </c:pt>
                <c:pt idx="6">
                  <c:v>0.19954689861185917</c:v>
                </c:pt>
                <c:pt idx="7">
                  <c:v>0.25667296455850069</c:v>
                </c:pt>
                <c:pt idx="8">
                  <c:v>0.29890012234102736</c:v>
                </c:pt>
                <c:pt idx="9">
                  <c:v>0.3433130511652901</c:v>
                </c:pt>
                <c:pt idx="10">
                  <c:v>0.39890559308677448</c:v>
                </c:pt>
                <c:pt idx="11">
                  <c:v>0.44264787870891026</c:v>
                </c:pt>
                <c:pt idx="12">
                  <c:v>0.4527773086754896</c:v>
                </c:pt>
                <c:pt idx="13">
                  <c:v>0.4351469361443</c:v>
                </c:pt>
                <c:pt idx="14">
                  <c:v>0.45090958437585316</c:v>
                </c:pt>
                <c:pt idx="15">
                  <c:v>0.45014291495579251</c:v>
                </c:pt>
                <c:pt idx="16">
                  <c:v>0.49941098761771968</c:v>
                </c:pt>
                <c:pt idx="17">
                  <c:v>0.53723948522254872</c:v>
                </c:pt>
                <c:pt idx="18">
                  <c:v>0.4949885853638441</c:v>
                </c:pt>
                <c:pt idx="19">
                  <c:v>0.5618667429486558</c:v>
                </c:pt>
                <c:pt idx="20">
                  <c:v>0.60125480417275234</c:v>
                </c:pt>
                <c:pt idx="21">
                  <c:v>0.60637290792669651</c:v>
                </c:pt>
                <c:pt idx="22">
                  <c:v>0.62214596141855427</c:v>
                </c:pt>
                <c:pt idx="23">
                  <c:v>0.62363529965289388</c:v>
                </c:pt>
                <c:pt idx="24">
                  <c:v>0.67989834244821157</c:v>
                </c:pt>
                <c:pt idx="25">
                  <c:v>0.75253040619420231</c:v>
                </c:pt>
                <c:pt idx="26">
                  <c:v>0.7890467360401956</c:v>
                </c:pt>
                <c:pt idx="27">
                  <c:v>0.80964197219287171</c:v>
                </c:pt>
                <c:pt idx="28">
                  <c:v>0.9126558658158459</c:v>
                </c:pt>
                <c:pt idx="29">
                  <c:v>0.86490561739305383</c:v>
                </c:pt>
                <c:pt idx="30">
                  <c:v>0.8703477179299467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98-4650-AEDD-ACF98954E88D}"/>
            </c:ext>
          </c:extLst>
        </c:ser>
        <c:ser>
          <c:idx val="3"/>
          <c:order val="2"/>
          <c:tx>
            <c:strRef>
              <c:f>Pax_region!$B$21</c:f>
              <c:strCache>
                <c:ptCount val="1"/>
                <c:pt idx="0">
                  <c:v>Europa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98-4650-AEDD-ACF98954E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Pax_region!$C$17:$AG$18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Pax_region!$C$21:$AG$21</c:f>
              <c:numCache>
                <c:formatCode>0%</c:formatCode>
                <c:ptCount val="31"/>
                <c:pt idx="0">
                  <c:v>1.0215844872915805</c:v>
                </c:pt>
                <c:pt idx="1">
                  <c:v>1.00501113575387</c:v>
                </c:pt>
                <c:pt idx="2">
                  <c:v>0.52743919761189939</c:v>
                </c:pt>
                <c:pt idx="3">
                  <c:v>5.9716553053284036E-2</c:v>
                </c:pt>
                <c:pt idx="4">
                  <c:v>6.7064251238536238E-2</c:v>
                </c:pt>
                <c:pt idx="5">
                  <c:v>0.10979294848059991</c:v>
                </c:pt>
                <c:pt idx="6">
                  <c:v>0.26938565210976362</c:v>
                </c:pt>
                <c:pt idx="7">
                  <c:v>0.36129975916979323</c:v>
                </c:pt>
                <c:pt idx="8">
                  <c:v>0.31515061158094837</c:v>
                </c:pt>
                <c:pt idx="9">
                  <c:v>0.2815363011141247</c:v>
                </c:pt>
                <c:pt idx="10">
                  <c:v>0.20895656577977295</c:v>
                </c:pt>
                <c:pt idx="11">
                  <c:v>0.24812466532366198</c:v>
                </c:pt>
                <c:pt idx="12">
                  <c:v>0.24298038164707944</c:v>
                </c:pt>
                <c:pt idx="13">
                  <c:v>0.20003024549732651</c:v>
                </c:pt>
                <c:pt idx="14">
                  <c:v>0.21409497501210184</c:v>
                </c:pt>
                <c:pt idx="15">
                  <c:v>0.20403957230941056</c:v>
                </c:pt>
                <c:pt idx="16">
                  <c:v>0.24886429029750243</c:v>
                </c:pt>
                <c:pt idx="17">
                  <c:v>0.36985823055341976</c:v>
                </c:pt>
                <c:pt idx="18">
                  <c:v>0.52487446846752595</c:v>
                </c:pt>
                <c:pt idx="19">
                  <c:v>0.60809190641987643</c:v>
                </c:pt>
                <c:pt idx="20">
                  <c:v>0.60318448964143079</c:v>
                </c:pt>
                <c:pt idx="21">
                  <c:v>0.63892850746974506</c:v>
                </c:pt>
                <c:pt idx="22">
                  <c:v>0.66441338925776006</c:v>
                </c:pt>
                <c:pt idx="23">
                  <c:v>0.63501053580580213</c:v>
                </c:pt>
                <c:pt idx="24">
                  <c:v>0.56727359110934295</c:v>
                </c:pt>
                <c:pt idx="25">
                  <c:v>0.62060385652426764</c:v>
                </c:pt>
                <c:pt idx="26">
                  <c:v>0.66788670284204843</c:v>
                </c:pt>
                <c:pt idx="27">
                  <c:v>0.72778912306240195</c:v>
                </c:pt>
                <c:pt idx="28">
                  <c:v>0.78605779630274619</c:v>
                </c:pt>
                <c:pt idx="29">
                  <c:v>0.76444012752840118</c:v>
                </c:pt>
                <c:pt idx="30">
                  <c:v>0.78041132540358482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98-4650-AEDD-ACF98954E88D}"/>
            </c:ext>
          </c:extLst>
        </c:ser>
        <c:ser>
          <c:idx val="0"/>
          <c:order val="3"/>
          <c:tx>
            <c:strRef>
              <c:f>Pax_region!$B$22</c:f>
              <c:strCache>
                <c:ptCount val="1"/>
                <c:pt idx="0">
                  <c:v>Middle East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Pax_region!$C$17:$AG$18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Pax_region!$C$22:$AG$22</c:f>
              <c:numCache>
                <c:formatCode>0%</c:formatCode>
                <c:ptCount val="31"/>
                <c:pt idx="0">
                  <c:v>1.0590499717373463</c:v>
                </c:pt>
                <c:pt idx="1">
                  <c:v>1.0233146705823741</c:v>
                </c:pt>
                <c:pt idx="2">
                  <c:v>0.52083527303009847</c:v>
                </c:pt>
                <c:pt idx="3">
                  <c:v>8.5832274968803066E-2</c:v>
                </c:pt>
                <c:pt idx="4">
                  <c:v>8.2561008514113743E-2</c:v>
                </c:pt>
                <c:pt idx="5">
                  <c:v>0.14647797341000904</c:v>
                </c:pt>
                <c:pt idx="6">
                  <c:v>0.18087936933985679</c:v>
                </c:pt>
                <c:pt idx="7">
                  <c:v>0.19827331237655446</c:v>
                </c:pt>
                <c:pt idx="8">
                  <c:v>0.23054857856827848</c:v>
                </c:pt>
                <c:pt idx="9">
                  <c:v>0.24004565726126367</c:v>
                </c:pt>
                <c:pt idx="10">
                  <c:v>0.24736633230249241</c:v>
                </c:pt>
                <c:pt idx="11">
                  <c:v>0.26724198236439739</c:v>
                </c:pt>
                <c:pt idx="12">
                  <c:v>0.2814049267405675</c:v>
                </c:pt>
                <c:pt idx="13">
                  <c:v>0.26454629617822639</c:v>
                </c:pt>
                <c:pt idx="14">
                  <c:v>0.27374532933239509</c:v>
                </c:pt>
                <c:pt idx="15">
                  <c:v>0.28352565549147174</c:v>
                </c:pt>
                <c:pt idx="16">
                  <c:v>0.32430542338286256</c:v>
                </c:pt>
                <c:pt idx="17">
                  <c:v>0.33239452169762618</c:v>
                </c:pt>
                <c:pt idx="18">
                  <c:v>0.38136591527517177</c:v>
                </c:pt>
                <c:pt idx="19">
                  <c:v>0.40929142677212826</c:v>
                </c:pt>
                <c:pt idx="20">
                  <c:v>0.4789432560932228</c:v>
                </c:pt>
                <c:pt idx="21">
                  <c:v>0.53726856223617814</c:v>
                </c:pt>
                <c:pt idx="22">
                  <c:v>0.59716945165506818</c:v>
                </c:pt>
                <c:pt idx="23">
                  <c:v>0.62670102058466037</c:v>
                </c:pt>
                <c:pt idx="24">
                  <c:v>0.60346307873630778</c:v>
                </c:pt>
                <c:pt idx="25">
                  <c:v>0.65017388017441335</c:v>
                </c:pt>
                <c:pt idx="26">
                  <c:v>0.72476176259606129</c:v>
                </c:pt>
                <c:pt idx="27">
                  <c:v>0.68370359782360035</c:v>
                </c:pt>
                <c:pt idx="28">
                  <c:v>0.83491996958010462</c:v>
                </c:pt>
                <c:pt idx="29">
                  <c:v>0.71806470818534263</c:v>
                </c:pt>
                <c:pt idx="30">
                  <c:v>0.78546267985813001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B98-4650-AEDD-ACF98954E88D}"/>
            </c:ext>
          </c:extLst>
        </c:ser>
        <c:ser>
          <c:idx val="4"/>
          <c:order val="4"/>
          <c:tx>
            <c:strRef>
              <c:f>Pax_region!$B$23</c:f>
              <c:strCache>
                <c:ptCount val="1"/>
                <c:pt idx="0">
                  <c:v>Norteamerica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98-4650-AEDD-ACF98954E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Pax_region!$C$17:$AG$18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Pax_region!$C$23:$AG$23</c:f>
              <c:numCache>
                <c:formatCode>0%</c:formatCode>
                <c:ptCount val="31"/>
                <c:pt idx="0">
                  <c:v>1.044529771512805</c:v>
                </c:pt>
                <c:pt idx="1">
                  <c:v>1.032114359822039</c:v>
                </c:pt>
                <c:pt idx="2">
                  <c:v>0.49908689104969661</c:v>
                </c:pt>
                <c:pt idx="3">
                  <c:v>6.9826855841395724E-2</c:v>
                </c:pt>
                <c:pt idx="4">
                  <c:v>9.3241307022661521E-2</c:v>
                </c:pt>
                <c:pt idx="5">
                  <c:v>0.18800372429417811</c:v>
                </c:pt>
                <c:pt idx="6">
                  <c:v>0.26342425078687493</c:v>
                </c:pt>
                <c:pt idx="7">
                  <c:v>0.28540921378577133</c:v>
                </c:pt>
                <c:pt idx="8">
                  <c:v>0.32423316924581036</c:v>
                </c:pt>
                <c:pt idx="9">
                  <c:v>0.35233328792423563</c:v>
                </c:pt>
                <c:pt idx="10">
                  <c:v>0.36664033546962704</c:v>
                </c:pt>
                <c:pt idx="11">
                  <c:v>0.35752219154821507</c:v>
                </c:pt>
                <c:pt idx="12">
                  <c:v>0.3670573498953158</c:v>
                </c:pt>
                <c:pt idx="13">
                  <c:v>0.37865605030849769</c:v>
                </c:pt>
                <c:pt idx="14">
                  <c:v>0.48760614180188155</c:v>
                </c:pt>
                <c:pt idx="15">
                  <c:v>0.56462380155251723</c:v>
                </c:pt>
                <c:pt idx="16">
                  <c:v>0.63640733973222752</c:v>
                </c:pt>
                <c:pt idx="17">
                  <c:v>0.71735102365071268</c:v>
                </c:pt>
                <c:pt idx="18">
                  <c:v>0.78091820368619691</c:v>
                </c:pt>
                <c:pt idx="19">
                  <c:v>0.74215428491507573</c:v>
                </c:pt>
                <c:pt idx="20">
                  <c:v>0.76015110403278852</c:v>
                </c:pt>
                <c:pt idx="21">
                  <c:v>0.78926894540560677</c:v>
                </c:pt>
                <c:pt idx="22">
                  <c:v>0.85022528358156735</c:v>
                </c:pt>
                <c:pt idx="23">
                  <c:v>0.7991209101689063</c:v>
                </c:pt>
                <c:pt idx="24">
                  <c:v>0.73013340130125393</c:v>
                </c:pt>
                <c:pt idx="25">
                  <c:v>0.80166968069244426</c:v>
                </c:pt>
                <c:pt idx="26">
                  <c:v>0.85219760821193591</c:v>
                </c:pt>
                <c:pt idx="27">
                  <c:v>0.89443243088452618</c:v>
                </c:pt>
                <c:pt idx="28">
                  <c:v>0.85864379453351214</c:v>
                </c:pt>
                <c:pt idx="29">
                  <c:v>0.84786857757641909</c:v>
                </c:pt>
                <c:pt idx="30">
                  <c:v>0.84700544759263552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B98-4650-AEDD-ACF98954E88D}"/>
            </c:ext>
          </c:extLst>
        </c:ser>
        <c:ser>
          <c:idx val="5"/>
          <c:order val="5"/>
          <c:tx>
            <c:strRef>
              <c:f>Pax_region!$B$24</c:f>
              <c:strCache>
                <c:ptCount val="1"/>
                <c:pt idx="0">
                  <c:v>South West Pacific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98-4650-AEDD-ACF98954E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Pax_region!$C$17:$AG$18</c:f>
              <c:multiLvlStrCache>
                <c:ptCount val="3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Pax_region!$C$24:$AG$24</c:f>
              <c:numCache>
                <c:formatCode>0%</c:formatCode>
                <c:ptCount val="31"/>
                <c:pt idx="0">
                  <c:v>0.99625547551723015</c:v>
                </c:pt>
                <c:pt idx="1">
                  <c:v>0.93621424033023415</c:v>
                </c:pt>
                <c:pt idx="2">
                  <c:v>0.65201826078176539</c:v>
                </c:pt>
                <c:pt idx="3">
                  <c:v>6.2608528321182827E-2</c:v>
                </c:pt>
                <c:pt idx="4">
                  <c:v>8.0079316687756461E-2</c:v>
                </c:pt>
                <c:pt idx="5">
                  <c:v>0.14369422639920862</c:v>
                </c:pt>
                <c:pt idx="6">
                  <c:v>0.20459385295460811</c:v>
                </c:pt>
                <c:pt idx="7">
                  <c:v>0.17832297184396825</c:v>
                </c:pt>
                <c:pt idx="8">
                  <c:v>0.19964509534812333</c:v>
                </c:pt>
                <c:pt idx="9">
                  <c:v>0.22767352900858878</c:v>
                </c:pt>
                <c:pt idx="10">
                  <c:v>0.25134523207169135</c:v>
                </c:pt>
                <c:pt idx="11">
                  <c:v>0.35339817519352645</c:v>
                </c:pt>
                <c:pt idx="12">
                  <c:v>0.29152673446898159</c:v>
                </c:pt>
                <c:pt idx="13">
                  <c:v>0.33529061919472714</c:v>
                </c:pt>
                <c:pt idx="14">
                  <c:v>0.44654508804639093</c:v>
                </c:pt>
                <c:pt idx="15">
                  <c:v>0.52985846996621688</c:v>
                </c:pt>
                <c:pt idx="16">
                  <c:v>0.54822650784086424</c:v>
                </c:pt>
                <c:pt idx="17">
                  <c:v>0.48012201034553398</c:v>
                </c:pt>
                <c:pt idx="18">
                  <c:v>0.3387734139719854</c:v>
                </c:pt>
                <c:pt idx="19">
                  <c:v>0.21047747101145634</c:v>
                </c:pt>
                <c:pt idx="20">
                  <c:v>0.18264076397419698</c:v>
                </c:pt>
                <c:pt idx="21">
                  <c:v>0.18996118639982082</c:v>
                </c:pt>
                <c:pt idx="22">
                  <c:v>0.24810867013270338</c:v>
                </c:pt>
                <c:pt idx="23">
                  <c:v>0.38494782528863397</c:v>
                </c:pt>
                <c:pt idx="24">
                  <c:v>0.41624815243305513</c:v>
                </c:pt>
                <c:pt idx="25">
                  <c:v>0.4078617572796529</c:v>
                </c:pt>
                <c:pt idx="26">
                  <c:v>0.524613159514</c:v>
                </c:pt>
                <c:pt idx="27">
                  <c:v>0.68744841454352412</c:v>
                </c:pt>
                <c:pt idx="28">
                  <c:v>0.72003311823881999</c:v>
                </c:pt>
                <c:pt idx="29">
                  <c:v>0.72263588809262935</c:v>
                </c:pt>
                <c:pt idx="30">
                  <c:v>0.68461486742280631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B98-4650-AEDD-ACF98954E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0065160"/>
        <c:axId val="1840062600"/>
      </c:lineChart>
      <c:catAx>
        <c:axId val="184006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062600"/>
        <c:crosses val="autoZero"/>
        <c:auto val="1"/>
        <c:lblAlgn val="ctr"/>
        <c:lblOffset val="100"/>
        <c:noMultiLvlLbl val="0"/>
      </c:catAx>
      <c:valAx>
        <c:axId val="18400626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06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Precio del</a:t>
            </a:r>
            <a:r>
              <a:rPr lang="en-US" baseline="0"/>
              <a:t> barril de Petroleo</a:t>
            </a:r>
          </a:p>
          <a:p>
            <a:pPr>
              <a:defRPr/>
            </a:pPr>
            <a:r>
              <a:rPr lang="en-US" baseline="0"/>
              <a:t>US$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1'!$A$8466:$A$9392</c:f>
              <c:numCache>
                <c:formatCode>mmm\ dd\,\ yyyy</c:formatCode>
                <c:ptCount val="902"/>
                <c:pt idx="0">
                  <c:v>43497</c:v>
                </c:pt>
                <c:pt idx="1">
                  <c:v>43500</c:v>
                </c:pt>
                <c:pt idx="2">
                  <c:v>43501</c:v>
                </c:pt>
                <c:pt idx="3">
                  <c:v>43502</c:v>
                </c:pt>
                <c:pt idx="4">
                  <c:v>43503</c:v>
                </c:pt>
                <c:pt idx="5">
                  <c:v>43504</c:v>
                </c:pt>
                <c:pt idx="6">
                  <c:v>43507</c:v>
                </c:pt>
                <c:pt idx="7">
                  <c:v>43508</c:v>
                </c:pt>
                <c:pt idx="8">
                  <c:v>43509</c:v>
                </c:pt>
                <c:pt idx="9">
                  <c:v>43510</c:v>
                </c:pt>
                <c:pt idx="10">
                  <c:v>43511</c:v>
                </c:pt>
                <c:pt idx="11">
                  <c:v>43515</c:v>
                </c:pt>
                <c:pt idx="12">
                  <c:v>43516</c:v>
                </c:pt>
                <c:pt idx="13">
                  <c:v>43517</c:v>
                </c:pt>
                <c:pt idx="14">
                  <c:v>43518</c:v>
                </c:pt>
                <c:pt idx="15">
                  <c:v>43521</c:v>
                </c:pt>
                <c:pt idx="16">
                  <c:v>43522</c:v>
                </c:pt>
                <c:pt idx="17">
                  <c:v>43523</c:v>
                </c:pt>
                <c:pt idx="18">
                  <c:v>43524</c:v>
                </c:pt>
                <c:pt idx="19">
                  <c:v>43525</c:v>
                </c:pt>
                <c:pt idx="20">
                  <c:v>43528</c:v>
                </c:pt>
                <c:pt idx="21">
                  <c:v>43529</c:v>
                </c:pt>
                <c:pt idx="22">
                  <c:v>43530</c:v>
                </c:pt>
                <c:pt idx="23">
                  <c:v>43531</c:v>
                </c:pt>
                <c:pt idx="24">
                  <c:v>43532</c:v>
                </c:pt>
                <c:pt idx="25">
                  <c:v>43535</c:v>
                </c:pt>
                <c:pt idx="26">
                  <c:v>43536</c:v>
                </c:pt>
                <c:pt idx="27">
                  <c:v>43537</c:v>
                </c:pt>
                <c:pt idx="28">
                  <c:v>43538</c:v>
                </c:pt>
                <c:pt idx="29">
                  <c:v>43539</c:v>
                </c:pt>
                <c:pt idx="30">
                  <c:v>43542</c:v>
                </c:pt>
                <c:pt idx="31">
                  <c:v>43543</c:v>
                </c:pt>
                <c:pt idx="32">
                  <c:v>43544</c:v>
                </c:pt>
                <c:pt idx="33">
                  <c:v>43545</c:v>
                </c:pt>
                <c:pt idx="34">
                  <c:v>43546</c:v>
                </c:pt>
                <c:pt idx="35">
                  <c:v>43549</c:v>
                </c:pt>
                <c:pt idx="36">
                  <c:v>43550</c:v>
                </c:pt>
                <c:pt idx="37">
                  <c:v>43551</c:v>
                </c:pt>
                <c:pt idx="38">
                  <c:v>43552</c:v>
                </c:pt>
                <c:pt idx="39">
                  <c:v>43553</c:v>
                </c:pt>
                <c:pt idx="40">
                  <c:v>43556</c:v>
                </c:pt>
                <c:pt idx="41">
                  <c:v>43557</c:v>
                </c:pt>
                <c:pt idx="42">
                  <c:v>43558</c:v>
                </c:pt>
                <c:pt idx="43">
                  <c:v>43559</c:v>
                </c:pt>
                <c:pt idx="44">
                  <c:v>43560</c:v>
                </c:pt>
                <c:pt idx="45">
                  <c:v>43563</c:v>
                </c:pt>
                <c:pt idx="46">
                  <c:v>43564</c:v>
                </c:pt>
                <c:pt idx="47">
                  <c:v>43565</c:v>
                </c:pt>
                <c:pt idx="48">
                  <c:v>43566</c:v>
                </c:pt>
                <c:pt idx="49">
                  <c:v>43567</c:v>
                </c:pt>
                <c:pt idx="50">
                  <c:v>43570</c:v>
                </c:pt>
                <c:pt idx="51">
                  <c:v>43571</c:v>
                </c:pt>
                <c:pt idx="52">
                  <c:v>43572</c:v>
                </c:pt>
                <c:pt idx="53">
                  <c:v>43573</c:v>
                </c:pt>
                <c:pt idx="54">
                  <c:v>43577</c:v>
                </c:pt>
                <c:pt idx="55">
                  <c:v>43578</c:v>
                </c:pt>
                <c:pt idx="56">
                  <c:v>43579</c:v>
                </c:pt>
                <c:pt idx="57">
                  <c:v>43580</c:v>
                </c:pt>
                <c:pt idx="58">
                  <c:v>43581</c:v>
                </c:pt>
                <c:pt idx="59">
                  <c:v>43584</c:v>
                </c:pt>
                <c:pt idx="60">
                  <c:v>43585</c:v>
                </c:pt>
                <c:pt idx="61">
                  <c:v>43586</c:v>
                </c:pt>
                <c:pt idx="62">
                  <c:v>43587</c:v>
                </c:pt>
                <c:pt idx="63">
                  <c:v>43588</c:v>
                </c:pt>
                <c:pt idx="64">
                  <c:v>43591</c:v>
                </c:pt>
                <c:pt idx="65">
                  <c:v>43592</c:v>
                </c:pt>
                <c:pt idx="66">
                  <c:v>43593</c:v>
                </c:pt>
                <c:pt idx="67">
                  <c:v>43594</c:v>
                </c:pt>
                <c:pt idx="68">
                  <c:v>43595</c:v>
                </c:pt>
                <c:pt idx="69">
                  <c:v>43598</c:v>
                </c:pt>
                <c:pt idx="70">
                  <c:v>43599</c:v>
                </c:pt>
                <c:pt idx="71">
                  <c:v>43600</c:v>
                </c:pt>
                <c:pt idx="72">
                  <c:v>43601</c:v>
                </c:pt>
                <c:pt idx="73">
                  <c:v>43602</c:v>
                </c:pt>
                <c:pt idx="74">
                  <c:v>43605</c:v>
                </c:pt>
                <c:pt idx="75">
                  <c:v>43606</c:v>
                </c:pt>
                <c:pt idx="76">
                  <c:v>43607</c:v>
                </c:pt>
                <c:pt idx="77">
                  <c:v>43608</c:v>
                </c:pt>
                <c:pt idx="78">
                  <c:v>43609</c:v>
                </c:pt>
                <c:pt idx="79">
                  <c:v>43613</c:v>
                </c:pt>
                <c:pt idx="80">
                  <c:v>43614</c:v>
                </c:pt>
                <c:pt idx="81">
                  <c:v>43615</c:v>
                </c:pt>
                <c:pt idx="82">
                  <c:v>43616</c:v>
                </c:pt>
                <c:pt idx="83">
                  <c:v>43619</c:v>
                </c:pt>
                <c:pt idx="84">
                  <c:v>43620</c:v>
                </c:pt>
                <c:pt idx="85">
                  <c:v>43621</c:v>
                </c:pt>
                <c:pt idx="86">
                  <c:v>43622</c:v>
                </c:pt>
                <c:pt idx="87">
                  <c:v>43623</c:v>
                </c:pt>
                <c:pt idx="88">
                  <c:v>43626</c:v>
                </c:pt>
                <c:pt idx="89">
                  <c:v>43627</c:v>
                </c:pt>
                <c:pt idx="90">
                  <c:v>43628</c:v>
                </c:pt>
                <c:pt idx="91">
                  <c:v>43629</c:v>
                </c:pt>
                <c:pt idx="92">
                  <c:v>43630</c:v>
                </c:pt>
                <c:pt idx="93">
                  <c:v>43633</c:v>
                </c:pt>
                <c:pt idx="94">
                  <c:v>43634</c:v>
                </c:pt>
                <c:pt idx="95">
                  <c:v>43635</c:v>
                </c:pt>
                <c:pt idx="96">
                  <c:v>43636</c:v>
                </c:pt>
                <c:pt idx="97">
                  <c:v>43637</c:v>
                </c:pt>
                <c:pt idx="98">
                  <c:v>43640</c:v>
                </c:pt>
                <c:pt idx="99">
                  <c:v>43641</c:v>
                </c:pt>
                <c:pt idx="100">
                  <c:v>43642</c:v>
                </c:pt>
                <c:pt idx="101">
                  <c:v>43643</c:v>
                </c:pt>
                <c:pt idx="102">
                  <c:v>43644</c:v>
                </c:pt>
                <c:pt idx="103">
                  <c:v>43647</c:v>
                </c:pt>
                <c:pt idx="104">
                  <c:v>43648</c:v>
                </c:pt>
                <c:pt idx="105">
                  <c:v>43649</c:v>
                </c:pt>
                <c:pt idx="106">
                  <c:v>43654</c:v>
                </c:pt>
                <c:pt idx="107">
                  <c:v>43655</c:v>
                </c:pt>
                <c:pt idx="108">
                  <c:v>43656</c:v>
                </c:pt>
                <c:pt idx="109">
                  <c:v>43657</c:v>
                </c:pt>
                <c:pt idx="110">
                  <c:v>43658</c:v>
                </c:pt>
                <c:pt idx="111">
                  <c:v>43661</c:v>
                </c:pt>
                <c:pt idx="112">
                  <c:v>43662</c:v>
                </c:pt>
                <c:pt idx="113">
                  <c:v>43663</c:v>
                </c:pt>
                <c:pt idx="114">
                  <c:v>43664</c:v>
                </c:pt>
                <c:pt idx="115">
                  <c:v>43665</c:v>
                </c:pt>
                <c:pt idx="116">
                  <c:v>43668</c:v>
                </c:pt>
                <c:pt idx="117">
                  <c:v>43669</c:v>
                </c:pt>
                <c:pt idx="118">
                  <c:v>43670</c:v>
                </c:pt>
                <c:pt idx="119">
                  <c:v>43671</c:v>
                </c:pt>
                <c:pt idx="120">
                  <c:v>43672</c:v>
                </c:pt>
                <c:pt idx="121">
                  <c:v>43675</c:v>
                </c:pt>
                <c:pt idx="122">
                  <c:v>43676</c:v>
                </c:pt>
                <c:pt idx="123">
                  <c:v>43677</c:v>
                </c:pt>
                <c:pt idx="124">
                  <c:v>43678</c:v>
                </c:pt>
                <c:pt idx="125">
                  <c:v>43679</c:v>
                </c:pt>
                <c:pt idx="126">
                  <c:v>43682</c:v>
                </c:pt>
                <c:pt idx="127">
                  <c:v>43683</c:v>
                </c:pt>
                <c:pt idx="128">
                  <c:v>43684</c:v>
                </c:pt>
                <c:pt idx="129">
                  <c:v>43685</c:v>
                </c:pt>
                <c:pt idx="130">
                  <c:v>43686</c:v>
                </c:pt>
                <c:pt idx="131">
                  <c:v>43689</c:v>
                </c:pt>
                <c:pt idx="132">
                  <c:v>43690</c:v>
                </c:pt>
                <c:pt idx="133">
                  <c:v>43691</c:v>
                </c:pt>
                <c:pt idx="134">
                  <c:v>43692</c:v>
                </c:pt>
                <c:pt idx="135">
                  <c:v>43693</c:v>
                </c:pt>
                <c:pt idx="136">
                  <c:v>43696</c:v>
                </c:pt>
                <c:pt idx="137">
                  <c:v>43697</c:v>
                </c:pt>
                <c:pt idx="138">
                  <c:v>43698</c:v>
                </c:pt>
                <c:pt idx="139">
                  <c:v>43699</c:v>
                </c:pt>
                <c:pt idx="140">
                  <c:v>43700</c:v>
                </c:pt>
                <c:pt idx="141">
                  <c:v>43703</c:v>
                </c:pt>
                <c:pt idx="142">
                  <c:v>43704</c:v>
                </c:pt>
                <c:pt idx="143">
                  <c:v>43705</c:v>
                </c:pt>
                <c:pt idx="144">
                  <c:v>43706</c:v>
                </c:pt>
                <c:pt idx="145">
                  <c:v>43707</c:v>
                </c:pt>
                <c:pt idx="146">
                  <c:v>43711</c:v>
                </c:pt>
                <c:pt idx="147">
                  <c:v>43712</c:v>
                </c:pt>
                <c:pt idx="148">
                  <c:v>43713</c:v>
                </c:pt>
                <c:pt idx="149">
                  <c:v>43714</c:v>
                </c:pt>
                <c:pt idx="150">
                  <c:v>43717</c:v>
                </c:pt>
                <c:pt idx="151">
                  <c:v>43718</c:v>
                </c:pt>
                <c:pt idx="152">
                  <c:v>43719</c:v>
                </c:pt>
                <c:pt idx="153">
                  <c:v>43720</c:v>
                </c:pt>
                <c:pt idx="154">
                  <c:v>43721</c:v>
                </c:pt>
                <c:pt idx="155">
                  <c:v>43724</c:v>
                </c:pt>
                <c:pt idx="156">
                  <c:v>43725</c:v>
                </c:pt>
                <c:pt idx="157">
                  <c:v>43726</c:v>
                </c:pt>
                <c:pt idx="158">
                  <c:v>43727</c:v>
                </c:pt>
                <c:pt idx="159">
                  <c:v>43728</c:v>
                </c:pt>
                <c:pt idx="160">
                  <c:v>43731</c:v>
                </c:pt>
                <c:pt idx="161">
                  <c:v>43732</c:v>
                </c:pt>
                <c:pt idx="162">
                  <c:v>43733</c:v>
                </c:pt>
                <c:pt idx="163">
                  <c:v>43734</c:v>
                </c:pt>
                <c:pt idx="164">
                  <c:v>43735</c:v>
                </c:pt>
                <c:pt idx="165">
                  <c:v>43738</c:v>
                </c:pt>
                <c:pt idx="166">
                  <c:v>43739</c:v>
                </c:pt>
                <c:pt idx="167">
                  <c:v>43740</c:v>
                </c:pt>
                <c:pt idx="168">
                  <c:v>43741</c:v>
                </c:pt>
                <c:pt idx="169">
                  <c:v>43742</c:v>
                </c:pt>
                <c:pt idx="170">
                  <c:v>43745</c:v>
                </c:pt>
                <c:pt idx="171">
                  <c:v>43746</c:v>
                </c:pt>
                <c:pt idx="172">
                  <c:v>43747</c:v>
                </c:pt>
                <c:pt idx="173">
                  <c:v>43748</c:v>
                </c:pt>
                <c:pt idx="174">
                  <c:v>43749</c:v>
                </c:pt>
                <c:pt idx="175">
                  <c:v>43752</c:v>
                </c:pt>
                <c:pt idx="176">
                  <c:v>43753</c:v>
                </c:pt>
                <c:pt idx="177">
                  <c:v>43754</c:v>
                </c:pt>
                <c:pt idx="178">
                  <c:v>43755</c:v>
                </c:pt>
                <c:pt idx="179">
                  <c:v>43756</c:v>
                </c:pt>
                <c:pt idx="180">
                  <c:v>43759</c:v>
                </c:pt>
                <c:pt idx="181">
                  <c:v>43760</c:v>
                </c:pt>
                <c:pt idx="182">
                  <c:v>43761</c:v>
                </c:pt>
                <c:pt idx="183">
                  <c:v>43762</c:v>
                </c:pt>
                <c:pt idx="184">
                  <c:v>43763</c:v>
                </c:pt>
                <c:pt idx="185">
                  <c:v>43766</c:v>
                </c:pt>
                <c:pt idx="186">
                  <c:v>43767</c:v>
                </c:pt>
                <c:pt idx="187">
                  <c:v>43768</c:v>
                </c:pt>
                <c:pt idx="188">
                  <c:v>43769</c:v>
                </c:pt>
                <c:pt idx="189">
                  <c:v>43770</c:v>
                </c:pt>
                <c:pt idx="190">
                  <c:v>43773</c:v>
                </c:pt>
                <c:pt idx="191">
                  <c:v>43774</c:v>
                </c:pt>
                <c:pt idx="192">
                  <c:v>43775</c:v>
                </c:pt>
                <c:pt idx="193">
                  <c:v>43776</c:v>
                </c:pt>
                <c:pt idx="194">
                  <c:v>43777</c:v>
                </c:pt>
                <c:pt idx="195">
                  <c:v>43781</c:v>
                </c:pt>
                <c:pt idx="196">
                  <c:v>43782</c:v>
                </c:pt>
                <c:pt idx="197">
                  <c:v>43783</c:v>
                </c:pt>
                <c:pt idx="198">
                  <c:v>43784</c:v>
                </c:pt>
                <c:pt idx="199">
                  <c:v>43787</c:v>
                </c:pt>
                <c:pt idx="200">
                  <c:v>43788</c:v>
                </c:pt>
                <c:pt idx="201">
                  <c:v>43789</c:v>
                </c:pt>
                <c:pt idx="202">
                  <c:v>43790</c:v>
                </c:pt>
                <c:pt idx="203">
                  <c:v>43791</c:v>
                </c:pt>
                <c:pt idx="204">
                  <c:v>43794</c:v>
                </c:pt>
                <c:pt idx="205">
                  <c:v>43795</c:v>
                </c:pt>
                <c:pt idx="206">
                  <c:v>43796</c:v>
                </c:pt>
                <c:pt idx="207">
                  <c:v>43798</c:v>
                </c:pt>
                <c:pt idx="208">
                  <c:v>43801</c:v>
                </c:pt>
                <c:pt idx="209">
                  <c:v>43802</c:v>
                </c:pt>
                <c:pt idx="210">
                  <c:v>43803</c:v>
                </c:pt>
                <c:pt idx="211">
                  <c:v>43804</c:v>
                </c:pt>
                <c:pt idx="212">
                  <c:v>43805</c:v>
                </c:pt>
                <c:pt idx="213">
                  <c:v>43808</c:v>
                </c:pt>
                <c:pt idx="214">
                  <c:v>43809</c:v>
                </c:pt>
                <c:pt idx="215">
                  <c:v>43810</c:v>
                </c:pt>
                <c:pt idx="216">
                  <c:v>43811</c:v>
                </c:pt>
                <c:pt idx="217">
                  <c:v>43812</c:v>
                </c:pt>
                <c:pt idx="218">
                  <c:v>43815</c:v>
                </c:pt>
                <c:pt idx="219">
                  <c:v>43816</c:v>
                </c:pt>
                <c:pt idx="220">
                  <c:v>43817</c:v>
                </c:pt>
                <c:pt idx="221">
                  <c:v>43818</c:v>
                </c:pt>
                <c:pt idx="222">
                  <c:v>43819</c:v>
                </c:pt>
                <c:pt idx="223">
                  <c:v>43822</c:v>
                </c:pt>
                <c:pt idx="224">
                  <c:v>43823</c:v>
                </c:pt>
                <c:pt idx="225">
                  <c:v>43825</c:v>
                </c:pt>
                <c:pt idx="226">
                  <c:v>43826</c:v>
                </c:pt>
                <c:pt idx="227">
                  <c:v>43829</c:v>
                </c:pt>
                <c:pt idx="228">
                  <c:v>43830</c:v>
                </c:pt>
                <c:pt idx="229">
                  <c:v>43832</c:v>
                </c:pt>
                <c:pt idx="230">
                  <c:v>43833</c:v>
                </c:pt>
                <c:pt idx="231">
                  <c:v>43836</c:v>
                </c:pt>
                <c:pt idx="232">
                  <c:v>43837</c:v>
                </c:pt>
                <c:pt idx="233">
                  <c:v>43838</c:v>
                </c:pt>
                <c:pt idx="234">
                  <c:v>43839</c:v>
                </c:pt>
                <c:pt idx="235">
                  <c:v>43840</c:v>
                </c:pt>
                <c:pt idx="236">
                  <c:v>43843</c:v>
                </c:pt>
                <c:pt idx="237">
                  <c:v>43844</c:v>
                </c:pt>
                <c:pt idx="238">
                  <c:v>43845</c:v>
                </c:pt>
                <c:pt idx="239">
                  <c:v>43846</c:v>
                </c:pt>
                <c:pt idx="240">
                  <c:v>43847</c:v>
                </c:pt>
                <c:pt idx="241">
                  <c:v>43851</c:v>
                </c:pt>
                <c:pt idx="242">
                  <c:v>43852</c:v>
                </c:pt>
                <c:pt idx="243">
                  <c:v>43853</c:v>
                </c:pt>
                <c:pt idx="244">
                  <c:v>43854</c:v>
                </c:pt>
                <c:pt idx="245">
                  <c:v>43857</c:v>
                </c:pt>
                <c:pt idx="246">
                  <c:v>43858</c:v>
                </c:pt>
                <c:pt idx="247">
                  <c:v>43859</c:v>
                </c:pt>
                <c:pt idx="248">
                  <c:v>43860</c:v>
                </c:pt>
                <c:pt idx="249">
                  <c:v>43861</c:v>
                </c:pt>
                <c:pt idx="250">
                  <c:v>43864</c:v>
                </c:pt>
                <c:pt idx="251">
                  <c:v>43865</c:v>
                </c:pt>
                <c:pt idx="252">
                  <c:v>43866</c:v>
                </c:pt>
                <c:pt idx="253">
                  <c:v>43867</c:v>
                </c:pt>
                <c:pt idx="254">
                  <c:v>43868</c:v>
                </c:pt>
                <c:pt idx="255">
                  <c:v>43871</c:v>
                </c:pt>
                <c:pt idx="256">
                  <c:v>43872</c:v>
                </c:pt>
                <c:pt idx="257">
                  <c:v>43873</c:v>
                </c:pt>
                <c:pt idx="258">
                  <c:v>43874</c:v>
                </c:pt>
                <c:pt idx="259">
                  <c:v>43875</c:v>
                </c:pt>
                <c:pt idx="260">
                  <c:v>43879</c:v>
                </c:pt>
                <c:pt idx="261">
                  <c:v>43880</c:v>
                </c:pt>
                <c:pt idx="262">
                  <c:v>43881</c:v>
                </c:pt>
                <c:pt idx="263">
                  <c:v>43882</c:v>
                </c:pt>
                <c:pt idx="264">
                  <c:v>43885</c:v>
                </c:pt>
                <c:pt idx="265">
                  <c:v>43886</c:v>
                </c:pt>
                <c:pt idx="266">
                  <c:v>43887</c:v>
                </c:pt>
                <c:pt idx="267">
                  <c:v>43888</c:v>
                </c:pt>
                <c:pt idx="268">
                  <c:v>43889</c:v>
                </c:pt>
                <c:pt idx="269">
                  <c:v>43892</c:v>
                </c:pt>
                <c:pt idx="270">
                  <c:v>43893</c:v>
                </c:pt>
                <c:pt idx="271">
                  <c:v>43894</c:v>
                </c:pt>
                <c:pt idx="272">
                  <c:v>43895</c:v>
                </c:pt>
                <c:pt idx="273">
                  <c:v>43896</c:v>
                </c:pt>
                <c:pt idx="274">
                  <c:v>43899</c:v>
                </c:pt>
                <c:pt idx="275">
                  <c:v>43900</c:v>
                </c:pt>
                <c:pt idx="276">
                  <c:v>43901</c:v>
                </c:pt>
                <c:pt idx="277">
                  <c:v>43902</c:v>
                </c:pt>
                <c:pt idx="278">
                  <c:v>43903</c:v>
                </c:pt>
                <c:pt idx="279">
                  <c:v>43906</c:v>
                </c:pt>
                <c:pt idx="280">
                  <c:v>43907</c:v>
                </c:pt>
                <c:pt idx="281">
                  <c:v>43908</c:v>
                </c:pt>
                <c:pt idx="282">
                  <c:v>43909</c:v>
                </c:pt>
                <c:pt idx="283">
                  <c:v>43910</c:v>
                </c:pt>
                <c:pt idx="284">
                  <c:v>43913</c:v>
                </c:pt>
                <c:pt idx="285">
                  <c:v>43914</c:v>
                </c:pt>
                <c:pt idx="286">
                  <c:v>43915</c:v>
                </c:pt>
                <c:pt idx="287">
                  <c:v>43916</c:v>
                </c:pt>
                <c:pt idx="288">
                  <c:v>43917</c:v>
                </c:pt>
                <c:pt idx="289">
                  <c:v>43920</c:v>
                </c:pt>
                <c:pt idx="290">
                  <c:v>43921</c:v>
                </c:pt>
                <c:pt idx="291">
                  <c:v>43922</c:v>
                </c:pt>
                <c:pt idx="292">
                  <c:v>43923</c:v>
                </c:pt>
                <c:pt idx="293">
                  <c:v>43924</c:v>
                </c:pt>
                <c:pt idx="294">
                  <c:v>43927</c:v>
                </c:pt>
                <c:pt idx="295">
                  <c:v>43928</c:v>
                </c:pt>
                <c:pt idx="296">
                  <c:v>43929</c:v>
                </c:pt>
                <c:pt idx="297">
                  <c:v>43930</c:v>
                </c:pt>
                <c:pt idx="298">
                  <c:v>43934</c:v>
                </c:pt>
                <c:pt idx="299">
                  <c:v>43935</c:v>
                </c:pt>
                <c:pt idx="300">
                  <c:v>43936</c:v>
                </c:pt>
                <c:pt idx="301">
                  <c:v>43937</c:v>
                </c:pt>
                <c:pt idx="302">
                  <c:v>43938</c:v>
                </c:pt>
                <c:pt idx="303">
                  <c:v>43941</c:v>
                </c:pt>
                <c:pt idx="304">
                  <c:v>43942</c:v>
                </c:pt>
                <c:pt idx="305">
                  <c:v>43943</c:v>
                </c:pt>
                <c:pt idx="306">
                  <c:v>43944</c:v>
                </c:pt>
                <c:pt idx="307">
                  <c:v>43945</c:v>
                </c:pt>
                <c:pt idx="308">
                  <c:v>43948</c:v>
                </c:pt>
                <c:pt idx="309">
                  <c:v>43949</c:v>
                </c:pt>
                <c:pt idx="310">
                  <c:v>43950</c:v>
                </c:pt>
                <c:pt idx="311">
                  <c:v>43951</c:v>
                </c:pt>
                <c:pt idx="312">
                  <c:v>43952</c:v>
                </c:pt>
                <c:pt idx="313">
                  <c:v>43955</c:v>
                </c:pt>
                <c:pt idx="314">
                  <c:v>43956</c:v>
                </c:pt>
                <c:pt idx="315">
                  <c:v>43957</c:v>
                </c:pt>
                <c:pt idx="316">
                  <c:v>43958</c:v>
                </c:pt>
                <c:pt idx="317">
                  <c:v>43959</c:v>
                </c:pt>
                <c:pt idx="318">
                  <c:v>43962</c:v>
                </c:pt>
                <c:pt idx="319">
                  <c:v>43963</c:v>
                </c:pt>
                <c:pt idx="320">
                  <c:v>43964</c:v>
                </c:pt>
                <c:pt idx="321">
                  <c:v>43965</c:v>
                </c:pt>
                <c:pt idx="322">
                  <c:v>43966</c:v>
                </c:pt>
                <c:pt idx="323">
                  <c:v>43969</c:v>
                </c:pt>
                <c:pt idx="324">
                  <c:v>43970</c:v>
                </c:pt>
                <c:pt idx="325">
                  <c:v>43971</c:v>
                </c:pt>
                <c:pt idx="326">
                  <c:v>43972</c:v>
                </c:pt>
                <c:pt idx="327">
                  <c:v>43973</c:v>
                </c:pt>
                <c:pt idx="328">
                  <c:v>43977</c:v>
                </c:pt>
                <c:pt idx="329">
                  <c:v>43978</c:v>
                </c:pt>
                <c:pt idx="330">
                  <c:v>43979</c:v>
                </c:pt>
                <c:pt idx="331">
                  <c:v>43980</c:v>
                </c:pt>
                <c:pt idx="332">
                  <c:v>43983</c:v>
                </c:pt>
                <c:pt idx="333">
                  <c:v>43984</c:v>
                </c:pt>
                <c:pt idx="334">
                  <c:v>43985</c:v>
                </c:pt>
                <c:pt idx="335">
                  <c:v>43986</c:v>
                </c:pt>
                <c:pt idx="336">
                  <c:v>43987</c:v>
                </c:pt>
                <c:pt idx="337">
                  <c:v>43990</c:v>
                </c:pt>
                <c:pt idx="338">
                  <c:v>43991</c:v>
                </c:pt>
                <c:pt idx="339">
                  <c:v>43992</c:v>
                </c:pt>
                <c:pt idx="340">
                  <c:v>43993</c:v>
                </c:pt>
                <c:pt idx="341">
                  <c:v>43994</c:v>
                </c:pt>
                <c:pt idx="342">
                  <c:v>43997</c:v>
                </c:pt>
                <c:pt idx="343">
                  <c:v>43998</c:v>
                </c:pt>
                <c:pt idx="344">
                  <c:v>43999</c:v>
                </c:pt>
                <c:pt idx="345">
                  <c:v>44000</c:v>
                </c:pt>
                <c:pt idx="346">
                  <c:v>44001</c:v>
                </c:pt>
                <c:pt idx="347">
                  <c:v>44004</c:v>
                </c:pt>
                <c:pt idx="348">
                  <c:v>44005</c:v>
                </c:pt>
                <c:pt idx="349">
                  <c:v>44006</c:v>
                </c:pt>
                <c:pt idx="350">
                  <c:v>44007</c:v>
                </c:pt>
                <c:pt idx="351">
                  <c:v>44008</c:v>
                </c:pt>
                <c:pt idx="352">
                  <c:v>44011</c:v>
                </c:pt>
                <c:pt idx="353">
                  <c:v>44012</c:v>
                </c:pt>
                <c:pt idx="354">
                  <c:v>44013</c:v>
                </c:pt>
                <c:pt idx="355">
                  <c:v>44014</c:v>
                </c:pt>
                <c:pt idx="356">
                  <c:v>44018</c:v>
                </c:pt>
                <c:pt idx="357">
                  <c:v>44019</c:v>
                </c:pt>
                <c:pt idx="358">
                  <c:v>44020</c:v>
                </c:pt>
                <c:pt idx="359">
                  <c:v>44021</c:v>
                </c:pt>
                <c:pt idx="360">
                  <c:v>44022</c:v>
                </c:pt>
                <c:pt idx="361">
                  <c:v>44025</c:v>
                </c:pt>
                <c:pt idx="362">
                  <c:v>44026</c:v>
                </c:pt>
                <c:pt idx="363">
                  <c:v>44027</c:v>
                </c:pt>
                <c:pt idx="364">
                  <c:v>44028</c:v>
                </c:pt>
                <c:pt idx="365">
                  <c:v>44029</c:v>
                </c:pt>
                <c:pt idx="366">
                  <c:v>44032</c:v>
                </c:pt>
                <c:pt idx="367">
                  <c:v>44033</c:v>
                </c:pt>
                <c:pt idx="368">
                  <c:v>44034</c:v>
                </c:pt>
                <c:pt idx="369">
                  <c:v>44035</c:v>
                </c:pt>
                <c:pt idx="370">
                  <c:v>44036</c:v>
                </c:pt>
                <c:pt idx="371">
                  <c:v>44039</c:v>
                </c:pt>
                <c:pt idx="372">
                  <c:v>44040</c:v>
                </c:pt>
                <c:pt idx="373">
                  <c:v>44041</c:v>
                </c:pt>
                <c:pt idx="374">
                  <c:v>44042</c:v>
                </c:pt>
                <c:pt idx="375">
                  <c:v>44043</c:v>
                </c:pt>
                <c:pt idx="376">
                  <c:v>44046</c:v>
                </c:pt>
                <c:pt idx="377">
                  <c:v>44047</c:v>
                </c:pt>
                <c:pt idx="378">
                  <c:v>44048</c:v>
                </c:pt>
                <c:pt idx="379">
                  <c:v>44049</c:v>
                </c:pt>
                <c:pt idx="380">
                  <c:v>44050</c:v>
                </c:pt>
                <c:pt idx="381">
                  <c:v>44053</c:v>
                </c:pt>
                <c:pt idx="382">
                  <c:v>44054</c:v>
                </c:pt>
                <c:pt idx="383">
                  <c:v>44055</c:v>
                </c:pt>
                <c:pt idx="384">
                  <c:v>44056</c:v>
                </c:pt>
                <c:pt idx="385">
                  <c:v>44057</c:v>
                </c:pt>
                <c:pt idx="386">
                  <c:v>44060</c:v>
                </c:pt>
                <c:pt idx="387">
                  <c:v>44061</c:v>
                </c:pt>
                <c:pt idx="388">
                  <c:v>44062</c:v>
                </c:pt>
                <c:pt idx="389">
                  <c:v>44063</c:v>
                </c:pt>
                <c:pt idx="390">
                  <c:v>44064</c:v>
                </c:pt>
                <c:pt idx="391">
                  <c:v>44067</c:v>
                </c:pt>
                <c:pt idx="392">
                  <c:v>44068</c:v>
                </c:pt>
                <c:pt idx="393">
                  <c:v>44069</c:v>
                </c:pt>
                <c:pt idx="394">
                  <c:v>44070</c:v>
                </c:pt>
                <c:pt idx="395">
                  <c:v>44071</c:v>
                </c:pt>
                <c:pt idx="396">
                  <c:v>44074</c:v>
                </c:pt>
                <c:pt idx="397">
                  <c:v>44075</c:v>
                </c:pt>
                <c:pt idx="398">
                  <c:v>44076</c:v>
                </c:pt>
                <c:pt idx="399">
                  <c:v>44077</c:v>
                </c:pt>
                <c:pt idx="400">
                  <c:v>44078</c:v>
                </c:pt>
                <c:pt idx="401">
                  <c:v>44082</c:v>
                </c:pt>
                <c:pt idx="402">
                  <c:v>44083</c:v>
                </c:pt>
                <c:pt idx="403">
                  <c:v>44084</c:v>
                </c:pt>
                <c:pt idx="404">
                  <c:v>44085</c:v>
                </c:pt>
                <c:pt idx="405">
                  <c:v>44088</c:v>
                </c:pt>
                <c:pt idx="406">
                  <c:v>44089</c:v>
                </c:pt>
                <c:pt idx="407">
                  <c:v>44090</c:v>
                </c:pt>
                <c:pt idx="408">
                  <c:v>44091</c:v>
                </c:pt>
                <c:pt idx="409">
                  <c:v>44092</c:v>
                </c:pt>
                <c:pt idx="410">
                  <c:v>44095</c:v>
                </c:pt>
                <c:pt idx="411">
                  <c:v>44096</c:v>
                </c:pt>
                <c:pt idx="412">
                  <c:v>44097</c:v>
                </c:pt>
                <c:pt idx="413">
                  <c:v>44098</c:v>
                </c:pt>
                <c:pt idx="414">
                  <c:v>44099</c:v>
                </c:pt>
                <c:pt idx="415">
                  <c:v>44102</c:v>
                </c:pt>
                <c:pt idx="416">
                  <c:v>44103</c:v>
                </c:pt>
                <c:pt idx="417">
                  <c:v>44104</c:v>
                </c:pt>
                <c:pt idx="418">
                  <c:v>44105</c:v>
                </c:pt>
                <c:pt idx="419">
                  <c:v>44106</c:v>
                </c:pt>
                <c:pt idx="420">
                  <c:v>44109</c:v>
                </c:pt>
                <c:pt idx="421">
                  <c:v>44110</c:v>
                </c:pt>
                <c:pt idx="422">
                  <c:v>44111</c:v>
                </c:pt>
                <c:pt idx="423">
                  <c:v>44112</c:v>
                </c:pt>
                <c:pt idx="424">
                  <c:v>44113</c:v>
                </c:pt>
                <c:pt idx="425">
                  <c:v>44116</c:v>
                </c:pt>
                <c:pt idx="426">
                  <c:v>44117</c:v>
                </c:pt>
                <c:pt idx="427">
                  <c:v>44118</c:v>
                </c:pt>
                <c:pt idx="428">
                  <c:v>44119</c:v>
                </c:pt>
                <c:pt idx="429">
                  <c:v>44120</c:v>
                </c:pt>
                <c:pt idx="430">
                  <c:v>44123</c:v>
                </c:pt>
                <c:pt idx="431">
                  <c:v>44124</c:v>
                </c:pt>
                <c:pt idx="432">
                  <c:v>44125</c:v>
                </c:pt>
                <c:pt idx="433">
                  <c:v>44126</c:v>
                </c:pt>
                <c:pt idx="434">
                  <c:v>44127</c:v>
                </c:pt>
                <c:pt idx="435">
                  <c:v>44130</c:v>
                </c:pt>
                <c:pt idx="436">
                  <c:v>44131</c:v>
                </c:pt>
                <c:pt idx="437">
                  <c:v>44132</c:v>
                </c:pt>
                <c:pt idx="438">
                  <c:v>44133</c:v>
                </c:pt>
                <c:pt idx="439">
                  <c:v>44134</c:v>
                </c:pt>
                <c:pt idx="440">
                  <c:v>44137</c:v>
                </c:pt>
                <c:pt idx="441">
                  <c:v>44138</c:v>
                </c:pt>
                <c:pt idx="442">
                  <c:v>44139</c:v>
                </c:pt>
                <c:pt idx="443">
                  <c:v>44140</c:v>
                </c:pt>
                <c:pt idx="444">
                  <c:v>44141</c:v>
                </c:pt>
                <c:pt idx="445">
                  <c:v>44144</c:v>
                </c:pt>
                <c:pt idx="446">
                  <c:v>44145</c:v>
                </c:pt>
                <c:pt idx="447">
                  <c:v>44146</c:v>
                </c:pt>
                <c:pt idx="448">
                  <c:v>44147</c:v>
                </c:pt>
                <c:pt idx="449">
                  <c:v>44148</c:v>
                </c:pt>
                <c:pt idx="450">
                  <c:v>44151</c:v>
                </c:pt>
                <c:pt idx="451">
                  <c:v>44152</c:v>
                </c:pt>
                <c:pt idx="452">
                  <c:v>44153</c:v>
                </c:pt>
                <c:pt idx="453">
                  <c:v>44154</c:v>
                </c:pt>
                <c:pt idx="454">
                  <c:v>44155</c:v>
                </c:pt>
                <c:pt idx="455">
                  <c:v>44158</c:v>
                </c:pt>
                <c:pt idx="456">
                  <c:v>44159</c:v>
                </c:pt>
                <c:pt idx="457">
                  <c:v>44160</c:v>
                </c:pt>
                <c:pt idx="458">
                  <c:v>44165</c:v>
                </c:pt>
                <c:pt idx="459">
                  <c:v>44166</c:v>
                </c:pt>
                <c:pt idx="460">
                  <c:v>44167</c:v>
                </c:pt>
                <c:pt idx="461">
                  <c:v>44168</c:v>
                </c:pt>
                <c:pt idx="462">
                  <c:v>44169</c:v>
                </c:pt>
                <c:pt idx="463">
                  <c:v>44172</c:v>
                </c:pt>
                <c:pt idx="464">
                  <c:v>44173</c:v>
                </c:pt>
                <c:pt idx="465">
                  <c:v>44174</c:v>
                </c:pt>
                <c:pt idx="466">
                  <c:v>44175</c:v>
                </c:pt>
                <c:pt idx="467">
                  <c:v>44176</c:v>
                </c:pt>
                <c:pt idx="468">
                  <c:v>44179</c:v>
                </c:pt>
                <c:pt idx="469">
                  <c:v>44180</c:v>
                </c:pt>
                <c:pt idx="470">
                  <c:v>44181</c:v>
                </c:pt>
                <c:pt idx="471">
                  <c:v>44182</c:v>
                </c:pt>
                <c:pt idx="472">
                  <c:v>44183</c:v>
                </c:pt>
                <c:pt idx="473">
                  <c:v>44186</c:v>
                </c:pt>
                <c:pt idx="474">
                  <c:v>44187</c:v>
                </c:pt>
                <c:pt idx="475">
                  <c:v>44188</c:v>
                </c:pt>
                <c:pt idx="476">
                  <c:v>44189</c:v>
                </c:pt>
                <c:pt idx="477">
                  <c:v>44193</c:v>
                </c:pt>
                <c:pt idx="478">
                  <c:v>44194</c:v>
                </c:pt>
                <c:pt idx="479">
                  <c:v>44195</c:v>
                </c:pt>
                <c:pt idx="480">
                  <c:v>44196</c:v>
                </c:pt>
                <c:pt idx="481">
                  <c:v>44200</c:v>
                </c:pt>
                <c:pt idx="482">
                  <c:v>44201</c:v>
                </c:pt>
                <c:pt idx="483">
                  <c:v>44202</c:v>
                </c:pt>
                <c:pt idx="484">
                  <c:v>44203</c:v>
                </c:pt>
                <c:pt idx="485">
                  <c:v>44204</c:v>
                </c:pt>
                <c:pt idx="486">
                  <c:v>44207</c:v>
                </c:pt>
                <c:pt idx="487">
                  <c:v>44208</c:v>
                </c:pt>
                <c:pt idx="488">
                  <c:v>44209</c:v>
                </c:pt>
                <c:pt idx="489">
                  <c:v>44210</c:v>
                </c:pt>
                <c:pt idx="490">
                  <c:v>44211</c:v>
                </c:pt>
                <c:pt idx="491">
                  <c:v>44215</c:v>
                </c:pt>
                <c:pt idx="492">
                  <c:v>44216</c:v>
                </c:pt>
                <c:pt idx="493">
                  <c:v>44217</c:v>
                </c:pt>
                <c:pt idx="494">
                  <c:v>44218</c:v>
                </c:pt>
                <c:pt idx="495">
                  <c:v>44221</c:v>
                </c:pt>
                <c:pt idx="496">
                  <c:v>44222</c:v>
                </c:pt>
                <c:pt idx="497">
                  <c:v>44223</c:v>
                </c:pt>
                <c:pt idx="498">
                  <c:v>44224</c:v>
                </c:pt>
                <c:pt idx="499">
                  <c:v>44225</c:v>
                </c:pt>
                <c:pt idx="500">
                  <c:v>44228</c:v>
                </c:pt>
                <c:pt idx="501">
                  <c:v>44229</c:v>
                </c:pt>
                <c:pt idx="502">
                  <c:v>44230</c:v>
                </c:pt>
                <c:pt idx="503">
                  <c:v>44231</c:v>
                </c:pt>
                <c:pt idx="504">
                  <c:v>44232</c:v>
                </c:pt>
                <c:pt idx="505">
                  <c:v>44235</c:v>
                </c:pt>
                <c:pt idx="506">
                  <c:v>44236</c:v>
                </c:pt>
                <c:pt idx="507">
                  <c:v>44237</c:v>
                </c:pt>
                <c:pt idx="508">
                  <c:v>44238</c:v>
                </c:pt>
                <c:pt idx="509">
                  <c:v>44239</c:v>
                </c:pt>
                <c:pt idx="510">
                  <c:v>44243</c:v>
                </c:pt>
                <c:pt idx="511">
                  <c:v>44244</c:v>
                </c:pt>
                <c:pt idx="512">
                  <c:v>44245</c:v>
                </c:pt>
                <c:pt idx="513">
                  <c:v>44246</c:v>
                </c:pt>
                <c:pt idx="514">
                  <c:v>44249</c:v>
                </c:pt>
                <c:pt idx="515">
                  <c:v>44250</c:v>
                </c:pt>
                <c:pt idx="516">
                  <c:v>44251</c:v>
                </c:pt>
                <c:pt idx="517">
                  <c:v>44252</c:v>
                </c:pt>
                <c:pt idx="518">
                  <c:v>44253</c:v>
                </c:pt>
                <c:pt idx="519">
                  <c:v>44256</c:v>
                </c:pt>
                <c:pt idx="520">
                  <c:v>44257</c:v>
                </c:pt>
                <c:pt idx="521">
                  <c:v>44258</c:v>
                </c:pt>
                <c:pt idx="522">
                  <c:v>44259</c:v>
                </c:pt>
                <c:pt idx="523">
                  <c:v>44260</c:v>
                </c:pt>
                <c:pt idx="524">
                  <c:v>44263</c:v>
                </c:pt>
                <c:pt idx="525">
                  <c:v>44264</c:v>
                </c:pt>
                <c:pt idx="526">
                  <c:v>44265</c:v>
                </c:pt>
                <c:pt idx="527">
                  <c:v>44266</c:v>
                </c:pt>
                <c:pt idx="528">
                  <c:v>44267</c:v>
                </c:pt>
                <c:pt idx="529">
                  <c:v>44270</c:v>
                </c:pt>
                <c:pt idx="530">
                  <c:v>44271</c:v>
                </c:pt>
                <c:pt idx="531">
                  <c:v>44272</c:v>
                </c:pt>
                <c:pt idx="532">
                  <c:v>44273</c:v>
                </c:pt>
                <c:pt idx="533">
                  <c:v>44274</c:v>
                </c:pt>
                <c:pt idx="534">
                  <c:v>44277</c:v>
                </c:pt>
                <c:pt idx="535">
                  <c:v>44278</c:v>
                </c:pt>
                <c:pt idx="536">
                  <c:v>44279</c:v>
                </c:pt>
                <c:pt idx="537">
                  <c:v>44280</c:v>
                </c:pt>
                <c:pt idx="538">
                  <c:v>44281</c:v>
                </c:pt>
                <c:pt idx="539">
                  <c:v>44284</c:v>
                </c:pt>
                <c:pt idx="540">
                  <c:v>44285</c:v>
                </c:pt>
                <c:pt idx="541">
                  <c:v>44286</c:v>
                </c:pt>
                <c:pt idx="542">
                  <c:v>44287</c:v>
                </c:pt>
                <c:pt idx="543">
                  <c:v>44291</c:v>
                </c:pt>
                <c:pt idx="544">
                  <c:v>44292</c:v>
                </c:pt>
                <c:pt idx="545">
                  <c:v>44293</c:v>
                </c:pt>
                <c:pt idx="546">
                  <c:v>44294</c:v>
                </c:pt>
                <c:pt idx="547">
                  <c:v>44295</c:v>
                </c:pt>
                <c:pt idx="548">
                  <c:v>44298</c:v>
                </c:pt>
                <c:pt idx="549">
                  <c:v>44299</c:v>
                </c:pt>
                <c:pt idx="550">
                  <c:v>44300</c:v>
                </c:pt>
                <c:pt idx="551">
                  <c:v>44301</c:v>
                </c:pt>
                <c:pt idx="552">
                  <c:v>44302</c:v>
                </c:pt>
                <c:pt idx="553">
                  <c:v>44305</c:v>
                </c:pt>
                <c:pt idx="554">
                  <c:v>44306</c:v>
                </c:pt>
                <c:pt idx="555">
                  <c:v>44307</c:v>
                </c:pt>
                <c:pt idx="556">
                  <c:v>44308</c:v>
                </c:pt>
                <c:pt idx="557">
                  <c:v>44309</c:v>
                </c:pt>
                <c:pt idx="558">
                  <c:v>44312</c:v>
                </c:pt>
                <c:pt idx="559">
                  <c:v>44313</c:v>
                </c:pt>
                <c:pt idx="560">
                  <c:v>44314</c:v>
                </c:pt>
                <c:pt idx="561">
                  <c:v>44315</c:v>
                </c:pt>
                <c:pt idx="562">
                  <c:v>44316</c:v>
                </c:pt>
                <c:pt idx="563">
                  <c:v>44319</c:v>
                </c:pt>
                <c:pt idx="564">
                  <c:v>44320</c:v>
                </c:pt>
                <c:pt idx="565">
                  <c:v>44321</c:v>
                </c:pt>
                <c:pt idx="566">
                  <c:v>44322</c:v>
                </c:pt>
                <c:pt idx="567">
                  <c:v>44323</c:v>
                </c:pt>
                <c:pt idx="568">
                  <c:v>44326</c:v>
                </c:pt>
                <c:pt idx="569">
                  <c:v>44327</c:v>
                </c:pt>
                <c:pt idx="570">
                  <c:v>44328</c:v>
                </c:pt>
                <c:pt idx="571">
                  <c:v>44329</c:v>
                </c:pt>
                <c:pt idx="572">
                  <c:v>44330</c:v>
                </c:pt>
                <c:pt idx="573">
                  <c:v>44333</c:v>
                </c:pt>
                <c:pt idx="574">
                  <c:v>44334</c:v>
                </c:pt>
                <c:pt idx="575">
                  <c:v>44335</c:v>
                </c:pt>
                <c:pt idx="576">
                  <c:v>44336</c:v>
                </c:pt>
                <c:pt idx="577">
                  <c:v>44337</c:v>
                </c:pt>
                <c:pt idx="578">
                  <c:v>44340</c:v>
                </c:pt>
                <c:pt idx="579">
                  <c:v>44341</c:v>
                </c:pt>
                <c:pt idx="580">
                  <c:v>44342</c:v>
                </c:pt>
                <c:pt idx="581">
                  <c:v>44343</c:v>
                </c:pt>
                <c:pt idx="582">
                  <c:v>44344</c:v>
                </c:pt>
                <c:pt idx="583">
                  <c:v>44348</c:v>
                </c:pt>
                <c:pt idx="584">
                  <c:v>44349</c:v>
                </c:pt>
                <c:pt idx="585">
                  <c:v>44350</c:v>
                </c:pt>
                <c:pt idx="586">
                  <c:v>44351</c:v>
                </c:pt>
                <c:pt idx="587">
                  <c:v>44354</c:v>
                </c:pt>
                <c:pt idx="588">
                  <c:v>44355</c:v>
                </c:pt>
                <c:pt idx="589">
                  <c:v>44356</c:v>
                </c:pt>
                <c:pt idx="590">
                  <c:v>44357</c:v>
                </c:pt>
                <c:pt idx="591">
                  <c:v>44358</c:v>
                </c:pt>
                <c:pt idx="592">
                  <c:v>44361</c:v>
                </c:pt>
                <c:pt idx="593">
                  <c:v>44362</c:v>
                </c:pt>
                <c:pt idx="594">
                  <c:v>44363</c:v>
                </c:pt>
                <c:pt idx="595">
                  <c:v>44364</c:v>
                </c:pt>
                <c:pt idx="596">
                  <c:v>44365</c:v>
                </c:pt>
                <c:pt idx="597">
                  <c:v>44368</c:v>
                </c:pt>
                <c:pt idx="598">
                  <c:v>44369</c:v>
                </c:pt>
                <c:pt idx="599">
                  <c:v>44370</c:v>
                </c:pt>
                <c:pt idx="600">
                  <c:v>44371</c:v>
                </c:pt>
                <c:pt idx="601">
                  <c:v>44372</c:v>
                </c:pt>
                <c:pt idx="602">
                  <c:v>44375</c:v>
                </c:pt>
                <c:pt idx="603">
                  <c:v>44376</c:v>
                </c:pt>
                <c:pt idx="604">
                  <c:v>44377</c:v>
                </c:pt>
                <c:pt idx="605">
                  <c:v>44378</c:v>
                </c:pt>
                <c:pt idx="606">
                  <c:v>44379</c:v>
                </c:pt>
                <c:pt idx="607">
                  <c:v>44383</c:v>
                </c:pt>
                <c:pt idx="608">
                  <c:v>44384</c:v>
                </c:pt>
                <c:pt idx="609">
                  <c:v>44385</c:v>
                </c:pt>
                <c:pt idx="610">
                  <c:v>44386</c:v>
                </c:pt>
                <c:pt idx="611">
                  <c:v>44389</c:v>
                </c:pt>
                <c:pt idx="612">
                  <c:v>44390</c:v>
                </c:pt>
                <c:pt idx="613">
                  <c:v>44391</c:v>
                </c:pt>
                <c:pt idx="614">
                  <c:v>44392</c:v>
                </c:pt>
                <c:pt idx="615">
                  <c:v>44393</c:v>
                </c:pt>
                <c:pt idx="616">
                  <c:v>44396</c:v>
                </c:pt>
                <c:pt idx="617">
                  <c:v>44397</c:v>
                </c:pt>
                <c:pt idx="618">
                  <c:v>44398</c:v>
                </c:pt>
                <c:pt idx="619">
                  <c:v>44399</c:v>
                </c:pt>
                <c:pt idx="620">
                  <c:v>44400</c:v>
                </c:pt>
                <c:pt idx="621">
                  <c:v>44403</c:v>
                </c:pt>
                <c:pt idx="622">
                  <c:v>44404</c:v>
                </c:pt>
                <c:pt idx="623">
                  <c:v>44405</c:v>
                </c:pt>
                <c:pt idx="624">
                  <c:v>44406</c:v>
                </c:pt>
                <c:pt idx="625">
                  <c:v>44407</c:v>
                </c:pt>
                <c:pt idx="626">
                  <c:v>44410</c:v>
                </c:pt>
                <c:pt idx="627">
                  <c:v>44411</c:v>
                </c:pt>
                <c:pt idx="628">
                  <c:v>44412</c:v>
                </c:pt>
                <c:pt idx="629">
                  <c:v>44413</c:v>
                </c:pt>
                <c:pt idx="630">
                  <c:v>44414</c:v>
                </c:pt>
                <c:pt idx="631">
                  <c:v>44417</c:v>
                </c:pt>
                <c:pt idx="632">
                  <c:v>44418</c:v>
                </c:pt>
                <c:pt idx="633">
                  <c:v>44419</c:v>
                </c:pt>
                <c:pt idx="634">
                  <c:v>44420</c:v>
                </c:pt>
                <c:pt idx="635">
                  <c:v>44421</c:v>
                </c:pt>
                <c:pt idx="636">
                  <c:v>44424</c:v>
                </c:pt>
                <c:pt idx="637">
                  <c:v>44425</c:v>
                </c:pt>
                <c:pt idx="638">
                  <c:v>44426</c:v>
                </c:pt>
                <c:pt idx="639">
                  <c:v>44427</c:v>
                </c:pt>
                <c:pt idx="640">
                  <c:v>44428</c:v>
                </c:pt>
                <c:pt idx="641">
                  <c:v>44431</c:v>
                </c:pt>
                <c:pt idx="642">
                  <c:v>44432</c:v>
                </c:pt>
                <c:pt idx="643">
                  <c:v>44433</c:v>
                </c:pt>
                <c:pt idx="644">
                  <c:v>44434</c:v>
                </c:pt>
                <c:pt idx="645">
                  <c:v>44435</c:v>
                </c:pt>
                <c:pt idx="646">
                  <c:v>44438</c:v>
                </c:pt>
                <c:pt idx="647">
                  <c:v>44439</c:v>
                </c:pt>
                <c:pt idx="648">
                  <c:v>44440</c:v>
                </c:pt>
                <c:pt idx="649">
                  <c:v>44441</c:v>
                </c:pt>
                <c:pt idx="650">
                  <c:v>44442</c:v>
                </c:pt>
                <c:pt idx="651">
                  <c:v>44446</c:v>
                </c:pt>
                <c:pt idx="652">
                  <c:v>44447</c:v>
                </c:pt>
                <c:pt idx="653">
                  <c:v>44448</c:v>
                </c:pt>
                <c:pt idx="654">
                  <c:v>44449</c:v>
                </c:pt>
                <c:pt idx="655">
                  <c:v>44452</c:v>
                </c:pt>
                <c:pt idx="656">
                  <c:v>44453</c:v>
                </c:pt>
                <c:pt idx="657">
                  <c:v>44454</c:v>
                </c:pt>
                <c:pt idx="658">
                  <c:v>44455</c:v>
                </c:pt>
                <c:pt idx="659">
                  <c:v>44456</c:v>
                </c:pt>
                <c:pt idx="660">
                  <c:v>44459</c:v>
                </c:pt>
                <c:pt idx="661">
                  <c:v>44460</c:v>
                </c:pt>
                <c:pt idx="662">
                  <c:v>44461</c:v>
                </c:pt>
                <c:pt idx="663">
                  <c:v>44462</c:v>
                </c:pt>
                <c:pt idx="664">
                  <c:v>44463</c:v>
                </c:pt>
                <c:pt idx="665">
                  <c:v>44466</c:v>
                </c:pt>
                <c:pt idx="666">
                  <c:v>44467</c:v>
                </c:pt>
                <c:pt idx="667">
                  <c:v>44468</c:v>
                </c:pt>
                <c:pt idx="668">
                  <c:v>44469</c:v>
                </c:pt>
                <c:pt idx="669">
                  <c:v>44470</c:v>
                </c:pt>
                <c:pt idx="670">
                  <c:v>44473</c:v>
                </c:pt>
                <c:pt idx="671">
                  <c:v>44474</c:v>
                </c:pt>
                <c:pt idx="672">
                  <c:v>44475</c:v>
                </c:pt>
                <c:pt idx="673">
                  <c:v>44476</c:v>
                </c:pt>
                <c:pt idx="674">
                  <c:v>44477</c:v>
                </c:pt>
                <c:pt idx="675">
                  <c:v>44480</c:v>
                </c:pt>
                <c:pt idx="676">
                  <c:v>44481</c:v>
                </c:pt>
                <c:pt idx="677">
                  <c:v>44482</c:v>
                </c:pt>
                <c:pt idx="678">
                  <c:v>44483</c:v>
                </c:pt>
                <c:pt idx="679">
                  <c:v>44484</c:v>
                </c:pt>
                <c:pt idx="680">
                  <c:v>44487</c:v>
                </c:pt>
                <c:pt idx="681">
                  <c:v>44488</c:v>
                </c:pt>
                <c:pt idx="682">
                  <c:v>44489</c:v>
                </c:pt>
                <c:pt idx="683">
                  <c:v>44490</c:v>
                </c:pt>
                <c:pt idx="684">
                  <c:v>44491</c:v>
                </c:pt>
                <c:pt idx="685">
                  <c:v>44494</c:v>
                </c:pt>
                <c:pt idx="686">
                  <c:v>44495</c:v>
                </c:pt>
                <c:pt idx="687">
                  <c:v>44496</c:v>
                </c:pt>
                <c:pt idx="688">
                  <c:v>44497</c:v>
                </c:pt>
                <c:pt idx="689">
                  <c:v>44498</c:v>
                </c:pt>
                <c:pt idx="690">
                  <c:v>44501</c:v>
                </c:pt>
                <c:pt idx="691">
                  <c:v>44502</c:v>
                </c:pt>
                <c:pt idx="692">
                  <c:v>44503</c:v>
                </c:pt>
                <c:pt idx="693">
                  <c:v>44504</c:v>
                </c:pt>
                <c:pt idx="694">
                  <c:v>44505</c:v>
                </c:pt>
                <c:pt idx="695">
                  <c:v>44508</c:v>
                </c:pt>
                <c:pt idx="696">
                  <c:v>44509</c:v>
                </c:pt>
                <c:pt idx="697">
                  <c:v>44510</c:v>
                </c:pt>
                <c:pt idx="698">
                  <c:v>44511</c:v>
                </c:pt>
                <c:pt idx="699">
                  <c:v>44512</c:v>
                </c:pt>
                <c:pt idx="700">
                  <c:v>44515</c:v>
                </c:pt>
                <c:pt idx="701">
                  <c:v>44516</c:v>
                </c:pt>
                <c:pt idx="702">
                  <c:v>44517</c:v>
                </c:pt>
                <c:pt idx="703">
                  <c:v>44518</c:v>
                </c:pt>
                <c:pt idx="704">
                  <c:v>44519</c:v>
                </c:pt>
                <c:pt idx="705">
                  <c:v>44522</c:v>
                </c:pt>
                <c:pt idx="706">
                  <c:v>44523</c:v>
                </c:pt>
                <c:pt idx="707">
                  <c:v>44524</c:v>
                </c:pt>
                <c:pt idx="708">
                  <c:v>44529</c:v>
                </c:pt>
                <c:pt idx="709">
                  <c:v>44530</c:v>
                </c:pt>
                <c:pt idx="710">
                  <c:v>44531</c:v>
                </c:pt>
                <c:pt idx="711">
                  <c:v>44532</c:v>
                </c:pt>
                <c:pt idx="712">
                  <c:v>44533</c:v>
                </c:pt>
                <c:pt idx="713">
                  <c:v>44536</c:v>
                </c:pt>
                <c:pt idx="714">
                  <c:v>44537</c:v>
                </c:pt>
                <c:pt idx="715">
                  <c:v>44538</c:v>
                </c:pt>
                <c:pt idx="716">
                  <c:v>44539</c:v>
                </c:pt>
                <c:pt idx="717">
                  <c:v>44540</c:v>
                </c:pt>
                <c:pt idx="718">
                  <c:v>44543</c:v>
                </c:pt>
                <c:pt idx="719">
                  <c:v>44544</c:v>
                </c:pt>
                <c:pt idx="720">
                  <c:v>44545</c:v>
                </c:pt>
                <c:pt idx="721">
                  <c:v>44546</c:v>
                </c:pt>
                <c:pt idx="722">
                  <c:v>44547</c:v>
                </c:pt>
                <c:pt idx="723">
                  <c:v>44550</c:v>
                </c:pt>
                <c:pt idx="724">
                  <c:v>44551</c:v>
                </c:pt>
                <c:pt idx="725">
                  <c:v>44552</c:v>
                </c:pt>
                <c:pt idx="726">
                  <c:v>44553</c:v>
                </c:pt>
                <c:pt idx="727">
                  <c:v>44557</c:v>
                </c:pt>
                <c:pt idx="728">
                  <c:v>44558</c:v>
                </c:pt>
                <c:pt idx="729">
                  <c:v>44559</c:v>
                </c:pt>
                <c:pt idx="730">
                  <c:v>44560</c:v>
                </c:pt>
                <c:pt idx="731">
                  <c:v>44561</c:v>
                </c:pt>
                <c:pt idx="732">
                  <c:v>44564</c:v>
                </c:pt>
                <c:pt idx="733">
                  <c:v>44565</c:v>
                </c:pt>
                <c:pt idx="734">
                  <c:v>44566</c:v>
                </c:pt>
                <c:pt idx="735">
                  <c:v>44567</c:v>
                </c:pt>
                <c:pt idx="736">
                  <c:v>44568</c:v>
                </c:pt>
                <c:pt idx="737">
                  <c:v>44571</c:v>
                </c:pt>
                <c:pt idx="738">
                  <c:v>44572</c:v>
                </c:pt>
                <c:pt idx="739">
                  <c:v>44573</c:v>
                </c:pt>
                <c:pt idx="740">
                  <c:v>44574</c:v>
                </c:pt>
                <c:pt idx="741">
                  <c:v>44575</c:v>
                </c:pt>
                <c:pt idx="742">
                  <c:v>44579</c:v>
                </c:pt>
                <c:pt idx="743">
                  <c:v>44580</c:v>
                </c:pt>
                <c:pt idx="744">
                  <c:v>44581</c:v>
                </c:pt>
                <c:pt idx="745">
                  <c:v>44582</c:v>
                </c:pt>
                <c:pt idx="746">
                  <c:v>44585</c:v>
                </c:pt>
                <c:pt idx="747">
                  <c:v>44586</c:v>
                </c:pt>
                <c:pt idx="748">
                  <c:v>44587</c:v>
                </c:pt>
                <c:pt idx="749">
                  <c:v>44588</c:v>
                </c:pt>
                <c:pt idx="750">
                  <c:v>44589</c:v>
                </c:pt>
                <c:pt idx="751">
                  <c:v>44592</c:v>
                </c:pt>
                <c:pt idx="752">
                  <c:v>44593</c:v>
                </c:pt>
                <c:pt idx="753">
                  <c:v>44594</c:v>
                </c:pt>
                <c:pt idx="754">
                  <c:v>44595</c:v>
                </c:pt>
                <c:pt idx="755">
                  <c:v>44596</c:v>
                </c:pt>
                <c:pt idx="756">
                  <c:v>44599</c:v>
                </c:pt>
                <c:pt idx="757">
                  <c:v>44600</c:v>
                </c:pt>
                <c:pt idx="758">
                  <c:v>44601</c:v>
                </c:pt>
                <c:pt idx="759">
                  <c:v>44602</c:v>
                </c:pt>
                <c:pt idx="760">
                  <c:v>44603</c:v>
                </c:pt>
                <c:pt idx="761">
                  <c:v>44606</c:v>
                </c:pt>
                <c:pt idx="762">
                  <c:v>44607</c:v>
                </c:pt>
                <c:pt idx="763">
                  <c:v>44608</c:v>
                </c:pt>
                <c:pt idx="764">
                  <c:v>44609</c:v>
                </c:pt>
                <c:pt idx="765">
                  <c:v>44610</c:v>
                </c:pt>
                <c:pt idx="766">
                  <c:v>44614</c:v>
                </c:pt>
                <c:pt idx="767">
                  <c:v>44615</c:v>
                </c:pt>
                <c:pt idx="768">
                  <c:v>44616</c:v>
                </c:pt>
                <c:pt idx="769">
                  <c:v>44617</c:v>
                </c:pt>
                <c:pt idx="770">
                  <c:v>44620</c:v>
                </c:pt>
                <c:pt idx="771">
                  <c:v>44621</c:v>
                </c:pt>
                <c:pt idx="772">
                  <c:v>44622</c:v>
                </c:pt>
                <c:pt idx="773">
                  <c:v>44623</c:v>
                </c:pt>
                <c:pt idx="774">
                  <c:v>44624</c:v>
                </c:pt>
                <c:pt idx="775">
                  <c:v>44627</c:v>
                </c:pt>
                <c:pt idx="776">
                  <c:v>44628</c:v>
                </c:pt>
                <c:pt idx="777">
                  <c:v>44629</c:v>
                </c:pt>
                <c:pt idx="778">
                  <c:v>44630</c:v>
                </c:pt>
                <c:pt idx="779">
                  <c:v>44631</c:v>
                </c:pt>
                <c:pt idx="780">
                  <c:v>44634</c:v>
                </c:pt>
                <c:pt idx="781">
                  <c:v>44635</c:v>
                </c:pt>
                <c:pt idx="782">
                  <c:v>44636</c:v>
                </c:pt>
                <c:pt idx="783">
                  <c:v>44637</c:v>
                </c:pt>
                <c:pt idx="784">
                  <c:v>44638</c:v>
                </c:pt>
                <c:pt idx="785">
                  <c:v>44641</c:v>
                </c:pt>
                <c:pt idx="786">
                  <c:v>44642</c:v>
                </c:pt>
                <c:pt idx="787">
                  <c:v>44643</c:v>
                </c:pt>
                <c:pt idx="788">
                  <c:v>44644</c:v>
                </c:pt>
                <c:pt idx="789">
                  <c:v>44645</c:v>
                </c:pt>
                <c:pt idx="790">
                  <c:v>44648</c:v>
                </c:pt>
                <c:pt idx="791">
                  <c:v>44649</c:v>
                </c:pt>
                <c:pt idx="792">
                  <c:v>44650</c:v>
                </c:pt>
                <c:pt idx="793">
                  <c:v>44651</c:v>
                </c:pt>
                <c:pt idx="794">
                  <c:v>44652</c:v>
                </c:pt>
                <c:pt idx="795">
                  <c:v>44655</c:v>
                </c:pt>
                <c:pt idx="796">
                  <c:v>44656</c:v>
                </c:pt>
                <c:pt idx="797">
                  <c:v>44657</c:v>
                </c:pt>
                <c:pt idx="798">
                  <c:v>44658</c:v>
                </c:pt>
                <c:pt idx="799">
                  <c:v>44659</c:v>
                </c:pt>
                <c:pt idx="800">
                  <c:v>44662</c:v>
                </c:pt>
                <c:pt idx="801">
                  <c:v>44663</c:v>
                </c:pt>
                <c:pt idx="802">
                  <c:v>44664</c:v>
                </c:pt>
                <c:pt idx="803">
                  <c:v>44665</c:v>
                </c:pt>
                <c:pt idx="804">
                  <c:v>44669</c:v>
                </c:pt>
                <c:pt idx="805">
                  <c:v>44670</c:v>
                </c:pt>
                <c:pt idx="806">
                  <c:v>44671</c:v>
                </c:pt>
                <c:pt idx="807">
                  <c:v>44672</c:v>
                </c:pt>
                <c:pt idx="808">
                  <c:v>44673</c:v>
                </c:pt>
                <c:pt idx="809">
                  <c:v>44676</c:v>
                </c:pt>
                <c:pt idx="810">
                  <c:v>44677</c:v>
                </c:pt>
                <c:pt idx="811">
                  <c:v>44678</c:v>
                </c:pt>
                <c:pt idx="812">
                  <c:v>44679</c:v>
                </c:pt>
                <c:pt idx="813">
                  <c:v>44680</c:v>
                </c:pt>
                <c:pt idx="814">
                  <c:v>44683</c:v>
                </c:pt>
                <c:pt idx="815">
                  <c:v>44684</c:v>
                </c:pt>
                <c:pt idx="816">
                  <c:v>44685</c:v>
                </c:pt>
                <c:pt idx="817">
                  <c:v>44686</c:v>
                </c:pt>
                <c:pt idx="818">
                  <c:v>44687</c:v>
                </c:pt>
                <c:pt idx="819">
                  <c:v>44690</c:v>
                </c:pt>
                <c:pt idx="820">
                  <c:v>44691</c:v>
                </c:pt>
                <c:pt idx="821">
                  <c:v>44692</c:v>
                </c:pt>
                <c:pt idx="822">
                  <c:v>44693</c:v>
                </c:pt>
                <c:pt idx="823">
                  <c:v>44694</c:v>
                </c:pt>
                <c:pt idx="824">
                  <c:v>44697</c:v>
                </c:pt>
                <c:pt idx="825">
                  <c:v>44698</c:v>
                </c:pt>
                <c:pt idx="826">
                  <c:v>44699</c:v>
                </c:pt>
                <c:pt idx="827">
                  <c:v>44700</c:v>
                </c:pt>
                <c:pt idx="828">
                  <c:v>44701</c:v>
                </c:pt>
                <c:pt idx="829">
                  <c:v>44704</c:v>
                </c:pt>
                <c:pt idx="830">
                  <c:v>44705</c:v>
                </c:pt>
                <c:pt idx="831">
                  <c:v>44706</c:v>
                </c:pt>
                <c:pt idx="832">
                  <c:v>44707</c:v>
                </c:pt>
                <c:pt idx="833">
                  <c:v>44708</c:v>
                </c:pt>
                <c:pt idx="834">
                  <c:v>44712</c:v>
                </c:pt>
                <c:pt idx="835">
                  <c:v>44713</c:v>
                </c:pt>
                <c:pt idx="836">
                  <c:v>44714</c:v>
                </c:pt>
                <c:pt idx="837">
                  <c:v>44715</c:v>
                </c:pt>
                <c:pt idx="838">
                  <c:v>44718</c:v>
                </c:pt>
                <c:pt idx="839">
                  <c:v>44719</c:v>
                </c:pt>
                <c:pt idx="840">
                  <c:v>44720</c:v>
                </c:pt>
                <c:pt idx="841">
                  <c:v>44721</c:v>
                </c:pt>
                <c:pt idx="842">
                  <c:v>44722</c:v>
                </c:pt>
                <c:pt idx="843">
                  <c:v>44725</c:v>
                </c:pt>
                <c:pt idx="844">
                  <c:v>44726</c:v>
                </c:pt>
                <c:pt idx="845">
                  <c:v>44727</c:v>
                </c:pt>
                <c:pt idx="846">
                  <c:v>44728</c:v>
                </c:pt>
                <c:pt idx="847">
                  <c:v>44729</c:v>
                </c:pt>
                <c:pt idx="848">
                  <c:v>44733</c:v>
                </c:pt>
                <c:pt idx="849">
                  <c:v>44734</c:v>
                </c:pt>
                <c:pt idx="850">
                  <c:v>44735</c:v>
                </c:pt>
                <c:pt idx="851">
                  <c:v>44736</c:v>
                </c:pt>
                <c:pt idx="852">
                  <c:v>44739</c:v>
                </c:pt>
                <c:pt idx="853">
                  <c:v>44740</c:v>
                </c:pt>
                <c:pt idx="854">
                  <c:v>44741</c:v>
                </c:pt>
                <c:pt idx="855">
                  <c:v>44742</c:v>
                </c:pt>
                <c:pt idx="856">
                  <c:v>44743</c:v>
                </c:pt>
                <c:pt idx="857">
                  <c:v>44747</c:v>
                </c:pt>
                <c:pt idx="858">
                  <c:v>44748</c:v>
                </c:pt>
                <c:pt idx="859">
                  <c:v>44749</c:v>
                </c:pt>
                <c:pt idx="860">
                  <c:v>44750</c:v>
                </c:pt>
                <c:pt idx="861">
                  <c:v>44753</c:v>
                </c:pt>
                <c:pt idx="862">
                  <c:v>44754</c:v>
                </c:pt>
                <c:pt idx="863">
                  <c:v>44755</c:v>
                </c:pt>
                <c:pt idx="864">
                  <c:v>44756</c:v>
                </c:pt>
                <c:pt idx="865">
                  <c:v>44757</c:v>
                </c:pt>
                <c:pt idx="866">
                  <c:v>44760</c:v>
                </c:pt>
                <c:pt idx="867">
                  <c:v>44761</c:v>
                </c:pt>
                <c:pt idx="868">
                  <c:v>44762</c:v>
                </c:pt>
                <c:pt idx="869">
                  <c:v>44763</c:v>
                </c:pt>
                <c:pt idx="870">
                  <c:v>44764</c:v>
                </c:pt>
                <c:pt idx="871">
                  <c:v>44767</c:v>
                </c:pt>
                <c:pt idx="872">
                  <c:v>44768</c:v>
                </c:pt>
                <c:pt idx="873">
                  <c:v>44769</c:v>
                </c:pt>
                <c:pt idx="874">
                  <c:v>44770</c:v>
                </c:pt>
                <c:pt idx="875">
                  <c:v>44771</c:v>
                </c:pt>
                <c:pt idx="876">
                  <c:v>44774</c:v>
                </c:pt>
                <c:pt idx="877">
                  <c:v>44775</c:v>
                </c:pt>
                <c:pt idx="878">
                  <c:v>44776</c:v>
                </c:pt>
                <c:pt idx="879">
                  <c:v>44777</c:v>
                </c:pt>
                <c:pt idx="880">
                  <c:v>44778</c:v>
                </c:pt>
                <c:pt idx="881">
                  <c:v>44781</c:v>
                </c:pt>
                <c:pt idx="882">
                  <c:v>44782</c:v>
                </c:pt>
                <c:pt idx="883">
                  <c:v>44783</c:v>
                </c:pt>
                <c:pt idx="884">
                  <c:v>44784</c:v>
                </c:pt>
                <c:pt idx="885">
                  <c:v>44785</c:v>
                </c:pt>
                <c:pt idx="886">
                  <c:v>44788</c:v>
                </c:pt>
                <c:pt idx="887">
                  <c:v>44789</c:v>
                </c:pt>
                <c:pt idx="888">
                  <c:v>44790</c:v>
                </c:pt>
                <c:pt idx="889">
                  <c:v>44791</c:v>
                </c:pt>
                <c:pt idx="890">
                  <c:v>44792</c:v>
                </c:pt>
                <c:pt idx="891">
                  <c:v>44795</c:v>
                </c:pt>
                <c:pt idx="892">
                  <c:v>44796</c:v>
                </c:pt>
                <c:pt idx="893">
                  <c:v>44797</c:v>
                </c:pt>
                <c:pt idx="894">
                  <c:v>44798</c:v>
                </c:pt>
                <c:pt idx="895">
                  <c:v>44799</c:v>
                </c:pt>
                <c:pt idx="896">
                  <c:v>44802</c:v>
                </c:pt>
                <c:pt idx="897">
                  <c:v>44803</c:v>
                </c:pt>
                <c:pt idx="898">
                  <c:v>44804</c:v>
                </c:pt>
                <c:pt idx="899">
                  <c:v>44805</c:v>
                </c:pt>
                <c:pt idx="900">
                  <c:v>44806</c:v>
                </c:pt>
                <c:pt idx="901">
                  <c:v>44810</c:v>
                </c:pt>
              </c:numCache>
            </c:numRef>
          </c:cat>
          <c:val>
            <c:numRef>
              <c:f>'Data 1'!$B$8466:$B$9392</c:f>
              <c:numCache>
                <c:formatCode>General</c:formatCode>
                <c:ptCount val="902"/>
                <c:pt idx="0">
                  <c:v>55.29</c:v>
                </c:pt>
                <c:pt idx="1">
                  <c:v>54.57</c:v>
                </c:pt>
                <c:pt idx="2">
                  <c:v>53.69</c:v>
                </c:pt>
                <c:pt idx="3">
                  <c:v>53.94</c:v>
                </c:pt>
                <c:pt idx="4">
                  <c:v>52.68</c:v>
                </c:pt>
                <c:pt idx="5">
                  <c:v>52.75</c:v>
                </c:pt>
                <c:pt idx="6">
                  <c:v>52.43</c:v>
                </c:pt>
                <c:pt idx="7">
                  <c:v>53.14</c:v>
                </c:pt>
                <c:pt idx="8">
                  <c:v>53.84</c:v>
                </c:pt>
                <c:pt idx="9">
                  <c:v>54.4</c:v>
                </c:pt>
                <c:pt idx="10">
                  <c:v>55.58</c:v>
                </c:pt>
                <c:pt idx="11">
                  <c:v>56.12</c:v>
                </c:pt>
                <c:pt idx="12">
                  <c:v>56.9</c:v>
                </c:pt>
                <c:pt idx="13">
                  <c:v>56.95</c:v>
                </c:pt>
                <c:pt idx="14">
                  <c:v>57.01</c:v>
                </c:pt>
                <c:pt idx="15">
                  <c:v>55.32</c:v>
                </c:pt>
                <c:pt idx="16">
                  <c:v>55.4</c:v>
                </c:pt>
                <c:pt idx="17">
                  <c:v>56.92</c:v>
                </c:pt>
                <c:pt idx="18">
                  <c:v>57.21</c:v>
                </c:pt>
                <c:pt idx="19">
                  <c:v>55.76</c:v>
                </c:pt>
                <c:pt idx="20">
                  <c:v>56.6</c:v>
                </c:pt>
                <c:pt idx="21">
                  <c:v>56.55</c:v>
                </c:pt>
                <c:pt idx="22">
                  <c:v>56.22</c:v>
                </c:pt>
                <c:pt idx="23">
                  <c:v>56.6</c:v>
                </c:pt>
                <c:pt idx="24">
                  <c:v>55.77</c:v>
                </c:pt>
                <c:pt idx="25">
                  <c:v>56.79</c:v>
                </c:pt>
                <c:pt idx="26">
                  <c:v>56.89</c:v>
                </c:pt>
                <c:pt idx="27">
                  <c:v>58.27</c:v>
                </c:pt>
                <c:pt idx="28">
                  <c:v>58.59</c:v>
                </c:pt>
                <c:pt idx="29">
                  <c:v>58.51</c:v>
                </c:pt>
                <c:pt idx="30">
                  <c:v>59.09</c:v>
                </c:pt>
                <c:pt idx="31">
                  <c:v>59.12</c:v>
                </c:pt>
                <c:pt idx="32">
                  <c:v>60.12</c:v>
                </c:pt>
                <c:pt idx="33">
                  <c:v>59.98</c:v>
                </c:pt>
                <c:pt idx="34">
                  <c:v>58.87</c:v>
                </c:pt>
                <c:pt idx="35">
                  <c:v>58.71</c:v>
                </c:pt>
                <c:pt idx="36">
                  <c:v>59.87</c:v>
                </c:pt>
                <c:pt idx="37">
                  <c:v>59.39</c:v>
                </c:pt>
                <c:pt idx="38">
                  <c:v>59.29</c:v>
                </c:pt>
                <c:pt idx="39">
                  <c:v>60.19</c:v>
                </c:pt>
                <c:pt idx="40">
                  <c:v>61.59</c:v>
                </c:pt>
                <c:pt idx="41">
                  <c:v>62.53</c:v>
                </c:pt>
                <c:pt idx="42">
                  <c:v>62.46</c:v>
                </c:pt>
                <c:pt idx="43">
                  <c:v>62.12</c:v>
                </c:pt>
                <c:pt idx="44">
                  <c:v>63.1</c:v>
                </c:pt>
                <c:pt idx="45">
                  <c:v>64.37</c:v>
                </c:pt>
                <c:pt idx="46">
                  <c:v>64.05</c:v>
                </c:pt>
                <c:pt idx="47">
                  <c:v>64.62</c:v>
                </c:pt>
                <c:pt idx="48">
                  <c:v>63.61</c:v>
                </c:pt>
                <c:pt idx="49">
                  <c:v>63.86</c:v>
                </c:pt>
                <c:pt idx="50">
                  <c:v>63.43</c:v>
                </c:pt>
                <c:pt idx="51">
                  <c:v>64.010000000000005</c:v>
                </c:pt>
                <c:pt idx="52">
                  <c:v>63.74</c:v>
                </c:pt>
                <c:pt idx="53">
                  <c:v>64.02</c:v>
                </c:pt>
                <c:pt idx="54">
                  <c:v>65.66</c:v>
                </c:pt>
                <c:pt idx="55">
                  <c:v>66.239999999999995</c:v>
                </c:pt>
                <c:pt idx="56">
                  <c:v>65.959999999999994</c:v>
                </c:pt>
                <c:pt idx="57">
                  <c:v>65.23</c:v>
                </c:pt>
                <c:pt idx="58">
                  <c:v>63.29</c:v>
                </c:pt>
                <c:pt idx="59">
                  <c:v>63.39</c:v>
                </c:pt>
                <c:pt idx="60">
                  <c:v>63.83</c:v>
                </c:pt>
                <c:pt idx="61">
                  <c:v>63.55</c:v>
                </c:pt>
                <c:pt idx="62">
                  <c:v>61.75</c:v>
                </c:pt>
                <c:pt idx="63">
                  <c:v>61.98</c:v>
                </c:pt>
                <c:pt idx="64">
                  <c:v>62.3</c:v>
                </c:pt>
                <c:pt idx="65">
                  <c:v>61.41</c:v>
                </c:pt>
                <c:pt idx="66">
                  <c:v>62.13</c:v>
                </c:pt>
                <c:pt idx="67">
                  <c:v>61.58</c:v>
                </c:pt>
                <c:pt idx="68">
                  <c:v>61.65</c:v>
                </c:pt>
                <c:pt idx="69">
                  <c:v>60.97</c:v>
                </c:pt>
                <c:pt idx="70">
                  <c:v>61.82</c:v>
                </c:pt>
                <c:pt idx="71">
                  <c:v>62.03</c:v>
                </c:pt>
                <c:pt idx="72">
                  <c:v>62.93</c:v>
                </c:pt>
                <c:pt idx="73">
                  <c:v>62.77</c:v>
                </c:pt>
                <c:pt idx="74">
                  <c:v>63.12</c:v>
                </c:pt>
                <c:pt idx="75">
                  <c:v>63.02</c:v>
                </c:pt>
                <c:pt idx="76">
                  <c:v>61.42</c:v>
                </c:pt>
                <c:pt idx="77">
                  <c:v>57.65</c:v>
                </c:pt>
                <c:pt idx="78">
                  <c:v>58.4</c:v>
                </c:pt>
                <c:pt idx="79">
                  <c:v>58.91</c:v>
                </c:pt>
                <c:pt idx="80">
                  <c:v>58.84</c:v>
                </c:pt>
                <c:pt idx="81">
                  <c:v>56.47</c:v>
                </c:pt>
                <c:pt idx="82">
                  <c:v>53.49</c:v>
                </c:pt>
                <c:pt idx="83">
                  <c:v>53.25</c:v>
                </c:pt>
                <c:pt idx="84">
                  <c:v>53.5</c:v>
                </c:pt>
                <c:pt idx="85">
                  <c:v>51.57</c:v>
                </c:pt>
                <c:pt idx="86">
                  <c:v>52.59</c:v>
                </c:pt>
                <c:pt idx="87">
                  <c:v>53.95</c:v>
                </c:pt>
                <c:pt idx="88">
                  <c:v>53.33</c:v>
                </c:pt>
                <c:pt idx="89">
                  <c:v>53.3</c:v>
                </c:pt>
                <c:pt idx="90">
                  <c:v>51.13</c:v>
                </c:pt>
                <c:pt idx="91">
                  <c:v>52.38</c:v>
                </c:pt>
                <c:pt idx="92">
                  <c:v>52.47</c:v>
                </c:pt>
                <c:pt idx="93">
                  <c:v>51.94</c:v>
                </c:pt>
                <c:pt idx="94">
                  <c:v>53.86</c:v>
                </c:pt>
                <c:pt idx="95">
                  <c:v>53.74</c:v>
                </c:pt>
                <c:pt idx="96">
                  <c:v>56.88</c:v>
                </c:pt>
                <c:pt idx="97">
                  <c:v>57.35</c:v>
                </c:pt>
                <c:pt idx="98">
                  <c:v>57.73</c:v>
                </c:pt>
                <c:pt idx="99">
                  <c:v>57.63</c:v>
                </c:pt>
                <c:pt idx="100">
                  <c:v>59.17</c:v>
                </c:pt>
                <c:pt idx="101">
                  <c:v>59.18</c:v>
                </c:pt>
                <c:pt idx="102">
                  <c:v>58.2</c:v>
                </c:pt>
                <c:pt idx="103">
                  <c:v>58.91</c:v>
                </c:pt>
                <c:pt idx="104">
                  <c:v>56</c:v>
                </c:pt>
                <c:pt idx="105">
                  <c:v>57.06</c:v>
                </c:pt>
                <c:pt idx="106">
                  <c:v>57.35</c:v>
                </c:pt>
                <c:pt idx="107">
                  <c:v>57.57</c:v>
                </c:pt>
                <c:pt idx="108">
                  <c:v>60.28</c:v>
                </c:pt>
                <c:pt idx="109">
                  <c:v>59.93</c:v>
                </c:pt>
                <c:pt idx="110">
                  <c:v>59.99</c:v>
                </c:pt>
                <c:pt idx="111">
                  <c:v>59.3</c:v>
                </c:pt>
                <c:pt idx="112">
                  <c:v>57.44</c:v>
                </c:pt>
                <c:pt idx="113">
                  <c:v>56.5</c:v>
                </c:pt>
                <c:pt idx="114">
                  <c:v>55.08</c:v>
                </c:pt>
                <c:pt idx="115">
                  <c:v>55.42</c:v>
                </c:pt>
                <c:pt idx="116">
                  <c:v>55.87</c:v>
                </c:pt>
                <c:pt idx="117">
                  <c:v>56.58</c:v>
                </c:pt>
                <c:pt idx="118">
                  <c:v>55.9</c:v>
                </c:pt>
                <c:pt idx="119">
                  <c:v>55.88</c:v>
                </c:pt>
                <c:pt idx="120">
                  <c:v>56.04</c:v>
                </c:pt>
                <c:pt idx="121">
                  <c:v>56.85</c:v>
                </c:pt>
                <c:pt idx="122">
                  <c:v>58.04</c:v>
                </c:pt>
                <c:pt idx="123">
                  <c:v>58.53</c:v>
                </c:pt>
                <c:pt idx="124">
                  <c:v>53.64</c:v>
                </c:pt>
                <c:pt idx="125">
                  <c:v>55.67</c:v>
                </c:pt>
                <c:pt idx="126">
                  <c:v>54.63</c:v>
                </c:pt>
                <c:pt idx="127">
                  <c:v>53.6</c:v>
                </c:pt>
                <c:pt idx="128">
                  <c:v>51.14</c:v>
                </c:pt>
                <c:pt idx="129">
                  <c:v>52.6</c:v>
                </c:pt>
                <c:pt idx="130">
                  <c:v>54.41</c:v>
                </c:pt>
                <c:pt idx="131">
                  <c:v>54.98</c:v>
                </c:pt>
                <c:pt idx="132">
                  <c:v>57.05</c:v>
                </c:pt>
                <c:pt idx="133">
                  <c:v>55.16</c:v>
                </c:pt>
                <c:pt idx="134">
                  <c:v>54.51</c:v>
                </c:pt>
                <c:pt idx="135">
                  <c:v>54.83</c:v>
                </c:pt>
                <c:pt idx="136">
                  <c:v>56.24</c:v>
                </c:pt>
                <c:pt idx="137">
                  <c:v>56.18</c:v>
                </c:pt>
                <c:pt idx="138">
                  <c:v>55.65</c:v>
                </c:pt>
                <c:pt idx="139">
                  <c:v>55.33</c:v>
                </c:pt>
                <c:pt idx="140">
                  <c:v>54.08</c:v>
                </c:pt>
                <c:pt idx="141">
                  <c:v>53.54</c:v>
                </c:pt>
                <c:pt idx="142">
                  <c:v>54.99</c:v>
                </c:pt>
                <c:pt idx="143">
                  <c:v>55.76</c:v>
                </c:pt>
                <c:pt idx="144">
                  <c:v>56.67</c:v>
                </c:pt>
                <c:pt idx="145">
                  <c:v>55.07</c:v>
                </c:pt>
                <c:pt idx="146">
                  <c:v>53.91</c:v>
                </c:pt>
                <c:pt idx="147">
                  <c:v>56.22</c:v>
                </c:pt>
                <c:pt idx="148">
                  <c:v>56.33</c:v>
                </c:pt>
                <c:pt idx="149">
                  <c:v>56.45</c:v>
                </c:pt>
                <c:pt idx="150">
                  <c:v>57.88</c:v>
                </c:pt>
                <c:pt idx="151">
                  <c:v>57.37</c:v>
                </c:pt>
                <c:pt idx="152">
                  <c:v>55.66</c:v>
                </c:pt>
                <c:pt idx="153">
                  <c:v>55.13</c:v>
                </c:pt>
                <c:pt idx="154">
                  <c:v>54.76</c:v>
                </c:pt>
                <c:pt idx="155">
                  <c:v>63.1</c:v>
                </c:pt>
                <c:pt idx="156">
                  <c:v>59.26</c:v>
                </c:pt>
                <c:pt idx="157">
                  <c:v>58.19</c:v>
                </c:pt>
                <c:pt idx="158">
                  <c:v>58.19</c:v>
                </c:pt>
                <c:pt idx="159">
                  <c:v>57.92</c:v>
                </c:pt>
                <c:pt idx="160">
                  <c:v>58.69</c:v>
                </c:pt>
                <c:pt idx="161">
                  <c:v>57.22</c:v>
                </c:pt>
                <c:pt idx="162">
                  <c:v>56.38</c:v>
                </c:pt>
                <c:pt idx="163">
                  <c:v>56.24</c:v>
                </c:pt>
                <c:pt idx="164">
                  <c:v>55.95</c:v>
                </c:pt>
                <c:pt idx="165">
                  <c:v>54.09</c:v>
                </c:pt>
                <c:pt idx="166">
                  <c:v>53.6</c:v>
                </c:pt>
                <c:pt idx="167">
                  <c:v>52.67</c:v>
                </c:pt>
                <c:pt idx="168">
                  <c:v>52.41</c:v>
                </c:pt>
                <c:pt idx="169">
                  <c:v>52.84</c:v>
                </c:pt>
                <c:pt idx="170">
                  <c:v>52.76</c:v>
                </c:pt>
                <c:pt idx="171">
                  <c:v>52.64</c:v>
                </c:pt>
                <c:pt idx="172">
                  <c:v>52.63</c:v>
                </c:pt>
                <c:pt idx="173">
                  <c:v>53.57</c:v>
                </c:pt>
                <c:pt idx="174">
                  <c:v>54.76</c:v>
                </c:pt>
                <c:pt idx="175">
                  <c:v>53.57</c:v>
                </c:pt>
                <c:pt idx="176">
                  <c:v>52.81</c:v>
                </c:pt>
                <c:pt idx="177">
                  <c:v>53.42</c:v>
                </c:pt>
                <c:pt idx="178">
                  <c:v>53.89</c:v>
                </c:pt>
                <c:pt idx="179">
                  <c:v>53.75</c:v>
                </c:pt>
                <c:pt idx="180">
                  <c:v>53.28</c:v>
                </c:pt>
                <c:pt idx="181">
                  <c:v>54.21</c:v>
                </c:pt>
                <c:pt idx="182">
                  <c:v>55.9</c:v>
                </c:pt>
                <c:pt idx="183">
                  <c:v>56.11</c:v>
                </c:pt>
                <c:pt idx="184">
                  <c:v>56.52</c:v>
                </c:pt>
                <c:pt idx="185">
                  <c:v>55.6</c:v>
                </c:pt>
                <c:pt idx="186">
                  <c:v>55.34</c:v>
                </c:pt>
                <c:pt idx="187">
                  <c:v>54.85</c:v>
                </c:pt>
                <c:pt idx="188">
                  <c:v>54.02</c:v>
                </c:pt>
                <c:pt idx="189">
                  <c:v>56.04</c:v>
                </c:pt>
                <c:pt idx="190">
                  <c:v>56.33</c:v>
                </c:pt>
                <c:pt idx="191">
                  <c:v>57.04</c:v>
                </c:pt>
                <c:pt idx="192">
                  <c:v>56.15</c:v>
                </c:pt>
                <c:pt idx="193">
                  <c:v>56.91</c:v>
                </c:pt>
                <c:pt idx="194">
                  <c:v>57.02</c:v>
                </c:pt>
                <c:pt idx="195">
                  <c:v>56.67</c:v>
                </c:pt>
                <c:pt idx="196">
                  <c:v>56.88</c:v>
                </c:pt>
                <c:pt idx="197">
                  <c:v>56.57</c:v>
                </c:pt>
                <c:pt idx="198">
                  <c:v>57.54</c:v>
                </c:pt>
                <c:pt idx="199">
                  <c:v>56.82</c:v>
                </c:pt>
                <c:pt idx="200">
                  <c:v>54.93</c:v>
                </c:pt>
                <c:pt idx="201">
                  <c:v>56.71</c:v>
                </c:pt>
                <c:pt idx="202">
                  <c:v>58.36</c:v>
                </c:pt>
                <c:pt idx="203">
                  <c:v>57.68</c:v>
                </c:pt>
                <c:pt idx="204">
                  <c:v>57.79</c:v>
                </c:pt>
                <c:pt idx="205">
                  <c:v>58.25</c:v>
                </c:pt>
                <c:pt idx="206">
                  <c:v>58.12</c:v>
                </c:pt>
                <c:pt idx="207">
                  <c:v>58.12</c:v>
                </c:pt>
                <c:pt idx="208">
                  <c:v>55.97</c:v>
                </c:pt>
                <c:pt idx="209">
                  <c:v>56.15</c:v>
                </c:pt>
                <c:pt idx="210">
                  <c:v>58.46</c:v>
                </c:pt>
                <c:pt idx="211">
                  <c:v>58.42</c:v>
                </c:pt>
                <c:pt idx="212">
                  <c:v>59.2</c:v>
                </c:pt>
                <c:pt idx="213">
                  <c:v>58.99</c:v>
                </c:pt>
                <c:pt idx="214">
                  <c:v>59.22</c:v>
                </c:pt>
                <c:pt idx="215">
                  <c:v>58.74</c:v>
                </c:pt>
                <c:pt idx="216">
                  <c:v>59.18</c:v>
                </c:pt>
                <c:pt idx="217">
                  <c:v>60.11</c:v>
                </c:pt>
                <c:pt idx="218">
                  <c:v>60.21</c:v>
                </c:pt>
                <c:pt idx="219">
                  <c:v>60.88</c:v>
                </c:pt>
                <c:pt idx="220">
                  <c:v>60.93</c:v>
                </c:pt>
                <c:pt idx="221">
                  <c:v>61.3</c:v>
                </c:pt>
                <c:pt idx="222">
                  <c:v>60.43</c:v>
                </c:pt>
                <c:pt idx="223">
                  <c:v>60.51</c:v>
                </c:pt>
                <c:pt idx="224">
                  <c:v>61.17</c:v>
                </c:pt>
                <c:pt idx="225">
                  <c:v>61.72</c:v>
                </c:pt>
                <c:pt idx="226">
                  <c:v>61.76</c:v>
                </c:pt>
                <c:pt idx="227">
                  <c:v>61.66</c:v>
                </c:pt>
                <c:pt idx="228">
                  <c:v>61.14</c:v>
                </c:pt>
                <c:pt idx="229">
                  <c:v>61.17</c:v>
                </c:pt>
                <c:pt idx="230">
                  <c:v>63</c:v>
                </c:pt>
                <c:pt idx="231">
                  <c:v>63.27</c:v>
                </c:pt>
                <c:pt idx="232">
                  <c:v>62.7</c:v>
                </c:pt>
                <c:pt idx="233">
                  <c:v>59.65</c:v>
                </c:pt>
                <c:pt idx="234">
                  <c:v>59.56</c:v>
                </c:pt>
                <c:pt idx="235">
                  <c:v>59.02</c:v>
                </c:pt>
                <c:pt idx="236">
                  <c:v>58.17</c:v>
                </c:pt>
                <c:pt idx="237">
                  <c:v>58.34</c:v>
                </c:pt>
                <c:pt idx="238">
                  <c:v>57.86</c:v>
                </c:pt>
                <c:pt idx="239">
                  <c:v>58.52</c:v>
                </c:pt>
                <c:pt idx="240">
                  <c:v>58.55</c:v>
                </c:pt>
                <c:pt idx="241">
                  <c:v>58.25</c:v>
                </c:pt>
                <c:pt idx="242">
                  <c:v>56.76</c:v>
                </c:pt>
                <c:pt idx="243">
                  <c:v>55.51</c:v>
                </c:pt>
                <c:pt idx="244">
                  <c:v>54.09</c:v>
                </c:pt>
                <c:pt idx="245">
                  <c:v>53.09</c:v>
                </c:pt>
                <c:pt idx="246">
                  <c:v>53.33</c:v>
                </c:pt>
                <c:pt idx="247">
                  <c:v>53.29</c:v>
                </c:pt>
                <c:pt idx="248">
                  <c:v>52.19</c:v>
                </c:pt>
                <c:pt idx="249">
                  <c:v>51.58</c:v>
                </c:pt>
                <c:pt idx="250">
                  <c:v>50.06</c:v>
                </c:pt>
                <c:pt idx="251">
                  <c:v>49.59</c:v>
                </c:pt>
                <c:pt idx="252">
                  <c:v>50.87</c:v>
                </c:pt>
                <c:pt idx="253">
                  <c:v>50.94</c:v>
                </c:pt>
                <c:pt idx="254">
                  <c:v>50.34</c:v>
                </c:pt>
                <c:pt idx="255">
                  <c:v>49.59</c:v>
                </c:pt>
                <c:pt idx="256">
                  <c:v>50</c:v>
                </c:pt>
                <c:pt idx="257">
                  <c:v>51.13</c:v>
                </c:pt>
                <c:pt idx="258">
                  <c:v>51.41</c:v>
                </c:pt>
                <c:pt idx="259">
                  <c:v>52.03</c:v>
                </c:pt>
                <c:pt idx="260">
                  <c:v>52.1</c:v>
                </c:pt>
                <c:pt idx="261">
                  <c:v>53.31</c:v>
                </c:pt>
                <c:pt idx="262">
                  <c:v>53.77</c:v>
                </c:pt>
                <c:pt idx="263">
                  <c:v>53.36</c:v>
                </c:pt>
                <c:pt idx="264">
                  <c:v>51.36</c:v>
                </c:pt>
                <c:pt idx="265">
                  <c:v>49.78</c:v>
                </c:pt>
                <c:pt idx="266">
                  <c:v>48.67</c:v>
                </c:pt>
                <c:pt idx="267">
                  <c:v>47.17</c:v>
                </c:pt>
                <c:pt idx="268">
                  <c:v>44.83</c:v>
                </c:pt>
                <c:pt idx="269">
                  <c:v>46.78</c:v>
                </c:pt>
                <c:pt idx="270">
                  <c:v>47.27</c:v>
                </c:pt>
                <c:pt idx="271">
                  <c:v>46.78</c:v>
                </c:pt>
                <c:pt idx="272">
                  <c:v>45.9</c:v>
                </c:pt>
                <c:pt idx="273">
                  <c:v>41.14</c:v>
                </c:pt>
                <c:pt idx="274">
                  <c:v>31.05</c:v>
                </c:pt>
                <c:pt idx="275">
                  <c:v>34.47</c:v>
                </c:pt>
                <c:pt idx="276">
                  <c:v>33.130000000000003</c:v>
                </c:pt>
                <c:pt idx="277">
                  <c:v>31.56</c:v>
                </c:pt>
                <c:pt idx="278">
                  <c:v>31.72</c:v>
                </c:pt>
                <c:pt idx="279">
                  <c:v>28.96</c:v>
                </c:pt>
                <c:pt idx="280">
                  <c:v>26.96</c:v>
                </c:pt>
                <c:pt idx="281">
                  <c:v>20.48</c:v>
                </c:pt>
                <c:pt idx="282">
                  <c:v>25.09</c:v>
                </c:pt>
                <c:pt idx="283">
                  <c:v>19.48</c:v>
                </c:pt>
                <c:pt idx="284">
                  <c:v>23.33</c:v>
                </c:pt>
                <c:pt idx="285">
                  <c:v>21.03</c:v>
                </c:pt>
                <c:pt idx="286">
                  <c:v>20.75</c:v>
                </c:pt>
                <c:pt idx="287">
                  <c:v>16.600000000000001</c:v>
                </c:pt>
                <c:pt idx="288">
                  <c:v>15.48</c:v>
                </c:pt>
                <c:pt idx="289">
                  <c:v>14.1</c:v>
                </c:pt>
                <c:pt idx="290">
                  <c:v>20.51</c:v>
                </c:pt>
                <c:pt idx="291">
                  <c:v>20.28</c:v>
                </c:pt>
                <c:pt idx="292">
                  <c:v>25.18</c:v>
                </c:pt>
                <c:pt idx="293">
                  <c:v>28.36</c:v>
                </c:pt>
                <c:pt idx="294">
                  <c:v>26.21</c:v>
                </c:pt>
                <c:pt idx="295">
                  <c:v>23.54</c:v>
                </c:pt>
                <c:pt idx="296">
                  <c:v>24.97</c:v>
                </c:pt>
                <c:pt idx="297">
                  <c:v>22.9</c:v>
                </c:pt>
                <c:pt idx="298">
                  <c:v>22.36</c:v>
                </c:pt>
                <c:pt idx="299">
                  <c:v>20.149999999999999</c:v>
                </c:pt>
                <c:pt idx="300">
                  <c:v>19.96</c:v>
                </c:pt>
                <c:pt idx="301">
                  <c:v>19.82</c:v>
                </c:pt>
                <c:pt idx="302">
                  <c:v>18.309999999999999</c:v>
                </c:pt>
                <c:pt idx="303">
                  <c:v>-36.979999999999997</c:v>
                </c:pt>
                <c:pt idx="304">
                  <c:v>8.91</c:v>
                </c:pt>
                <c:pt idx="305">
                  <c:v>13.64</c:v>
                </c:pt>
                <c:pt idx="306">
                  <c:v>15.06</c:v>
                </c:pt>
                <c:pt idx="307">
                  <c:v>15.99</c:v>
                </c:pt>
                <c:pt idx="308">
                  <c:v>12.17</c:v>
                </c:pt>
                <c:pt idx="309">
                  <c:v>12.4</c:v>
                </c:pt>
                <c:pt idx="310">
                  <c:v>15.04</c:v>
                </c:pt>
                <c:pt idx="311">
                  <c:v>19.23</c:v>
                </c:pt>
                <c:pt idx="312">
                  <c:v>19.72</c:v>
                </c:pt>
                <c:pt idx="313">
                  <c:v>20.47</c:v>
                </c:pt>
                <c:pt idx="314">
                  <c:v>24.56</c:v>
                </c:pt>
                <c:pt idx="315">
                  <c:v>23.88</c:v>
                </c:pt>
                <c:pt idx="316">
                  <c:v>23.68</c:v>
                </c:pt>
                <c:pt idx="317">
                  <c:v>24.73</c:v>
                </c:pt>
                <c:pt idx="318">
                  <c:v>24.02</c:v>
                </c:pt>
                <c:pt idx="319">
                  <c:v>25.76</c:v>
                </c:pt>
                <c:pt idx="320">
                  <c:v>25.37</c:v>
                </c:pt>
                <c:pt idx="321">
                  <c:v>27.4</c:v>
                </c:pt>
                <c:pt idx="322">
                  <c:v>29.44</c:v>
                </c:pt>
                <c:pt idx="323">
                  <c:v>31.83</c:v>
                </c:pt>
                <c:pt idx="324">
                  <c:v>32.299999999999997</c:v>
                </c:pt>
                <c:pt idx="325">
                  <c:v>33.56</c:v>
                </c:pt>
                <c:pt idx="326">
                  <c:v>34.299999999999997</c:v>
                </c:pt>
                <c:pt idx="327">
                  <c:v>33.49</c:v>
                </c:pt>
                <c:pt idx="328">
                  <c:v>34.700000000000003</c:v>
                </c:pt>
                <c:pt idx="329">
                  <c:v>32.799999999999997</c:v>
                </c:pt>
                <c:pt idx="330">
                  <c:v>33.67</c:v>
                </c:pt>
                <c:pt idx="331">
                  <c:v>35.57</c:v>
                </c:pt>
                <c:pt idx="332">
                  <c:v>35.49</c:v>
                </c:pt>
                <c:pt idx="333">
                  <c:v>36.880000000000003</c:v>
                </c:pt>
                <c:pt idx="334">
                  <c:v>37.33</c:v>
                </c:pt>
                <c:pt idx="335">
                  <c:v>37.42</c:v>
                </c:pt>
                <c:pt idx="336">
                  <c:v>39.49</c:v>
                </c:pt>
                <c:pt idx="337">
                  <c:v>38.17</c:v>
                </c:pt>
                <c:pt idx="338">
                  <c:v>38.979999999999997</c:v>
                </c:pt>
                <c:pt idx="339">
                  <c:v>39.54</c:v>
                </c:pt>
                <c:pt idx="340">
                  <c:v>36.43</c:v>
                </c:pt>
                <c:pt idx="341">
                  <c:v>36.24</c:v>
                </c:pt>
                <c:pt idx="342">
                  <c:v>37.07</c:v>
                </c:pt>
                <c:pt idx="343">
                  <c:v>38.26</c:v>
                </c:pt>
                <c:pt idx="344">
                  <c:v>37.909999999999997</c:v>
                </c:pt>
                <c:pt idx="345">
                  <c:v>38.79</c:v>
                </c:pt>
                <c:pt idx="346">
                  <c:v>39.72</c:v>
                </c:pt>
                <c:pt idx="347">
                  <c:v>40.6</c:v>
                </c:pt>
                <c:pt idx="348">
                  <c:v>40.4</c:v>
                </c:pt>
                <c:pt idx="349">
                  <c:v>37.909999999999997</c:v>
                </c:pt>
                <c:pt idx="350">
                  <c:v>38.659999999999997</c:v>
                </c:pt>
                <c:pt idx="351">
                  <c:v>38.53</c:v>
                </c:pt>
                <c:pt idx="352">
                  <c:v>39.67</c:v>
                </c:pt>
                <c:pt idx="353">
                  <c:v>39.270000000000003</c:v>
                </c:pt>
                <c:pt idx="354">
                  <c:v>39.880000000000003</c:v>
                </c:pt>
                <c:pt idx="355">
                  <c:v>40.57</c:v>
                </c:pt>
                <c:pt idx="356">
                  <c:v>40.51</c:v>
                </c:pt>
                <c:pt idx="357">
                  <c:v>40.590000000000003</c:v>
                </c:pt>
                <c:pt idx="358">
                  <c:v>40.909999999999997</c:v>
                </c:pt>
                <c:pt idx="359">
                  <c:v>39.64</c:v>
                </c:pt>
                <c:pt idx="360">
                  <c:v>40.56</c:v>
                </c:pt>
                <c:pt idx="361">
                  <c:v>40.06</c:v>
                </c:pt>
                <c:pt idx="362">
                  <c:v>40.299999999999997</c:v>
                </c:pt>
                <c:pt idx="363">
                  <c:v>41.2</c:v>
                </c:pt>
                <c:pt idx="364">
                  <c:v>40.74</c:v>
                </c:pt>
                <c:pt idx="365">
                  <c:v>40.549999999999997</c:v>
                </c:pt>
                <c:pt idx="366">
                  <c:v>40.83</c:v>
                </c:pt>
                <c:pt idx="367">
                  <c:v>41.76</c:v>
                </c:pt>
                <c:pt idx="368">
                  <c:v>41.88</c:v>
                </c:pt>
                <c:pt idx="369">
                  <c:v>40.99</c:v>
                </c:pt>
                <c:pt idx="370">
                  <c:v>41.23</c:v>
                </c:pt>
                <c:pt idx="371">
                  <c:v>41.46</c:v>
                </c:pt>
                <c:pt idx="372">
                  <c:v>40.89</c:v>
                </c:pt>
                <c:pt idx="373">
                  <c:v>41.13</c:v>
                </c:pt>
                <c:pt idx="374">
                  <c:v>39.85</c:v>
                </c:pt>
                <c:pt idx="375">
                  <c:v>40.1</c:v>
                </c:pt>
                <c:pt idx="376">
                  <c:v>40.83</c:v>
                </c:pt>
                <c:pt idx="377">
                  <c:v>41.67</c:v>
                </c:pt>
                <c:pt idx="378">
                  <c:v>42.25</c:v>
                </c:pt>
                <c:pt idx="379">
                  <c:v>41.93</c:v>
                </c:pt>
                <c:pt idx="380">
                  <c:v>41.16</c:v>
                </c:pt>
                <c:pt idx="381">
                  <c:v>41.94</c:v>
                </c:pt>
                <c:pt idx="382">
                  <c:v>41.53</c:v>
                </c:pt>
                <c:pt idx="383">
                  <c:v>42.6</c:v>
                </c:pt>
                <c:pt idx="384">
                  <c:v>42.26</c:v>
                </c:pt>
                <c:pt idx="385">
                  <c:v>42.05</c:v>
                </c:pt>
                <c:pt idx="386">
                  <c:v>42.89</c:v>
                </c:pt>
                <c:pt idx="387">
                  <c:v>42.89</c:v>
                </c:pt>
                <c:pt idx="388">
                  <c:v>42.91</c:v>
                </c:pt>
                <c:pt idx="389">
                  <c:v>42.62</c:v>
                </c:pt>
                <c:pt idx="390">
                  <c:v>42.32</c:v>
                </c:pt>
                <c:pt idx="391">
                  <c:v>42.44</c:v>
                </c:pt>
                <c:pt idx="392">
                  <c:v>43.17</c:v>
                </c:pt>
                <c:pt idx="393">
                  <c:v>43.21</c:v>
                </c:pt>
                <c:pt idx="394">
                  <c:v>42.88</c:v>
                </c:pt>
                <c:pt idx="395">
                  <c:v>42.96</c:v>
                </c:pt>
                <c:pt idx="396">
                  <c:v>42.61</c:v>
                </c:pt>
                <c:pt idx="397">
                  <c:v>42.76</c:v>
                </c:pt>
                <c:pt idx="398">
                  <c:v>42.76</c:v>
                </c:pt>
                <c:pt idx="399">
                  <c:v>41.39</c:v>
                </c:pt>
                <c:pt idx="400">
                  <c:v>39.69</c:v>
                </c:pt>
                <c:pt idx="401">
                  <c:v>36.869999999999997</c:v>
                </c:pt>
                <c:pt idx="402">
                  <c:v>38.049999999999997</c:v>
                </c:pt>
                <c:pt idx="403">
                  <c:v>37.25</c:v>
                </c:pt>
                <c:pt idx="404">
                  <c:v>37.33</c:v>
                </c:pt>
                <c:pt idx="405">
                  <c:v>37.229999999999997</c:v>
                </c:pt>
                <c:pt idx="406">
                  <c:v>38.29</c:v>
                </c:pt>
                <c:pt idx="407">
                  <c:v>40.17</c:v>
                </c:pt>
                <c:pt idx="408">
                  <c:v>40.99</c:v>
                </c:pt>
                <c:pt idx="409">
                  <c:v>41.09</c:v>
                </c:pt>
                <c:pt idx="410">
                  <c:v>39.26</c:v>
                </c:pt>
                <c:pt idx="411">
                  <c:v>39.549999999999997</c:v>
                </c:pt>
                <c:pt idx="412">
                  <c:v>39.92</c:v>
                </c:pt>
                <c:pt idx="413">
                  <c:v>40.11</c:v>
                </c:pt>
                <c:pt idx="414">
                  <c:v>40.06</c:v>
                </c:pt>
                <c:pt idx="415">
                  <c:v>40.47</c:v>
                </c:pt>
                <c:pt idx="416">
                  <c:v>39.03</c:v>
                </c:pt>
                <c:pt idx="417">
                  <c:v>40.049999999999997</c:v>
                </c:pt>
                <c:pt idx="418">
                  <c:v>38.51</c:v>
                </c:pt>
                <c:pt idx="419">
                  <c:v>36.9</c:v>
                </c:pt>
                <c:pt idx="420">
                  <c:v>39.119999999999997</c:v>
                </c:pt>
                <c:pt idx="421">
                  <c:v>40.520000000000003</c:v>
                </c:pt>
                <c:pt idx="422">
                  <c:v>39.82</c:v>
                </c:pt>
                <c:pt idx="423">
                  <c:v>41.04</c:v>
                </c:pt>
                <c:pt idx="424">
                  <c:v>40.44</c:v>
                </c:pt>
                <c:pt idx="425">
                  <c:v>39.22</c:v>
                </c:pt>
                <c:pt idx="426">
                  <c:v>40.03</c:v>
                </c:pt>
                <c:pt idx="427">
                  <c:v>40.86</c:v>
                </c:pt>
                <c:pt idx="428">
                  <c:v>40.840000000000003</c:v>
                </c:pt>
                <c:pt idx="429">
                  <c:v>40.700000000000003</c:v>
                </c:pt>
                <c:pt idx="430">
                  <c:v>40.69</c:v>
                </c:pt>
                <c:pt idx="431">
                  <c:v>41.37</c:v>
                </c:pt>
                <c:pt idx="432">
                  <c:v>39.880000000000003</c:v>
                </c:pt>
                <c:pt idx="433">
                  <c:v>40.46</c:v>
                </c:pt>
                <c:pt idx="434">
                  <c:v>39.729999999999997</c:v>
                </c:pt>
                <c:pt idx="435">
                  <c:v>38.39</c:v>
                </c:pt>
                <c:pt idx="436">
                  <c:v>39.340000000000003</c:v>
                </c:pt>
                <c:pt idx="437">
                  <c:v>37.270000000000003</c:v>
                </c:pt>
                <c:pt idx="438">
                  <c:v>35.94</c:v>
                </c:pt>
                <c:pt idx="439">
                  <c:v>35.64</c:v>
                </c:pt>
                <c:pt idx="440">
                  <c:v>36.6</c:v>
                </c:pt>
                <c:pt idx="441">
                  <c:v>37.44</c:v>
                </c:pt>
                <c:pt idx="442">
                  <c:v>38.97</c:v>
                </c:pt>
                <c:pt idx="443">
                  <c:v>38.56</c:v>
                </c:pt>
                <c:pt idx="444">
                  <c:v>36.97</c:v>
                </c:pt>
                <c:pt idx="445">
                  <c:v>40.049999999999997</c:v>
                </c:pt>
                <c:pt idx="446">
                  <c:v>41.18</c:v>
                </c:pt>
                <c:pt idx="447">
                  <c:v>41.23</c:v>
                </c:pt>
                <c:pt idx="448">
                  <c:v>40.9</c:v>
                </c:pt>
                <c:pt idx="449">
                  <c:v>39.93</c:v>
                </c:pt>
                <c:pt idx="450">
                  <c:v>41.14</c:v>
                </c:pt>
                <c:pt idx="451">
                  <c:v>41.24</c:v>
                </c:pt>
                <c:pt idx="452">
                  <c:v>41.64</c:v>
                </c:pt>
                <c:pt idx="453">
                  <c:v>41.57</c:v>
                </c:pt>
                <c:pt idx="454">
                  <c:v>41.99</c:v>
                </c:pt>
                <c:pt idx="455">
                  <c:v>42.91</c:v>
                </c:pt>
                <c:pt idx="456">
                  <c:v>44.71</c:v>
                </c:pt>
                <c:pt idx="457">
                  <c:v>45.58</c:v>
                </c:pt>
                <c:pt idx="458">
                  <c:v>45.2</c:v>
                </c:pt>
                <c:pt idx="459">
                  <c:v>44.54</c:v>
                </c:pt>
                <c:pt idx="460">
                  <c:v>45.23</c:v>
                </c:pt>
                <c:pt idx="461">
                  <c:v>45.65</c:v>
                </c:pt>
                <c:pt idx="462">
                  <c:v>46.23</c:v>
                </c:pt>
                <c:pt idx="463">
                  <c:v>45.72</c:v>
                </c:pt>
                <c:pt idx="464">
                  <c:v>45.64</c:v>
                </c:pt>
                <c:pt idx="465">
                  <c:v>45.48</c:v>
                </c:pt>
                <c:pt idx="466">
                  <c:v>46.76</c:v>
                </c:pt>
                <c:pt idx="467">
                  <c:v>46.59</c:v>
                </c:pt>
                <c:pt idx="468">
                  <c:v>47.02</c:v>
                </c:pt>
                <c:pt idx="469">
                  <c:v>47.58</c:v>
                </c:pt>
                <c:pt idx="470">
                  <c:v>47.86</c:v>
                </c:pt>
                <c:pt idx="471">
                  <c:v>48.34</c:v>
                </c:pt>
                <c:pt idx="472">
                  <c:v>49.04</c:v>
                </c:pt>
                <c:pt idx="473">
                  <c:v>47.79</c:v>
                </c:pt>
                <c:pt idx="474">
                  <c:v>47.02</c:v>
                </c:pt>
                <c:pt idx="475">
                  <c:v>47.94</c:v>
                </c:pt>
                <c:pt idx="476">
                  <c:v>48.18</c:v>
                </c:pt>
                <c:pt idx="477">
                  <c:v>47.5</c:v>
                </c:pt>
                <c:pt idx="478">
                  <c:v>47.85</c:v>
                </c:pt>
                <c:pt idx="479">
                  <c:v>48.24</c:v>
                </c:pt>
                <c:pt idx="480">
                  <c:v>48.35</c:v>
                </c:pt>
                <c:pt idx="481">
                  <c:v>47.47</c:v>
                </c:pt>
                <c:pt idx="482">
                  <c:v>49.78</c:v>
                </c:pt>
                <c:pt idx="483">
                  <c:v>50.45</c:v>
                </c:pt>
                <c:pt idx="484">
                  <c:v>50.63</c:v>
                </c:pt>
                <c:pt idx="485">
                  <c:v>52.14</c:v>
                </c:pt>
                <c:pt idx="486">
                  <c:v>52.15</c:v>
                </c:pt>
                <c:pt idx="487">
                  <c:v>53.08</c:v>
                </c:pt>
                <c:pt idx="488">
                  <c:v>52.81</c:v>
                </c:pt>
                <c:pt idx="489">
                  <c:v>53.47</c:v>
                </c:pt>
                <c:pt idx="490">
                  <c:v>52.25</c:v>
                </c:pt>
                <c:pt idx="491">
                  <c:v>52.87</c:v>
                </c:pt>
                <c:pt idx="492">
                  <c:v>53.16</c:v>
                </c:pt>
                <c:pt idx="493">
                  <c:v>53</c:v>
                </c:pt>
                <c:pt idx="494">
                  <c:v>52.28</c:v>
                </c:pt>
                <c:pt idx="495">
                  <c:v>52.78</c:v>
                </c:pt>
                <c:pt idx="496">
                  <c:v>52.61</c:v>
                </c:pt>
                <c:pt idx="497">
                  <c:v>52.81</c:v>
                </c:pt>
                <c:pt idx="498">
                  <c:v>52.26</c:v>
                </c:pt>
                <c:pt idx="499">
                  <c:v>52.16</c:v>
                </c:pt>
                <c:pt idx="500">
                  <c:v>53.55</c:v>
                </c:pt>
                <c:pt idx="501">
                  <c:v>54.77</c:v>
                </c:pt>
                <c:pt idx="502">
                  <c:v>55.67</c:v>
                </c:pt>
                <c:pt idx="503">
                  <c:v>56.19</c:v>
                </c:pt>
                <c:pt idx="504">
                  <c:v>56.8</c:v>
                </c:pt>
                <c:pt idx="505">
                  <c:v>57.95</c:v>
                </c:pt>
                <c:pt idx="506">
                  <c:v>58.34</c:v>
                </c:pt>
                <c:pt idx="507">
                  <c:v>58.69</c:v>
                </c:pt>
                <c:pt idx="508">
                  <c:v>58.22</c:v>
                </c:pt>
                <c:pt idx="509">
                  <c:v>59.5</c:v>
                </c:pt>
                <c:pt idx="510">
                  <c:v>60.07</c:v>
                </c:pt>
                <c:pt idx="511">
                  <c:v>61.09</c:v>
                </c:pt>
                <c:pt idx="512">
                  <c:v>60.4</c:v>
                </c:pt>
                <c:pt idx="513">
                  <c:v>59.12</c:v>
                </c:pt>
                <c:pt idx="514">
                  <c:v>61.67</c:v>
                </c:pt>
                <c:pt idx="515">
                  <c:v>61.66</c:v>
                </c:pt>
                <c:pt idx="516">
                  <c:v>63.21</c:v>
                </c:pt>
                <c:pt idx="517">
                  <c:v>63.43</c:v>
                </c:pt>
                <c:pt idx="518">
                  <c:v>61.55</c:v>
                </c:pt>
                <c:pt idx="519">
                  <c:v>60.54</c:v>
                </c:pt>
                <c:pt idx="520">
                  <c:v>59.7</c:v>
                </c:pt>
                <c:pt idx="521">
                  <c:v>61.33</c:v>
                </c:pt>
                <c:pt idx="522">
                  <c:v>63.81</c:v>
                </c:pt>
                <c:pt idx="523">
                  <c:v>66.08</c:v>
                </c:pt>
                <c:pt idx="524">
                  <c:v>65.03</c:v>
                </c:pt>
                <c:pt idx="525">
                  <c:v>64.02</c:v>
                </c:pt>
                <c:pt idx="526">
                  <c:v>64.45</c:v>
                </c:pt>
                <c:pt idx="527">
                  <c:v>66.02</c:v>
                </c:pt>
                <c:pt idx="528">
                  <c:v>65.59</c:v>
                </c:pt>
                <c:pt idx="529">
                  <c:v>65.36</c:v>
                </c:pt>
                <c:pt idx="530">
                  <c:v>64.819999999999993</c:v>
                </c:pt>
                <c:pt idx="531">
                  <c:v>64.55</c:v>
                </c:pt>
                <c:pt idx="532">
                  <c:v>59.95</c:v>
                </c:pt>
                <c:pt idx="533">
                  <c:v>61.43</c:v>
                </c:pt>
                <c:pt idx="534">
                  <c:v>61.48</c:v>
                </c:pt>
                <c:pt idx="535">
                  <c:v>57.75</c:v>
                </c:pt>
                <c:pt idx="536">
                  <c:v>61.12</c:v>
                </c:pt>
                <c:pt idx="537">
                  <c:v>58.47</c:v>
                </c:pt>
                <c:pt idx="538">
                  <c:v>60.93</c:v>
                </c:pt>
                <c:pt idx="539">
                  <c:v>61.49</c:v>
                </c:pt>
                <c:pt idx="540">
                  <c:v>60.55</c:v>
                </c:pt>
                <c:pt idx="541">
                  <c:v>59.19</c:v>
                </c:pt>
                <c:pt idx="542">
                  <c:v>61.41</c:v>
                </c:pt>
                <c:pt idx="543">
                  <c:v>58.73</c:v>
                </c:pt>
                <c:pt idx="544">
                  <c:v>59.34</c:v>
                </c:pt>
                <c:pt idx="545">
                  <c:v>59.77</c:v>
                </c:pt>
                <c:pt idx="546">
                  <c:v>59.61</c:v>
                </c:pt>
                <c:pt idx="547">
                  <c:v>59.29</c:v>
                </c:pt>
                <c:pt idx="548">
                  <c:v>59.7</c:v>
                </c:pt>
                <c:pt idx="549">
                  <c:v>60.2</c:v>
                </c:pt>
                <c:pt idx="550">
                  <c:v>63.15</c:v>
                </c:pt>
                <c:pt idx="551">
                  <c:v>63.42</c:v>
                </c:pt>
                <c:pt idx="552">
                  <c:v>63.16</c:v>
                </c:pt>
                <c:pt idx="553">
                  <c:v>63.33</c:v>
                </c:pt>
                <c:pt idx="554">
                  <c:v>62.61</c:v>
                </c:pt>
                <c:pt idx="555">
                  <c:v>61.34</c:v>
                </c:pt>
                <c:pt idx="556">
                  <c:v>61.45</c:v>
                </c:pt>
                <c:pt idx="557">
                  <c:v>62.18</c:v>
                </c:pt>
                <c:pt idx="558">
                  <c:v>62.02</c:v>
                </c:pt>
                <c:pt idx="559">
                  <c:v>63.03</c:v>
                </c:pt>
                <c:pt idx="560">
                  <c:v>63.81</c:v>
                </c:pt>
                <c:pt idx="561">
                  <c:v>65</c:v>
                </c:pt>
                <c:pt idx="562">
                  <c:v>63.5</c:v>
                </c:pt>
                <c:pt idx="563">
                  <c:v>64.459999999999994</c:v>
                </c:pt>
                <c:pt idx="564">
                  <c:v>65.72</c:v>
                </c:pt>
                <c:pt idx="565">
                  <c:v>65.63</c:v>
                </c:pt>
                <c:pt idx="566">
                  <c:v>64.73</c:v>
                </c:pt>
                <c:pt idx="567">
                  <c:v>64.959999999999994</c:v>
                </c:pt>
                <c:pt idx="568">
                  <c:v>64.92</c:v>
                </c:pt>
                <c:pt idx="569">
                  <c:v>65.31</c:v>
                </c:pt>
                <c:pt idx="570">
                  <c:v>65.959999999999994</c:v>
                </c:pt>
                <c:pt idx="571">
                  <c:v>63.82</c:v>
                </c:pt>
                <c:pt idx="572">
                  <c:v>65.319999999999993</c:v>
                </c:pt>
                <c:pt idx="573">
                  <c:v>66.239999999999995</c:v>
                </c:pt>
                <c:pt idx="574">
                  <c:v>65.489999999999995</c:v>
                </c:pt>
                <c:pt idx="575">
                  <c:v>63.28</c:v>
                </c:pt>
                <c:pt idx="576">
                  <c:v>61.95</c:v>
                </c:pt>
                <c:pt idx="577">
                  <c:v>63.61</c:v>
                </c:pt>
                <c:pt idx="578">
                  <c:v>66.13</c:v>
                </c:pt>
                <c:pt idx="579">
                  <c:v>66.27</c:v>
                </c:pt>
                <c:pt idx="580">
                  <c:v>66.41</c:v>
                </c:pt>
                <c:pt idx="581">
                  <c:v>66.87</c:v>
                </c:pt>
                <c:pt idx="582">
                  <c:v>66.31</c:v>
                </c:pt>
                <c:pt idx="583">
                  <c:v>67.8</c:v>
                </c:pt>
                <c:pt idx="584">
                  <c:v>68.790000000000006</c:v>
                </c:pt>
                <c:pt idx="585">
                  <c:v>68.81</c:v>
                </c:pt>
                <c:pt idx="586">
                  <c:v>69.569999999999993</c:v>
                </c:pt>
                <c:pt idx="587">
                  <c:v>69.209999999999994</c:v>
                </c:pt>
                <c:pt idx="588">
                  <c:v>70.11</c:v>
                </c:pt>
                <c:pt idx="589">
                  <c:v>69.900000000000006</c:v>
                </c:pt>
                <c:pt idx="590">
                  <c:v>70.34</c:v>
                </c:pt>
                <c:pt idx="591">
                  <c:v>71</c:v>
                </c:pt>
                <c:pt idx="592">
                  <c:v>70.94</c:v>
                </c:pt>
                <c:pt idx="593">
                  <c:v>72.06</c:v>
                </c:pt>
                <c:pt idx="594">
                  <c:v>72.03</c:v>
                </c:pt>
                <c:pt idx="595">
                  <c:v>71.06</c:v>
                </c:pt>
                <c:pt idx="596">
                  <c:v>71.64</c:v>
                </c:pt>
                <c:pt idx="597">
                  <c:v>73.64</c:v>
                </c:pt>
                <c:pt idx="598">
                  <c:v>73.150000000000006</c:v>
                </c:pt>
                <c:pt idx="599">
                  <c:v>73.11</c:v>
                </c:pt>
                <c:pt idx="600">
                  <c:v>73.31</c:v>
                </c:pt>
                <c:pt idx="601">
                  <c:v>74.209999999999994</c:v>
                </c:pt>
                <c:pt idx="602">
                  <c:v>72.98</c:v>
                </c:pt>
                <c:pt idx="603">
                  <c:v>73.14</c:v>
                </c:pt>
                <c:pt idx="604">
                  <c:v>73.52</c:v>
                </c:pt>
                <c:pt idx="605">
                  <c:v>75.33</c:v>
                </c:pt>
                <c:pt idx="606">
                  <c:v>75.37</c:v>
                </c:pt>
                <c:pt idx="607">
                  <c:v>73.62</c:v>
                </c:pt>
                <c:pt idx="608">
                  <c:v>72.22</c:v>
                </c:pt>
                <c:pt idx="609">
                  <c:v>72.98</c:v>
                </c:pt>
                <c:pt idx="610">
                  <c:v>74.56</c:v>
                </c:pt>
                <c:pt idx="611">
                  <c:v>74.209999999999994</c:v>
                </c:pt>
                <c:pt idx="612">
                  <c:v>75.239999999999995</c:v>
                </c:pt>
                <c:pt idx="613">
                  <c:v>73.06</c:v>
                </c:pt>
                <c:pt idx="614">
                  <c:v>71.67</c:v>
                </c:pt>
                <c:pt idx="615">
                  <c:v>71.760000000000005</c:v>
                </c:pt>
                <c:pt idx="616">
                  <c:v>66.45</c:v>
                </c:pt>
                <c:pt idx="617">
                  <c:v>67.319999999999993</c:v>
                </c:pt>
                <c:pt idx="618">
                  <c:v>70.260000000000005</c:v>
                </c:pt>
                <c:pt idx="619">
                  <c:v>72.150000000000006</c:v>
                </c:pt>
                <c:pt idx="620">
                  <c:v>72.239999999999995</c:v>
                </c:pt>
                <c:pt idx="621">
                  <c:v>72.150000000000006</c:v>
                </c:pt>
                <c:pt idx="622">
                  <c:v>71.680000000000007</c:v>
                </c:pt>
                <c:pt idx="623">
                  <c:v>72.37</c:v>
                </c:pt>
                <c:pt idx="624">
                  <c:v>73.62</c:v>
                </c:pt>
                <c:pt idx="625">
                  <c:v>73.930000000000007</c:v>
                </c:pt>
                <c:pt idx="626">
                  <c:v>71.31</c:v>
                </c:pt>
                <c:pt idx="627">
                  <c:v>70.64</c:v>
                </c:pt>
                <c:pt idx="628">
                  <c:v>68.19</c:v>
                </c:pt>
                <c:pt idx="629">
                  <c:v>69.099999999999994</c:v>
                </c:pt>
                <c:pt idx="630">
                  <c:v>68.260000000000005</c:v>
                </c:pt>
                <c:pt idx="631">
                  <c:v>66.56</c:v>
                </c:pt>
                <c:pt idx="632">
                  <c:v>68.33</c:v>
                </c:pt>
                <c:pt idx="633">
                  <c:v>69.3</c:v>
                </c:pt>
                <c:pt idx="634">
                  <c:v>69.12</c:v>
                </c:pt>
                <c:pt idx="635">
                  <c:v>68.36</c:v>
                </c:pt>
                <c:pt idx="636">
                  <c:v>67.44</c:v>
                </c:pt>
                <c:pt idx="637">
                  <c:v>66.5</c:v>
                </c:pt>
                <c:pt idx="638">
                  <c:v>65.36</c:v>
                </c:pt>
                <c:pt idx="639">
                  <c:v>63.69</c:v>
                </c:pt>
                <c:pt idx="640">
                  <c:v>62.25</c:v>
                </c:pt>
                <c:pt idx="641">
                  <c:v>65.650000000000006</c:v>
                </c:pt>
                <c:pt idx="642">
                  <c:v>67.5</c:v>
                </c:pt>
                <c:pt idx="643">
                  <c:v>68.540000000000006</c:v>
                </c:pt>
                <c:pt idx="644">
                  <c:v>67.42</c:v>
                </c:pt>
                <c:pt idx="645">
                  <c:v>68.84</c:v>
                </c:pt>
                <c:pt idx="646">
                  <c:v>69.28</c:v>
                </c:pt>
                <c:pt idx="647">
                  <c:v>68.430000000000007</c:v>
                </c:pt>
                <c:pt idx="648">
                  <c:v>68.63</c:v>
                </c:pt>
                <c:pt idx="649">
                  <c:v>70.069999999999993</c:v>
                </c:pt>
                <c:pt idx="650">
                  <c:v>69.34</c:v>
                </c:pt>
                <c:pt idx="651">
                  <c:v>68.489999999999995</c:v>
                </c:pt>
                <c:pt idx="652">
                  <c:v>69.36</c:v>
                </c:pt>
                <c:pt idx="653">
                  <c:v>68.260000000000005</c:v>
                </c:pt>
                <c:pt idx="654">
                  <c:v>69.819999999999993</c:v>
                </c:pt>
                <c:pt idx="655">
                  <c:v>70.540000000000006</c:v>
                </c:pt>
                <c:pt idx="656">
                  <c:v>70.53</c:v>
                </c:pt>
                <c:pt idx="657">
                  <c:v>72.59</c:v>
                </c:pt>
                <c:pt idx="658">
                  <c:v>72.69</c:v>
                </c:pt>
                <c:pt idx="659">
                  <c:v>72.09</c:v>
                </c:pt>
                <c:pt idx="660">
                  <c:v>70.41</c:v>
                </c:pt>
                <c:pt idx="661">
                  <c:v>70.510000000000005</c:v>
                </c:pt>
                <c:pt idx="662">
                  <c:v>72.37</c:v>
                </c:pt>
                <c:pt idx="663">
                  <c:v>73.430000000000007</c:v>
                </c:pt>
                <c:pt idx="664">
                  <c:v>74.180000000000007</c:v>
                </c:pt>
                <c:pt idx="665">
                  <c:v>75.540000000000006</c:v>
                </c:pt>
                <c:pt idx="666">
                  <c:v>75.44</c:v>
                </c:pt>
                <c:pt idx="667">
                  <c:v>75.06</c:v>
                </c:pt>
                <c:pt idx="668">
                  <c:v>75.22</c:v>
                </c:pt>
                <c:pt idx="669">
                  <c:v>76.010000000000005</c:v>
                </c:pt>
                <c:pt idx="670">
                  <c:v>77.680000000000007</c:v>
                </c:pt>
                <c:pt idx="671">
                  <c:v>79.17</c:v>
                </c:pt>
                <c:pt idx="672">
                  <c:v>77.66</c:v>
                </c:pt>
                <c:pt idx="673">
                  <c:v>78.459999999999994</c:v>
                </c:pt>
                <c:pt idx="674">
                  <c:v>79.55</c:v>
                </c:pt>
                <c:pt idx="675">
                  <c:v>80.64</c:v>
                </c:pt>
                <c:pt idx="676">
                  <c:v>80.75</c:v>
                </c:pt>
                <c:pt idx="677">
                  <c:v>80.67</c:v>
                </c:pt>
                <c:pt idx="678">
                  <c:v>81.430000000000007</c:v>
                </c:pt>
                <c:pt idx="679">
                  <c:v>82.39</c:v>
                </c:pt>
                <c:pt idx="680">
                  <c:v>82.62</c:v>
                </c:pt>
                <c:pt idx="681">
                  <c:v>83.19</c:v>
                </c:pt>
                <c:pt idx="682">
                  <c:v>84.4</c:v>
                </c:pt>
                <c:pt idx="683">
                  <c:v>82.64</c:v>
                </c:pt>
                <c:pt idx="684">
                  <c:v>84.53</c:v>
                </c:pt>
                <c:pt idx="685">
                  <c:v>84.64</c:v>
                </c:pt>
                <c:pt idx="686">
                  <c:v>85.64</c:v>
                </c:pt>
                <c:pt idx="687">
                  <c:v>82.66</c:v>
                </c:pt>
                <c:pt idx="688">
                  <c:v>82.78</c:v>
                </c:pt>
                <c:pt idx="689">
                  <c:v>83.5</c:v>
                </c:pt>
                <c:pt idx="690">
                  <c:v>84.08</c:v>
                </c:pt>
                <c:pt idx="691">
                  <c:v>83.91</c:v>
                </c:pt>
                <c:pt idx="692">
                  <c:v>80.819999999999993</c:v>
                </c:pt>
                <c:pt idx="693">
                  <c:v>78.88</c:v>
                </c:pt>
                <c:pt idx="694">
                  <c:v>81.25</c:v>
                </c:pt>
                <c:pt idx="695">
                  <c:v>81.96</c:v>
                </c:pt>
                <c:pt idx="696">
                  <c:v>84.12</c:v>
                </c:pt>
                <c:pt idx="697">
                  <c:v>81.23</c:v>
                </c:pt>
                <c:pt idx="698">
                  <c:v>81.47</c:v>
                </c:pt>
                <c:pt idx="699">
                  <c:v>80.87</c:v>
                </c:pt>
                <c:pt idx="700">
                  <c:v>80.849999999999994</c:v>
                </c:pt>
                <c:pt idx="701">
                  <c:v>80.760000000000005</c:v>
                </c:pt>
                <c:pt idx="702">
                  <c:v>78.319999999999993</c:v>
                </c:pt>
                <c:pt idx="703">
                  <c:v>78.92</c:v>
                </c:pt>
                <c:pt idx="704">
                  <c:v>76.11</c:v>
                </c:pt>
                <c:pt idx="705">
                  <c:v>76.739999999999995</c:v>
                </c:pt>
                <c:pt idx="706">
                  <c:v>78.319999999999993</c:v>
                </c:pt>
                <c:pt idx="707">
                  <c:v>78.319999999999993</c:v>
                </c:pt>
                <c:pt idx="708">
                  <c:v>69.88</c:v>
                </c:pt>
                <c:pt idx="709">
                  <c:v>66.14</c:v>
                </c:pt>
                <c:pt idx="710">
                  <c:v>65.44</c:v>
                </c:pt>
                <c:pt idx="711">
                  <c:v>66.599999999999994</c:v>
                </c:pt>
                <c:pt idx="712">
                  <c:v>66.39</c:v>
                </c:pt>
                <c:pt idx="713">
                  <c:v>69.62</c:v>
                </c:pt>
                <c:pt idx="714">
                  <c:v>71.94</c:v>
                </c:pt>
                <c:pt idx="715">
                  <c:v>72.430000000000007</c:v>
                </c:pt>
                <c:pt idx="716">
                  <c:v>70.87</c:v>
                </c:pt>
                <c:pt idx="717">
                  <c:v>71.709999999999994</c:v>
                </c:pt>
                <c:pt idx="718">
                  <c:v>71.19</c:v>
                </c:pt>
                <c:pt idx="719">
                  <c:v>70.569999999999993</c:v>
                </c:pt>
                <c:pt idx="720">
                  <c:v>70.89</c:v>
                </c:pt>
                <c:pt idx="721">
                  <c:v>72.34</c:v>
                </c:pt>
                <c:pt idx="722">
                  <c:v>70.930000000000007</c:v>
                </c:pt>
                <c:pt idx="723">
                  <c:v>68.69</c:v>
                </c:pt>
                <c:pt idx="724">
                  <c:v>71.099999999999994</c:v>
                </c:pt>
                <c:pt idx="725">
                  <c:v>72.819999999999993</c:v>
                </c:pt>
                <c:pt idx="726">
                  <c:v>73.89</c:v>
                </c:pt>
                <c:pt idx="727">
                  <c:v>75.489999999999995</c:v>
                </c:pt>
                <c:pt idx="728">
                  <c:v>76.010000000000005</c:v>
                </c:pt>
                <c:pt idx="729">
                  <c:v>76.58</c:v>
                </c:pt>
                <c:pt idx="730">
                  <c:v>76.83</c:v>
                </c:pt>
                <c:pt idx="731">
                  <c:v>75.33</c:v>
                </c:pt>
                <c:pt idx="732">
                  <c:v>75.989999999999995</c:v>
                </c:pt>
                <c:pt idx="733">
                  <c:v>77</c:v>
                </c:pt>
                <c:pt idx="734">
                  <c:v>77.83</c:v>
                </c:pt>
                <c:pt idx="735">
                  <c:v>79.47</c:v>
                </c:pt>
                <c:pt idx="736">
                  <c:v>79</c:v>
                </c:pt>
                <c:pt idx="737">
                  <c:v>78.11</c:v>
                </c:pt>
                <c:pt idx="738">
                  <c:v>81.17</c:v>
                </c:pt>
                <c:pt idx="739">
                  <c:v>82.51</c:v>
                </c:pt>
                <c:pt idx="740">
                  <c:v>81.97</c:v>
                </c:pt>
                <c:pt idx="741">
                  <c:v>83.82</c:v>
                </c:pt>
                <c:pt idx="742">
                  <c:v>85.42</c:v>
                </c:pt>
                <c:pt idx="743">
                  <c:v>86.84</c:v>
                </c:pt>
                <c:pt idx="744">
                  <c:v>86.29</c:v>
                </c:pt>
                <c:pt idx="745">
                  <c:v>85.16</c:v>
                </c:pt>
                <c:pt idx="746">
                  <c:v>84.48</c:v>
                </c:pt>
                <c:pt idx="747">
                  <c:v>86.61</c:v>
                </c:pt>
                <c:pt idx="748">
                  <c:v>88.33</c:v>
                </c:pt>
                <c:pt idx="749">
                  <c:v>87.61</c:v>
                </c:pt>
                <c:pt idx="750">
                  <c:v>87.67</c:v>
                </c:pt>
                <c:pt idx="751">
                  <c:v>89.16</c:v>
                </c:pt>
                <c:pt idx="752">
                  <c:v>88.22</c:v>
                </c:pt>
                <c:pt idx="753">
                  <c:v>88.16</c:v>
                </c:pt>
                <c:pt idx="754">
                  <c:v>90.17</c:v>
                </c:pt>
                <c:pt idx="755">
                  <c:v>92.27</c:v>
                </c:pt>
                <c:pt idx="756">
                  <c:v>91.25</c:v>
                </c:pt>
                <c:pt idx="757">
                  <c:v>89.32</c:v>
                </c:pt>
                <c:pt idx="758">
                  <c:v>89.57</c:v>
                </c:pt>
                <c:pt idx="759">
                  <c:v>89.83</c:v>
                </c:pt>
                <c:pt idx="760">
                  <c:v>93.1</c:v>
                </c:pt>
                <c:pt idx="761">
                  <c:v>95.52</c:v>
                </c:pt>
                <c:pt idx="762">
                  <c:v>92.07</c:v>
                </c:pt>
                <c:pt idx="763">
                  <c:v>93.83</c:v>
                </c:pt>
                <c:pt idx="764">
                  <c:v>91.78</c:v>
                </c:pt>
                <c:pt idx="765">
                  <c:v>91.26</c:v>
                </c:pt>
                <c:pt idx="766">
                  <c:v>92.11</c:v>
                </c:pt>
                <c:pt idx="767">
                  <c:v>92.14</c:v>
                </c:pt>
                <c:pt idx="768">
                  <c:v>92.77</c:v>
                </c:pt>
                <c:pt idx="769">
                  <c:v>91.68</c:v>
                </c:pt>
                <c:pt idx="770">
                  <c:v>96.13</c:v>
                </c:pt>
                <c:pt idx="771">
                  <c:v>103.66</c:v>
                </c:pt>
                <c:pt idx="772">
                  <c:v>110.74</c:v>
                </c:pt>
                <c:pt idx="773">
                  <c:v>107.69</c:v>
                </c:pt>
                <c:pt idx="774">
                  <c:v>115.77</c:v>
                </c:pt>
                <c:pt idx="775">
                  <c:v>119.26</c:v>
                </c:pt>
                <c:pt idx="776">
                  <c:v>123.64</c:v>
                </c:pt>
                <c:pt idx="777">
                  <c:v>108.81</c:v>
                </c:pt>
                <c:pt idx="778">
                  <c:v>105.93</c:v>
                </c:pt>
                <c:pt idx="779">
                  <c:v>109.31</c:v>
                </c:pt>
                <c:pt idx="780">
                  <c:v>103.22</c:v>
                </c:pt>
                <c:pt idx="781">
                  <c:v>96.42</c:v>
                </c:pt>
                <c:pt idx="782">
                  <c:v>94.85</c:v>
                </c:pt>
                <c:pt idx="783">
                  <c:v>102.97</c:v>
                </c:pt>
                <c:pt idx="784">
                  <c:v>104.69</c:v>
                </c:pt>
                <c:pt idx="785">
                  <c:v>112.14</c:v>
                </c:pt>
                <c:pt idx="786">
                  <c:v>111.03</c:v>
                </c:pt>
                <c:pt idx="787">
                  <c:v>114.89</c:v>
                </c:pt>
                <c:pt idx="788">
                  <c:v>114.2</c:v>
                </c:pt>
                <c:pt idx="789">
                  <c:v>116.2</c:v>
                </c:pt>
                <c:pt idx="790">
                  <c:v>107.55</c:v>
                </c:pt>
                <c:pt idx="791">
                  <c:v>104.25</c:v>
                </c:pt>
                <c:pt idx="792">
                  <c:v>107.81</c:v>
                </c:pt>
                <c:pt idx="793">
                  <c:v>100.53</c:v>
                </c:pt>
                <c:pt idx="794">
                  <c:v>99.32</c:v>
                </c:pt>
                <c:pt idx="795">
                  <c:v>103.29</c:v>
                </c:pt>
                <c:pt idx="796">
                  <c:v>101.98</c:v>
                </c:pt>
                <c:pt idx="797">
                  <c:v>96.39</c:v>
                </c:pt>
                <c:pt idx="798">
                  <c:v>96.05</c:v>
                </c:pt>
                <c:pt idx="799">
                  <c:v>98.35</c:v>
                </c:pt>
                <c:pt idx="800">
                  <c:v>94.22</c:v>
                </c:pt>
                <c:pt idx="801">
                  <c:v>100.52</c:v>
                </c:pt>
                <c:pt idx="802">
                  <c:v>104.26</c:v>
                </c:pt>
                <c:pt idx="803">
                  <c:v>106.84</c:v>
                </c:pt>
                <c:pt idx="804">
                  <c:v>108.24</c:v>
                </c:pt>
                <c:pt idx="805">
                  <c:v>102.54</c:v>
                </c:pt>
                <c:pt idx="806">
                  <c:v>102.56</c:v>
                </c:pt>
                <c:pt idx="807">
                  <c:v>103.89</c:v>
                </c:pt>
                <c:pt idx="808">
                  <c:v>102.86</c:v>
                </c:pt>
                <c:pt idx="809">
                  <c:v>99.6</c:v>
                </c:pt>
                <c:pt idx="810">
                  <c:v>102.62</c:v>
                </c:pt>
                <c:pt idx="811">
                  <c:v>101.96</c:v>
                </c:pt>
                <c:pt idx="812">
                  <c:v>105.47</c:v>
                </c:pt>
                <c:pt idx="813">
                  <c:v>104.59</c:v>
                </c:pt>
                <c:pt idx="814">
                  <c:v>105.18</c:v>
                </c:pt>
                <c:pt idx="815">
                  <c:v>102.53</c:v>
                </c:pt>
                <c:pt idx="816">
                  <c:v>107.84</c:v>
                </c:pt>
                <c:pt idx="817">
                  <c:v>108.17</c:v>
                </c:pt>
                <c:pt idx="818">
                  <c:v>109.72</c:v>
                </c:pt>
                <c:pt idx="819">
                  <c:v>103.08</c:v>
                </c:pt>
                <c:pt idx="820">
                  <c:v>99.74</c:v>
                </c:pt>
                <c:pt idx="821">
                  <c:v>105.5</c:v>
                </c:pt>
                <c:pt idx="822">
                  <c:v>106.15</c:v>
                </c:pt>
                <c:pt idx="823">
                  <c:v>110.52</c:v>
                </c:pt>
                <c:pt idx="824">
                  <c:v>114.07</c:v>
                </c:pt>
                <c:pt idx="825">
                  <c:v>112.31</c:v>
                </c:pt>
                <c:pt idx="826">
                  <c:v>109.67</c:v>
                </c:pt>
                <c:pt idx="827">
                  <c:v>112.21</c:v>
                </c:pt>
                <c:pt idx="828">
                  <c:v>112.63</c:v>
                </c:pt>
                <c:pt idx="829">
                  <c:v>110.32</c:v>
                </c:pt>
                <c:pt idx="830">
                  <c:v>112.55</c:v>
                </c:pt>
                <c:pt idx="831">
                  <c:v>112.88</c:v>
                </c:pt>
                <c:pt idx="832">
                  <c:v>116.19</c:v>
                </c:pt>
                <c:pt idx="833">
                  <c:v>114.96</c:v>
                </c:pt>
                <c:pt idx="834">
                  <c:v>114.38</c:v>
                </c:pt>
                <c:pt idx="835">
                  <c:v>115.26</c:v>
                </c:pt>
                <c:pt idx="836">
                  <c:v>116.88</c:v>
                </c:pt>
                <c:pt idx="837">
                  <c:v>118.97</c:v>
                </c:pt>
                <c:pt idx="838">
                  <c:v>118.41</c:v>
                </c:pt>
                <c:pt idx="839">
                  <c:v>119.55</c:v>
                </c:pt>
                <c:pt idx="840">
                  <c:v>121.94</c:v>
                </c:pt>
                <c:pt idx="841">
                  <c:v>121.52</c:v>
                </c:pt>
                <c:pt idx="842">
                  <c:v>120.73</c:v>
                </c:pt>
                <c:pt idx="843">
                  <c:v>120.92</c:v>
                </c:pt>
                <c:pt idx="844">
                  <c:v>118.92</c:v>
                </c:pt>
                <c:pt idx="845">
                  <c:v>115.32</c:v>
                </c:pt>
                <c:pt idx="846">
                  <c:v>117.56</c:v>
                </c:pt>
                <c:pt idx="847">
                  <c:v>109.56</c:v>
                </c:pt>
                <c:pt idx="848">
                  <c:v>110.49</c:v>
                </c:pt>
                <c:pt idx="849">
                  <c:v>106.22</c:v>
                </c:pt>
                <c:pt idx="850">
                  <c:v>105.75</c:v>
                </c:pt>
                <c:pt idx="851">
                  <c:v>109.07</c:v>
                </c:pt>
                <c:pt idx="852">
                  <c:v>111.44</c:v>
                </c:pt>
                <c:pt idx="853">
                  <c:v>113.66</c:v>
                </c:pt>
                <c:pt idx="854">
                  <c:v>111.65</c:v>
                </c:pt>
                <c:pt idx="855">
                  <c:v>107.76</c:v>
                </c:pt>
                <c:pt idx="856">
                  <c:v>110.3</c:v>
                </c:pt>
                <c:pt idx="857">
                  <c:v>101.55</c:v>
                </c:pt>
                <c:pt idx="858">
                  <c:v>100.31</c:v>
                </c:pt>
                <c:pt idx="859">
                  <c:v>104.62</c:v>
                </c:pt>
                <c:pt idx="860">
                  <c:v>106.78</c:v>
                </c:pt>
                <c:pt idx="861">
                  <c:v>106.09</c:v>
                </c:pt>
                <c:pt idx="862">
                  <c:v>97.69</c:v>
                </c:pt>
                <c:pt idx="863">
                  <c:v>98.44</c:v>
                </c:pt>
                <c:pt idx="864">
                  <c:v>97.79</c:v>
                </c:pt>
                <c:pt idx="865">
                  <c:v>99.59</c:v>
                </c:pt>
                <c:pt idx="866">
                  <c:v>104.48</c:v>
                </c:pt>
                <c:pt idx="867">
                  <c:v>106.12</c:v>
                </c:pt>
                <c:pt idx="868">
                  <c:v>104.45</c:v>
                </c:pt>
                <c:pt idx="869">
                  <c:v>98.44</c:v>
                </c:pt>
                <c:pt idx="870">
                  <c:v>97.71</c:v>
                </c:pt>
                <c:pt idx="871">
                  <c:v>99.83</c:v>
                </c:pt>
                <c:pt idx="872">
                  <c:v>97.74</c:v>
                </c:pt>
                <c:pt idx="873">
                  <c:v>100.03</c:v>
                </c:pt>
                <c:pt idx="874">
                  <c:v>99.11</c:v>
                </c:pt>
                <c:pt idx="875">
                  <c:v>101.31</c:v>
                </c:pt>
                <c:pt idx="876">
                  <c:v>96.59</c:v>
                </c:pt>
                <c:pt idx="877">
                  <c:v>97.14</c:v>
                </c:pt>
                <c:pt idx="878">
                  <c:v>93.25</c:v>
                </c:pt>
                <c:pt idx="879">
                  <c:v>91.29</c:v>
                </c:pt>
                <c:pt idx="880">
                  <c:v>91.77</c:v>
                </c:pt>
                <c:pt idx="881">
                  <c:v>93.52</c:v>
                </c:pt>
                <c:pt idx="882">
                  <c:v>93.18</c:v>
                </c:pt>
                <c:pt idx="883">
                  <c:v>94.68</c:v>
                </c:pt>
                <c:pt idx="884">
                  <c:v>97.02</c:v>
                </c:pt>
                <c:pt idx="885">
                  <c:v>94.86</c:v>
                </c:pt>
                <c:pt idx="886">
                  <c:v>92.24</c:v>
                </c:pt>
                <c:pt idx="887">
                  <c:v>89.23</c:v>
                </c:pt>
                <c:pt idx="888">
                  <c:v>90.85</c:v>
                </c:pt>
                <c:pt idx="889">
                  <c:v>93.2</c:v>
                </c:pt>
                <c:pt idx="890">
                  <c:v>93.55</c:v>
                </c:pt>
                <c:pt idx="891">
                  <c:v>93.42</c:v>
                </c:pt>
                <c:pt idx="892">
                  <c:v>96.46</c:v>
                </c:pt>
                <c:pt idx="893">
                  <c:v>95.52</c:v>
                </c:pt>
                <c:pt idx="894">
                  <c:v>93.33</c:v>
                </c:pt>
                <c:pt idx="895">
                  <c:v>93.63</c:v>
                </c:pt>
                <c:pt idx="896">
                  <c:v>97.4</c:v>
                </c:pt>
                <c:pt idx="897">
                  <c:v>92.08</c:v>
                </c:pt>
                <c:pt idx="898">
                  <c:v>90.09</c:v>
                </c:pt>
                <c:pt idx="899">
                  <c:v>87.09</c:v>
                </c:pt>
                <c:pt idx="900">
                  <c:v>87.29</c:v>
                </c:pt>
                <c:pt idx="901">
                  <c:v>87.35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C9-40C6-8D3F-2CB5DD70A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5273600"/>
        <c:axId val="2065278176"/>
      </c:lineChart>
      <c:dateAx>
        <c:axId val="2065273600"/>
        <c:scaling>
          <c:orientation val="minMax"/>
        </c:scaling>
        <c:delete val="0"/>
        <c:axPos val="b"/>
        <c:numFmt formatCode="mmm\ dd\,\ 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278176"/>
        <c:crosses val="autoZero"/>
        <c:auto val="1"/>
        <c:lblOffset val="100"/>
        <c:baseTimeUnit val="days"/>
      </c:dateAx>
      <c:valAx>
        <c:axId val="206527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27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0.63958</cdr:x>
      <cdr:y>0.7896</cdr:y>
    </cdr:from>
    <cdr:to>
      <cdr:x>0.80572</cdr:x>
      <cdr:y>0.91814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86A25430-D3F5-8A5C-879F-A185A965395E}"/>
            </a:ext>
          </a:extLst>
        </cdr:cNvPr>
        <cdr:cNvSpPr/>
      </cdr:nvSpPr>
      <cdr:spPr>
        <a:xfrm xmlns:a="http://schemas.openxmlformats.org/drawingml/2006/main">
          <a:off x="7006595" y="3564893"/>
          <a:ext cx="1820091" cy="58034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9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0.37436</cdr:x>
      <cdr:y>0.78709</cdr:y>
    </cdr:from>
    <cdr:to>
      <cdr:x>0.44895</cdr:x>
      <cdr:y>0.91563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B734C3B8-E327-0583-D7E6-F2FC7BF0F4A9}"/>
            </a:ext>
          </a:extLst>
        </cdr:cNvPr>
        <cdr:cNvSpPr/>
      </cdr:nvSpPr>
      <cdr:spPr>
        <a:xfrm xmlns:a="http://schemas.openxmlformats.org/drawingml/2006/main">
          <a:off x="4101131" y="3553549"/>
          <a:ext cx="817098" cy="58034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9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0.11084</cdr:x>
      <cdr:y>0.16057</cdr:y>
    </cdr:from>
    <cdr:to>
      <cdr:x>0.18623</cdr:x>
      <cdr:y>0.23814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EE6A6F5-9B1E-BAC3-8E2B-56E9EC5B1CB7}"/>
            </a:ext>
          </a:extLst>
        </cdr:cNvPr>
        <cdr:cNvSpPr txBox="1"/>
      </cdr:nvSpPr>
      <cdr:spPr>
        <a:xfrm xmlns:a="http://schemas.openxmlformats.org/drawingml/2006/main">
          <a:off x="840154" y="434792"/>
          <a:ext cx="571500" cy="210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0.98475</cdr:x>
      <cdr:y>0.44682</cdr:y>
    </cdr:from>
    <cdr:to>
      <cdr:x>0.98475</cdr:x>
      <cdr:y>0.80983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7B064AD9-45EF-6592-AF63-82A3E87667EB}"/>
            </a:ext>
          </a:extLst>
        </cdr:cNvPr>
        <cdr:cNvCxnSpPr/>
      </cdr:nvCxnSpPr>
      <cdr:spPr>
        <a:xfrm xmlns:a="http://schemas.openxmlformats.org/drawingml/2006/main">
          <a:off x="10106599" y="1835523"/>
          <a:ext cx="0" cy="149123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bg2">
              <a:lumMod val="75000"/>
            </a:schemeClr>
          </a:solidFill>
          <a:headEnd type="arrow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31B44-EB63-468F-82A7-A5FFF56A35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BA308-339B-48BA-A7FD-C646A1C0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6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6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apertura de los países al tránsito internacional de pasajeros impacta su recuperación. Países que eliminaron restricciones más rápidamente se han recuperado con mayor velocidad que aquellos que no los impusieron.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ALTA construyó un índice de apertura donde se consideran cuatro variables: i) Requisito de pruebas COVID, </a:t>
            </a:r>
            <a:r>
              <a:rPr lang="es-MX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ii</a:t>
            </a:r>
            <a:r>
              <a:rPr lang="es-MX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) Restricciones en la entrada, </a:t>
            </a:r>
            <a:r>
              <a:rPr lang="es-MX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iii</a:t>
            </a:r>
            <a:r>
              <a:rPr lang="es-MX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) suspensión de vuelos, </a:t>
            </a:r>
            <a:r>
              <a:rPr lang="es-MX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iv</a:t>
            </a:r>
            <a:r>
              <a:rPr lang="es-ES_tradn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) implementación de cuarentena</a:t>
            </a:r>
            <a:r>
              <a:rPr lang="es-MX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Dadas esas 4 variables, cada país recibe un puntaje de 0 a 100, obteniendo 100 los países sin restricciones al transporte internacional de pasajeros y 0 cuando están completamente cerrado.</a:t>
            </a:r>
          </a:p>
          <a:p>
            <a:r>
              <a:rPr lang="es-MX" sz="1800" dirty="0">
                <a:effectLst/>
                <a:latin typeface="Calibri Light" panose="020F0302020204030204" pitchFamily="34" charset="0"/>
              </a:rPr>
              <a:t>Cada vez los países están mas verde. Es decir hay mayor libertad.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8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Pareciera que </a:t>
            </a:r>
            <a:r>
              <a:rPr lang="es-CO" dirty="0" err="1"/>
              <a:t>covid</a:t>
            </a:r>
            <a:r>
              <a:rPr lang="es-CO" dirty="0"/>
              <a:t> ya no es una razón para no viajar.</a:t>
            </a:r>
          </a:p>
          <a:p>
            <a:r>
              <a:rPr lang="es-CO" dirty="0"/>
              <a:t>El cuadro de la izquierda muestra los países en rojo que eran sugeridos por el Departamento de Estado de USA en donde sugiere NO viajar. Hasta </a:t>
            </a:r>
            <a:r>
              <a:rPr lang="es-CO" dirty="0" err="1"/>
              <a:t>sugeria</a:t>
            </a:r>
            <a:r>
              <a:rPr lang="es-CO" dirty="0"/>
              <a:t> no viajar a países como Europa y </a:t>
            </a:r>
            <a:r>
              <a:rPr lang="es-CO" dirty="0" err="1"/>
              <a:t>Canada</a:t>
            </a:r>
            <a:r>
              <a:rPr lang="es-CO" dirty="0"/>
              <a:t>, por razones de bioseguridad. Hoy la bioseguridad no es una razón, pero si la seguridad.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34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En términos de </a:t>
            </a:r>
            <a:r>
              <a:rPr lang="es-CO" dirty="0" err="1"/>
              <a:t>pax</a:t>
            </a:r>
            <a:r>
              <a:rPr lang="es-CO" dirty="0"/>
              <a:t> domésticos la recuperación ha sido mayor. No están afectados por las restricciones de la pandemia. Colombia ha tenido una magnifica recuperación, seguido de </a:t>
            </a:r>
            <a:r>
              <a:rPr lang="es-CO" dirty="0" err="1"/>
              <a:t>Mexico</a:t>
            </a:r>
            <a:r>
              <a:rPr lang="es-CO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9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6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6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LAC es la región del mundo que lidera la recuperación. Está a 90% de sus niveles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Aumentos en los precios de los alimentos son factores de inestabilidad </a:t>
            </a:r>
            <a:r>
              <a:rPr lang="es-CO" dirty="0" err="1"/>
              <a:t>politica</a:t>
            </a:r>
            <a:r>
              <a:rPr lang="es-CO" dirty="0"/>
              <a:t>.</a:t>
            </a:r>
          </a:p>
          <a:p>
            <a:r>
              <a:rPr lang="en-US" dirty="0"/>
              <a:t>El </a:t>
            </a:r>
            <a:r>
              <a:rPr lang="en-US" dirty="0" err="1"/>
              <a:t>mundo</a:t>
            </a:r>
            <a:r>
              <a:rPr lang="en-US" dirty="0"/>
              <a:t> y la region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pasando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un context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inflación</a:t>
            </a:r>
            <a:r>
              <a:rPr lang="en-US" dirty="0"/>
              <a:t> y altos </a:t>
            </a:r>
            <a:r>
              <a:rPr lang="en-US" dirty="0" err="1"/>
              <a:t>precios</a:t>
            </a:r>
            <a:r>
              <a:rPr lang="en-US" dirty="0"/>
              <a:t>, lo que 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incentivar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descontento</a:t>
            </a:r>
            <a:r>
              <a:rPr lang="en-US" dirty="0"/>
              <a:t> 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Contexto político de la Región: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200" dirty="0"/>
              <a:t>Perú (un ministro cada 6 días).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200" dirty="0"/>
              <a:t>Brasil (elección presidencial -Octubre 2022).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200" dirty="0"/>
              <a:t>Colombia (la elección de Petro parece que generó tranquilidad social. 2 meses en la presidencia)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200" dirty="0"/>
              <a:t>Colombia – Venezuela: nuevas relaciones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200" dirty="0"/>
              <a:t>Chile (cambio constitucional). </a:t>
            </a:r>
            <a:endParaRPr lang="en-US" sz="1200" dirty="0"/>
          </a:p>
          <a:p>
            <a:r>
              <a:rPr lang="es-CO" dirty="0"/>
              <a:t>Un estudio de Fondo Monetario Internacional indica que un buen predictor de la inestabilidad futura es la inestabilidad pasada.</a:t>
            </a:r>
          </a:p>
          <a:p>
            <a:r>
              <a:rPr lang="es-CO" dirty="0"/>
              <a:t>Ese estudio que la probabilidad de que un país experimente </a:t>
            </a:r>
            <a:r>
              <a:rPr lang="es-CO" dirty="0" err="1"/>
              <a:t>desconetnto</a:t>
            </a:r>
            <a:r>
              <a:rPr lang="es-CO" dirty="0"/>
              <a:t> social en un mes es de 1%, pero tal probabilidad es cuadruplicada si ha habido manifestaciones 6 meses antes o es doblada si un país vecino la </a:t>
            </a:r>
            <a:r>
              <a:rPr lang="es-CO" dirty="0" err="1"/>
              <a:t>experiementa</a:t>
            </a:r>
            <a:r>
              <a:rPr lang="es-CO" dirty="0"/>
              <a:t>. Manifestantes saldrán a las calles si creen que otros se les unirá.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Los pasajeros, el turismo y las inversiones tienen en cuenta la seguridad para realizar viajes. Países percibidos con desordenes sociales son evitados. </a:t>
            </a:r>
          </a:p>
          <a:p>
            <a:r>
              <a:rPr lang="es-CO" dirty="0"/>
              <a:t>En Chile, durante los desordenes sociales, genero que la economía se </a:t>
            </a:r>
            <a:r>
              <a:rPr lang="es-CO" dirty="0" err="1"/>
              <a:t>contrayera</a:t>
            </a:r>
            <a:r>
              <a:rPr lang="es-CO" dirty="0"/>
              <a:t> y el transporte aéreo también sufrió.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7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 recuperación en </a:t>
            </a:r>
            <a:r>
              <a:rPr lang="es-CO" dirty="0" err="1"/>
              <a:t>pax</a:t>
            </a:r>
            <a:r>
              <a:rPr lang="es-CO" dirty="0"/>
              <a:t> es diferente de país a país, en </a:t>
            </a:r>
            <a:r>
              <a:rPr lang="es-CO" dirty="0" err="1"/>
              <a:t>espcial</a:t>
            </a:r>
            <a:r>
              <a:rPr lang="es-CO" dirty="0"/>
              <a:t> debido a la velocidad de eliminar restricciones, quienes lideran la recuperación en </a:t>
            </a:r>
            <a:r>
              <a:rPr lang="es-CO" dirty="0" err="1"/>
              <a:t>pax</a:t>
            </a:r>
            <a:r>
              <a:rPr lang="es-CO" dirty="0"/>
              <a:t> internacional son </a:t>
            </a:r>
            <a:r>
              <a:rPr lang="es-CO" dirty="0" err="1"/>
              <a:t>Rep</a:t>
            </a:r>
            <a:r>
              <a:rPr lang="es-CO" dirty="0"/>
              <a:t> Dominicana, Colombia y </a:t>
            </a:r>
            <a:r>
              <a:rPr lang="es-CO" dirty="0" err="1"/>
              <a:t>Mexico</a:t>
            </a:r>
            <a:r>
              <a:rPr lang="es-CO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A308-339B-48BA-A7FD-C646A1C0B5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7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3012-CCE6-1C23-0E76-25C74BFB2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11187-3077-1A00-D507-ADEFFF7AD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294F-5324-CC36-898A-EAF9B57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7AA40-2432-357A-EFD1-78E55DE8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EAC64-8962-1E3B-0753-B26C7FF4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324A-1115-D499-C7FB-FED614D5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49C0F-3244-6D92-3A66-51BFB61E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EF0C-C76F-7F0F-5CDE-C0DBDEAA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70E91-B614-370C-C8A7-97A66FE0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918FE-893C-42AB-94CC-79CD59F2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05F86-B464-2D3E-111A-C6CAD08AB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6942F-9B38-D8D0-341E-461138991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2AF53-625F-C875-18EA-1D104D73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44B05-19D7-91F3-7434-92039E9A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6F48-3333-0E61-0DD4-992B54E1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816B-785E-818C-4494-2F6FDC28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9AA5E-AE41-7253-74D7-5F8776CC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6613A-62C5-8883-96AB-00B87EE4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977C-ECA1-0EE1-4564-E4B6FD3D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D4C18-ABFC-CB9F-6B4B-1956F24A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9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E056-5858-6955-A153-05DD4F87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AFC66-8550-DEF2-541C-D74D448A3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DF5EC-7761-A413-321C-BA629905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18045-AB05-D8A1-1F9C-EC8F5BB1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F6A92-365F-E56F-7CEC-DDDC2006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2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5CE7-E324-2BF9-4F73-2C82CD2B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1104-48C1-12C8-1B61-8FAC85615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6E2EE-547D-3984-4FA2-15F8A4CDE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64058-59D7-0A31-03AF-1F54AEB0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0230D-CBF6-09B1-CC57-30C4D173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19D3E-35AB-CE2E-68E8-0B5EC101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AABA-9A43-A58A-DE38-CC65C9F4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29FEF-05C7-D49C-0724-7AB82A478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A6FD9-25F5-7831-E05D-58533FA64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84C0B-26E7-4F8D-6510-3FD072A81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5C585-4098-484A-2920-60B740BCB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1082D-006E-02D7-35FD-F337C731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71E03-D3F1-69A0-4761-4CEEF573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5EDE7-4249-D16B-1A8C-308038F3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160E-46A4-DC20-64EE-EC6569CA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CD78B-7F50-F4B1-01D2-7CEE8401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B3756-FCBD-9658-16E8-D6545A45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E5B89-474C-FA41-A3D0-9057508D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9C3DE7-8C98-207F-5CB9-3D0A795E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EABCC-D519-DAB3-1B45-6D6772EB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B05CD-3F7A-033C-AB0C-20A2B24B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3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D613-69C7-14DC-9DA5-AD6E90A8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1F8B-55E0-E3BE-1919-CAF9CA82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44C01-F8C5-F58F-B446-56CAC2996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750DB-CB88-988D-8C99-D88DF5E2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348CD-6343-2C13-B951-C5A9D0ED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C9976-A11C-0242-FA2E-BB867087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0E1F-89E6-6A4F-2094-B8E63058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F2EF5-3B11-2EA7-FDE5-2FEB1DADD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F63C2-DDA9-F5EF-F4C7-BFE0DA327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53637-C3A8-8898-CDB5-97163C63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DC2CF-12BB-650B-C76F-8AF5DFD3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3DDE0-0670-3027-D6B0-33B87B3D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B04B3-E392-EAEB-2128-F70B03F5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9ACB1-0446-6FCC-894B-0BA5F51BF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6FDF5-161B-F389-6B7A-25EF5C25A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81A2-30BD-436A-A841-FC407D491B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909B-E429-59AB-A919-67A9B1CCF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13628-A937-B7F3-E0FA-556A49155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47D8-6B82-4C82-BB08-E40FB0A2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4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international/2022/06/23/costly-food-and-energy-are-fostering-global-unre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international/2022/06/23/costly-food-and-energy-are-fostering-global-unres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travel.state.gov/content/travel/en/traveladvisories/traveladvisories.html/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A79EA-00DB-4D0E-8D38-379D3D14F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89"/>
            <a:ext cx="12170407" cy="6870188"/>
          </a:xfrm>
          <a:prstGeom prst="rect">
            <a:avLst/>
          </a:prstGeom>
        </p:spPr>
      </p:pic>
      <p:pic>
        <p:nvPicPr>
          <p:cNvPr id="4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ABCB1CF7-7951-42EC-98E6-315E63219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6" y="616507"/>
            <a:ext cx="3475697" cy="1146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89695-B924-47B4-AEED-367961E02E95}"/>
              </a:ext>
            </a:extLst>
          </p:cNvPr>
          <p:cNvSpPr txBox="1"/>
          <p:nvPr/>
        </p:nvSpPr>
        <p:spPr>
          <a:xfrm>
            <a:off x="5246369" y="4286645"/>
            <a:ext cx="6684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>
                <a:solidFill>
                  <a:schemeClr val="bg1"/>
                </a:solidFill>
                <a:ea typeface="Verdana" panose="020B0604030504040204" pitchFamily="34" charset="0"/>
              </a:rPr>
              <a:t>Contexto económico y político, y el transporte aéreo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27E6A-8FEB-4DDA-8B91-3E92CD8C6D7B}"/>
              </a:ext>
            </a:extLst>
          </p:cNvPr>
          <p:cNvSpPr txBox="1"/>
          <p:nvPr/>
        </p:nvSpPr>
        <p:spPr>
          <a:xfrm>
            <a:off x="5246369" y="5680710"/>
            <a:ext cx="538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Septiembre de 2022</a:t>
            </a:r>
          </a:p>
        </p:txBody>
      </p:sp>
    </p:spTree>
    <p:extLst>
      <p:ext uri="{BB962C8B-B14F-4D97-AF65-F5344CB8AC3E}">
        <p14:creationId xmlns:p14="http://schemas.microsoft.com/office/powerpoint/2010/main" val="19013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A3D1C82-F095-4C52-9B4E-0B268C74D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990262"/>
              </p:ext>
            </p:extLst>
          </p:nvPr>
        </p:nvGraphicFramePr>
        <p:xfrm>
          <a:off x="1062096" y="1836486"/>
          <a:ext cx="10263116" cy="410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EEE313-A8DE-A4AA-9CF6-C23D6B2EFDEA}"/>
              </a:ext>
            </a:extLst>
          </p:cNvPr>
          <p:cNvSpPr txBox="1"/>
          <p:nvPr/>
        </p:nvSpPr>
        <p:spPr>
          <a:xfrm>
            <a:off x="10778396" y="4081096"/>
            <a:ext cx="719687" cy="36480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>
                <a:solidFill>
                  <a:srgbClr val="002060"/>
                </a:solidFill>
              </a:rPr>
              <a:t>+</a:t>
            </a:r>
            <a:r>
              <a:rPr lang="es-MX" sz="1400" b="1" dirty="0">
                <a:solidFill>
                  <a:srgbClr val="002060"/>
                </a:solidFill>
              </a:rPr>
              <a:t>158</a:t>
            </a:r>
            <a:r>
              <a:rPr lang="es-MX" sz="1100" dirty="0"/>
              <a:t>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694E2-2B51-A947-470E-F5AAE6028C34}"/>
              </a:ext>
            </a:extLst>
          </p:cNvPr>
          <p:cNvSpPr txBox="1"/>
          <p:nvPr/>
        </p:nvSpPr>
        <p:spPr>
          <a:xfrm>
            <a:off x="723900" y="6311900"/>
            <a:ext cx="695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Fuente: U.S Energy </a:t>
            </a:r>
            <a:r>
              <a:rPr lang="es-MX" sz="1400" dirty="0" err="1"/>
              <a:t>Information</a:t>
            </a:r>
            <a:r>
              <a:rPr lang="es-MX" sz="1400" dirty="0"/>
              <a:t> </a:t>
            </a:r>
            <a:r>
              <a:rPr lang="es-MX" sz="1400" dirty="0" err="1"/>
              <a:t>Administration</a:t>
            </a:r>
            <a:endParaRPr lang="es-MX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5CCEE-7ADF-57A3-F646-0ADB2323E721}"/>
              </a:ext>
            </a:extLst>
          </p:cNvPr>
          <p:cNvSpPr txBox="1"/>
          <p:nvPr/>
        </p:nvSpPr>
        <p:spPr>
          <a:xfrm>
            <a:off x="941034" y="363984"/>
            <a:ext cx="9188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Por el lado de la oferta (análisis de costos):</a:t>
            </a:r>
          </a:p>
          <a:p>
            <a:r>
              <a:rPr lang="es-CO" sz="2800" dirty="0"/>
              <a:t>El insumo de mayor peso en la estructura de costos tuvo un significativo crecimiento…..</a:t>
            </a:r>
            <a:endParaRPr lang="en-US" sz="2800" dirty="0"/>
          </a:p>
        </p:txBody>
      </p:sp>
      <p:pic>
        <p:nvPicPr>
          <p:cNvPr id="6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6FBF71EA-A871-DCE9-C791-8A5945A85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8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2EC9-F5A1-5264-44B7-11F0892F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60% de los costos están dados en dólares</a:t>
            </a:r>
            <a:endParaRPr lang="en-US" dirty="0"/>
          </a:p>
        </p:txBody>
      </p:sp>
      <p:graphicFrame>
        <p:nvGraphicFramePr>
          <p:cNvPr id="5" name="Gráfico 2">
            <a:extLst>
              <a:ext uri="{FF2B5EF4-FFF2-40B4-BE49-F238E27FC236}">
                <a16:creationId xmlns:a16="http://schemas.microsoft.com/office/drawing/2014/main" id="{2D855178-1785-F9B0-20BC-06A968676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122501"/>
              </p:ext>
            </p:extLst>
          </p:nvPr>
        </p:nvGraphicFramePr>
        <p:xfrm>
          <a:off x="693894" y="1690688"/>
          <a:ext cx="10299005" cy="429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3">
            <a:extLst>
              <a:ext uri="{FF2B5EF4-FFF2-40B4-BE49-F238E27FC236}">
                <a16:creationId xmlns:a16="http://schemas.microsoft.com/office/drawing/2014/main" id="{3784E093-413E-31F1-4698-40A9702477F2}"/>
              </a:ext>
            </a:extLst>
          </p:cNvPr>
          <p:cNvSpPr txBox="1"/>
          <p:nvPr/>
        </p:nvSpPr>
        <p:spPr>
          <a:xfrm>
            <a:off x="698309" y="6379471"/>
            <a:ext cx="10795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+mj-lt"/>
              </a:rPr>
              <a:t>Fuente: </a:t>
            </a:r>
            <a:r>
              <a:rPr lang="es-MX" sz="1400" dirty="0" err="1">
                <a:latin typeface="+mj-lt"/>
              </a:rPr>
              <a:t>Yahoo</a:t>
            </a:r>
            <a:r>
              <a:rPr lang="es-MX" sz="1400" dirty="0">
                <a:latin typeface="+mj-lt"/>
              </a:rPr>
              <a:t> </a:t>
            </a:r>
            <a:r>
              <a:rPr lang="es-MX" sz="1400" dirty="0" err="1">
                <a:latin typeface="+mj-lt"/>
              </a:rPr>
              <a:t>Finance</a:t>
            </a:r>
            <a:endParaRPr lang="es-MX" sz="1400" dirty="0">
              <a:latin typeface="+mj-lt"/>
            </a:endParaRPr>
          </a:p>
        </p:txBody>
      </p:sp>
      <p:pic>
        <p:nvPicPr>
          <p:cNvPr id="7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8085D261-B28D-FF63-E1F3-65605343C4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9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0479D-D99C-BA07-B0B7-595E59178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21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s-CO" dirty="0"/>
              <a:t>Los aerolíneas son impactadas por la inflación: bienes y servicios locales.</a:t>
            </a:r>
          </a:p>
          <a:p>
            <a:endParaRPr lang="es-CO" dirty="0"/>
          </a:p>
          <a:p>
            <a:r>
              <a:rPr lang="es-CO" dirty="0"/>
              <a:t>Algunos servicios se actualizan con la inflación, </a:t>
            </a:r>
            <a:r>
              <a:rPr lang="es-CO" dirty="0" err="1"/>
              <a:t>Ej</a:t>
            </a:r>
            <a:r>
              <a:rPr lang="es-CO" dirty="0"/>
              <a:t>: Tasas aeroportuarias.</a:t>
            </a:r>
          </a:p>
          <a:p>
            <a:endParaRPr lang="es-CO" dirty="0"/>
          </a:p>
          <a:p>
            <a:r>
              <a:rPr lang="es-CO" dirty="0"/>
              <a:t>Oferta: dificultades para conseguir slots para mantenimiento de aviones. Piezas y componentes de aviones con precios históricamente altos.</a:t>
            </a:r>
          </a:p>
          <a:p>
            <a:endParaRPr lang="es-CO" dirty="0"/>
          </a:p>
          <a:p>
            <a:r>
              <a:rPr lang="es-CO" dirty="0"/>
              <a:t>Las aerolíneas sobrevivieron la pandemia con inyecciones de capital/deuda. Llegó el fin de dinero “barato”. </a:t>
            </a:r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CB1C6C-5236-0E44-6D1A-AEBDA4D7C732}"/>
              </a:ext>
            </a:extLst>
          </p:cNvPr>
          <p:cNvSpPr/>
          <p:nvPr/>
        </p:nvSpPr>
        <p:spPr>
          <a:xfrm rot="10800000">
            <a:off x="940524" y="4955178"/>
            <a:ext cx="10702835" cy="3744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FCEFC-4295-1A97-081D-EB2FCC6C7813}"/>
              </a:ext>
            </a:extLst>
          </p:cNvPr>
          <p:cNvSpPr txBox="1"/>
          <p:nvPr/>
        </p:nvSpPr>
        <p:spPr>
          <a:xfrm>
            <a:off x="3373846" y="5841566"/>
            <a:ext cx="661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Una costos de producción mayor…..</a:t>
            </a:r>
            <a:endParaRPr lang="en-US" sz="2800" dirty="0"/>
          </a:p>
        </p:txBody>
      </p:sp>
      <p:pic>
        <p:nvPicPr>
          <p:cNvPr id="8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BB41BC2E-5F4C-AE64-98B2-C17B7E7951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3922-FD1C-2145-4F69-DE666AED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325563"/>
          </a:xfrm>
        </p:spPr>
        <p:txBody>
          <a:bodyPr>
            <a:noAutofit/>
          </a:bodyPr>
          <a:lstStyle/>
          <a:p>
            <a:r>
              <a:rPr lang="es-CO" sz="2800" dirty="0"/>
              <a:t>El mercado accionario de las aerolíneas, ha mejorado frente a la pandemia, sin embargo, todavía está históricamente bajo</a:t>
            </a:r>
            <a:endParaRPr lang="en-US" sz="2800" dirty="0"/>
          </a:p>
        </p:txBody>
      </p:sp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61AE2CBC-BE43-49F3-B599-99C93EA94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433597"/>
              </p:ext>
            </p:extLst>
          </p:nvPr>
        </p:nvGraphicFramePr>
        <p:xfrm>
          <a:off x="838200" y="1690688"/>
          <a:ext cx="10674531" cy="450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DB560A-0C9B-E6DE-E32D-553EEB3AE103}"/>
              </a:ext>
            </a:extLst>
          </p:cNvPr>
          <p:cNvSpPr txBox="1"/>
          <p:nvPr/>
        </p:nvSpPr>
        <p:spPr>
          <a:xfrm>
            <a:off x="531223" y="6365966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Fuente: </a:t>
            </a:r>
            <a:r>
              <a:rPr lang="es-CO" dirty="0" err="1"/>
              <a:t>Yahoo</a:t>
            </a:r>
            <a:r>
              <a:rPr lang="es-CO" dirty="0"/>
              <a:t> </a:t>
            </a:r>
            <a:r>
              <a:rPr lang="es-CO" dirty="0" err="1"/>
              <a:t>finance</a:t>
            </a:r>
            <a:endParaRPr lang="en-US" dirty="0"/>
          </a:p>
        </p:txBody>
      </p:sp>
      <p:pic>
        <p:nvPicPr>
          <p:cNvPr id="6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10A34BCF-4BBE-C0DC-57DD-D4ECC2EC04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3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7BAA6A-0EDA-E753-84E4-9A791A0D5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9" t="69223" r="51975" b="12893"/>
          <a:stretch/>
        </p:blipFill>
        <p:spPr>
          <a:xfrm>
            <a:off x="726222" y="1436688"/>
            <a:ext cx="10739556" cy="4938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983A94-3D85-FBF8-0AD7-270CDF1B7E84}"/>
              </a:ext>
            </a:extLst>
          </p:cNvPr>
          <p:cNvSpPr txBox="1"/>
          <p:nvPr/>
        </p:nvSpPr>
        <p:spPr>
          <a:xfrm>
            <a:off x="1079500" y="6492875"/>
            <a:ext cx="44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Fuente: IATA Magazine </a:t>
            </a:r>
            <a:r>
              <a:rPr lang="es-CO" dirty="0" err="1"/>
              <a:t>Sep</a:t>
            </a:r>
            <a:r>
              <a:rPr lang="es-CO" dirty="0"/>
              <a:t> 2022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805E48-6188-408B-BF2A-39A5B1A2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/>
          <a:lstStyle/>
          <a:p>
            <a:r>
              <a:rPr lang="es-CO" dirty="0"/>
              <a:t>A pesar de la pandemia, se han creado nuevas aerolíneas…..</a:t>
            </a:r>
            <a:endParaRPr lang="en-US" dirty="0"/>
          </a:p>
        </p:txBody>
      </p:sp>
      <p:pic>
        <p:nvPicPr>
          <p:cNvPr id="9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3C9BAD8D-7B1B-FE10-30C5-D02E830F2D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2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9054-CF59-8101-C74D-8461D3B4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Diferentes choques unos positivos y otros negativos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63FA-C093-A784-7B47-FE7049D8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223"/>
            <a:ext cx="10515600" cy="4121740"/>
          </a:xfrm>
        </p:spPr>
        <p:txBody>
          <a:bodyPr/>
          <a:lstStyle/>
          <a:p>
            <a:r>
              <a:rPr lang="es-CO" dirty="0"/>
              <a:t>Mayores costos de operación.</a:t>
            </a:r>
          </a:p>
          <a:p>
            <a:r>
              <a:rPr lang="es-CO" dirty="0"/>
              <a:t>Perspectiva de confianza de los consumidores.</a:t>
            </a:r>
          </a:p>
          <a:p>
            <a:r>
              <a:rPr lang="es-CO" dirty="0"/>
              <a:t>Turismo de venganza.</a:t>
            </a:r>
          </a:p>
          <a:p>
            <a:r>
              <a:rPr lang="es-CO" dirty="0"/>
              <a:t>Restricciones a los viajes.</a:t>
            </a:r>
          </a:p>
          <a:p>
            <a:endParaRPr lang="es-CO" dirty="0"/>
          </a:p>
          <a:p>
            <a:endParaRPr lang="es-CO" dirty="0"/>
          </a:p>
          <a:p>
            <a:pPr marL="0" indent="0">
              <a:buNone/>
            </a:pPr>
            <a:r>
              <a:rPr lang="es-CO" dirty="0"/>
              <a:t>¿Cuál ha tenido mayor efecto?</a:t>
            </a:r>
            <a:endParaRPr lang="en-US" dirty="0"/>
          </a:p>
        </p:txBody>
      </p:sp>
      <p:pic>
        <p:nvPicPr>
          <p:cNvPr id="6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080DE9D8-C71B-9296-4DC4-B7801E6394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7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6FDA-1D75-4A8E-B9AF-3F92FB7B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078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s-CO" dirty="0"/>
              <a:t>El sector continua creciendo, LAC continua liderando la recuperación </a:t>
            </a:r>
            <a:endParaRPr lang="en-US" dirty="0"/>
          </a:p>
        </p:txBody>
      </p:sp>
      <p:graphicFrame>
        <p:nvGraphicFramePr>
          <p:cNvPr id="4" name="Gráfico 2">
            <a:extLst>
              <a:ext uri="{FF2B5EF4-FFF2-40B4-BE49-F238E27FC236}">
                <a16:creationId xmlns:a16="http://schemas.microsoft.com/office/drawing/2014/main" id="{7F3BE49A-A9A0-A83D-2863-94AA71599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069370"/>
              </p:ext>
            </p:extLst>
          </p:nvPr>
        </p:nvGraphicFramePr>
        <p:xfrm>
          <a:off x="765545" y="1332614"/>
          <a:ext cx="11015330" cy="475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8F1409-1708-9648-52D4-FB5FAD98F562}"/>
              </a:ext>
            </a:extLst>
          </p:cNvPr>
          <p:cNvSpPr txBox="1"/>
          <p:nvPr/>
        </p:nvSpPr>
        <p:spPr>
          <a:xfrm>
            <a:off x="365760" y="625275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Fuente: Amadeus</a:t>
            </a:r>
            <a:endParaRPr lang="en-US" dirty="0"/>
          </a:p>
        </p:txBody>
      </p:sp>
      <p:pic>
        <p:nvPicPr>
          <p:cNvPr id="3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F285302D-5E72-43F1-7B4C-2D53B0CE3A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37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2772-C568-DD0B-FA55-95A8E517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33" y="1273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D0D0D"/>
                </a:solidFill>
                <a:effectLst/>
                <a:latin typeface="MiloTE"/>
              </a:rPr>
              <a:t>Rises in food and fuel prices were a strong portent of political instability (The Economist)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F6F48-FFBF-242D-E7D9-1399E0AC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88" y="1704892"/>
            <a:ext cx="4322437" cy="4351338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Cuadro Inflación agosto.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0D098-AFE9-F672-7852-59FF2520CDA4}"/>
              </a:ext>
            </a:extLst>
          </p:cNvPr>
          <p:cNvSpPr txBox="1"/>
          <p:nvPr/>
        </p:nvSpPr>
        <p:spPr>
          <a:xfrm>
            <a:off x="772633" y="6308209"/>
            <a:ext cx="11362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Costly food and energy are fostering global unrest | The Economist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2C2E76-DF59-6BB2-EF93-26405BE04370}"/>
              </a:ext>
            </a:extLst>
          </p:cNvPr>
          <p:cNvSpPr txBox="1">
            <a:spLocks/>
          </p:cNvSpPr>
          <p:nvPr/>
        </p:nvSpPr>
        <p:spPr>
          <a:xfrm>
            <a:off x="6285636" y="1620899"/>
            <a:ext cx="53463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Cuadro precios de combustible: 50% mas alto que en </a:t>
            </a:r>
            <a:r>
              <a:rPr lang="es-CO" dirty="0" err="1"/>
              <a:t>sep</a:t>
            </a:r>
            <a:r>
              <a:rPr lang="es-CO" dirty="0"/>
              <a:t> 2019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2B7748-DB16-80E0-5652-588D86AD4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104164"/>
              </p:ext>
            </p:extLst>
          </p:nvPr>
        </p:nvGraphicFramePr>
        <p:xfrm>
          <a:off x="6220069" y="2362633"/>
          <a:ext cx="4862880" cy="413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1">
            <a:extLst>
              <a:ext uri="{FF2B5EF4-FFF2-40B4-BE49-F238E27FC236}">
                <a16:creationId xmlns:a16="http://schemas.microsoft.com/office/drawing/2014/main" id="{ECB18DC3-3060-2C50-E6C4-6EA76C93D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103743"/>
              </p:ext>
            </p:extLst>
          </p:nvPr>
        </p:nvGraphicFramePr>
        <p:xfrm>
          <a:off x="374597" y="2391968"/>
          <a:ext cx="5104369" cy="366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ED76A385-FAD8-B2C2-ED7F-8D9F12925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2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52746BA-01D6-241E-B5FF-99A2FD425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5108" y="3331329"/>
            <a:ext cx="1105786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CO" sz="2400" dirty="0"/>
              <a:t>Observaciones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altLang="en-US" sz="2400" dirty="0">
              <a:solidFill>
                <a:srgbClr val="0D0D0D"/>
              </a:solidFill>
              <a:latin typeface="MiloTE"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MiloTE"/>
              </a:rPr>
              <a:t>The strongest predictor of future instability is past instability (Sandile Hlatshwayo and Chris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MiloTE"/>
              </a:rPr>
              <a:t>Redl</a:t>
            </a:r>
            <a:r>
              <a:rPr lang="en-US" altLang="en-US" sz="2400" dirty="0">
                <a:solidFill>
                  <a:srgbClr val="0D0D0D"/>
                </a:solidFill>
                <a:latin typeface="MiloTE"/>
              </a:rPr>
              <a:t>, </a:t>
            </a:r>
            <a:r>
              <a:rPr lang="en-US" altLang="en-US" sz="2400" dirty="0">
                <a:solidFill>
                  <a:srgbClr val="0D0D0D"/>
                </a:solidFill>
                <a:latin typeface="var(--ds-type-system-serif-smallcaps)"/>
              </a:rPr>
              <a:t>IMF)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MiloTE"/>
              </a:rPr>
              <a:t>. </a:t>
            </a:r>
          </a:p>
          <a:p>
            <a:pPr>
              <a:lnSpc>
                <a:spcPct val="100000"/>
              </a:lnSpc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MiloTE"/>
              </a:rPr>
              <a:t>“Historically, the probability that a country will experience severe social unrest in a given month is only 1%, but this quadruples if it has suffered it within the previous six months and doubles if 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MiloTE"/>
              </a:rPr>
              <a:t>neighbouring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MiloTE"/>
              </a:rPr>
              <a:t> country has experienced it, they calculate. Protesters are more likely to surge onto the streets if they think others will join them” (</a:t>
            </a:r>
            <a:r>
              <a:rPr lang="en-US" sz="2000" dirty="0">
                <a:hlinkClick r:id="rId3"/>
              </a:rPr>
              <a:t>Costly food and energy are fostering global unrest | The Economist</a:t>
            </a:r>
            <a:r>
              <a:rPr lang="en-US" sz="2000" dirty="0"/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3F7F9-4EDE-5955-8DAF-900C5D7CF7A3}"/>
              </a:ext>
            </a:extLst>
          </p:cNvPr>
          <p:cNvSpPr txBox="1"/>
          <p:nvPr/>
        </p:nvSpPr>
        <p:spPr>
          <a:xfrm>
            <a:off x="488272" y="326905"/>
            <a:ext cx="10951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Momentos Políticos en la Región</a:t>
            </a:r>
            <a:r>
              <a:rPr lang="es-CO" sz="24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/>
              <a:t>Perú (un ministro cada 6 días).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/>
              <a:t>Brasil (elección presidencial -Octubre 2022).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/>
              <a:t>Colombia (la elección de Petro parece que generó tranquilidad social. 2 meses en la presidencia)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/>
              <a:t>Colombia – Venezuela: nuevas relaciones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/>
              <a:t>Chile (cambio constitucional). </a:t>
            </a:r>
            <a:endParaRPr lang="en-US" sz="2400" dirty="0"/>
          </a:p>
        </p:txBody>
      </p:sp>
      <p:pic>
        <p:nvPicPr>
          <p:cNvPr id="8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A86FC57-BE41-E3A8-104B-4FA4A6880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3FD4ADC-E12E-42D9-AB29-DE653F99E392}"/>
              </a:ext>
            </a:extLst>
          </p:cNvPr>
          <p:cNvGraphicFramePr>
            <a:graphicFrameLocks/>
          </p:cNvGraphicFramePr>
          <p:nvPr/>
        </p:nvGraphicFramePr>
        <p:xfrm>
          <a:off x="1427355" y="1193179"/>
          <a:ext cx="9389327" cy="52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549C425-DC0A-40DB-B422-976CD0C20F51}"/>
              </a:ext>
            </a:extLst>
          </p:cNvPr>
          <p:cNvSpPr/>
          <p:nvPr/>
        </p:nvSpPr>
        <p:spPr>
          <a:xfrm>
            <a:off x="8738123" y="2027144"/>
            <a:ext cx="1407459" cy="432098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59F05D-F297-4D66-9A6C-F4445BA3F891}"/>
              </a:ext>
            </a:extLst>
          </p:cNvPr>
          <p:cNvSpPr txBox="1"/>
          <p:nvPr/>
        </p:nvSpPr>
        <p:spPr>
          <a:xfrm>
            <a:off x="8738122" y="2027144"/>
            <a:ext cx="140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Desordenes 2019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B1F5AA-B0DD-4308-8798-F188FA7BCDCF}"/>
              </a:ext>
            </a:extLst>
          </p:cNvPr>
          <p:cNvSpPr txBox="1"/>
          <p:nvPr/>
        </p:nvSpPr>
        <p:spPr>
          <a:xfrm>
            <a:off x="719667" y="364067"/>
            <a:ext cx="982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433073"/>
                </a:solidFill>
              </a:rPr>
              <a:t>Probabilidad de desordenes:</a:t>
            </a:r>
          </a:p>
          <a:p>
            <a:r>
              <a:rPr lang="es-CO" sz="2400" dirty="0">
                <a:solidFill>
                  <a:srgbClr val="433073"/>
                </a:solidFill>
              </a:rPr>
              <a:t>Impacto de pasajeros en la protesta de Chile. </a:t>
            </a:r>
          </a:p>
        </p:txBody>
      </p:sp>
      <p:pic>
        <p:nvPicPr>
          <p:cNvPr id="9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DB0401CD-3122-42F1-8EE3-DC84906CC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3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832D-999C-5432-81E3-CD0827E7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/>
              <a:t>Perspectivas de crecimiento económico bajo. LAC crece más que el promedio mundial pero es un crecimiento bajo….</a:t>
            </a:r>
            <a:endParaRPr lang="en-US" sz="3200" dirty="0"/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1491B914-2298-E5D2-6DF7-90A57BFCF269}"/>
              </a:ext>
            </a:extLst>
          </p:cNvPr>
          <p:cNvSpPr txBox="1"/>
          <p:nvPr/>
        </p:nvSpPr>
        <p:spPr>
          <a:xfrm>
            <a:off x="998806" y="6441744"/>
            <a:ext cx="944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+mj-lt"/>
              </a:rPr>
              <a:t>IMF: </a:t>
            </a:r>
            <a:r>
              <a:rPr lang="es-MX" sz="1400" dirty="0" err="1">
                <a:latin typeface="+mj-lt"/>
              </a:rPr>
              <a:t>World</a:t>
            </a:r>
            <a:r>
              <a:rPr lang="es-MX" sz="1400" dirty="0">
                <a:latin typeface="+mj-lt"/>
              </a:rPr>
              <a:t> </a:t>
            </a:r>
            <a:r>
              <a:rPr lang="es-MX" sz="1400" dirty="0" err="1">
                <a:latin typeface="+mj-lt"/>
              </a:rPr>
              <a:t>Economic</a:t>
            </a:r>
            <a:r>
              <a:rPr lang="es-MX" sz="1400" dirty="0">
                <a:latin typeface="+mj-lt"/>
              </a:rPr>
              <a:t> Outlook, </a:t>
            </a:r>
            <a:r>
              <a:rPr lang="es-MX" sz="1400" dirty="0" err="1">
                <a:latin typeface="+mj-lt"/>
              </a:rPr>
              <a:t>July</a:t>
            </a:r>
            <a:r>
              <a:rPr lang="es-MX" sz="1400" dirty="0">
                <a:latin typeface="+mj-lt"/>
              </a:rPr>
              <a:t> 2022</a:t>
            </a:r>
          </a:p>
        </p:txBody>
      </p:sp>
      <p:graphicFrame>
        <p:nvGraphicFramePr>
          <p:cNvPr id="8" name="Gráfico 5">
            <a:extLst>
              <a:ext uri="{FF2B5EF4-FFF2-40B4-BE49-F238E27FC236}">
                <a16:creationId xmlns:a16="http://schemas.microsoft.com/office/drawing/2014/main" id="{63422BF2-D6BD-8A2C-B9A7-B5F9181A7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917221"/>
              </p:ext>
            </p:extLst>
          </p:nvPr>
        </p:nvGraphicFramePr>
        <p:xfrm>
          <a:off x="630315" y="1690688"/>
          <a:ext cx="10955044" cy="451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662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331B-1EDA-869F-979F-83A6834B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11871" cy="1123047"/>
          </a:xfrm>
        </p:spPr>
        <p:txBody>
          <a:bodyPr>
            <a:noAutofit/>
          </a:bodyPr>
          <a:lstStyle/>
          <a:p>
            <a:r>
              <a:rPr lang="es-CO" sz="2400" dirty="0"/>
              <a:t>La recuperación en la Región es diferente entre países, </a:t>
            </a:r>
            <a:r>
              <a:rPr lang="es-CO" sz="2400" dirty="0" err="1"/>
              <a:t>Rep</a:t>
            </a:r>
            <a:r>
              <a:rPr lang="es-CO" sz="2400" dirty="0"/>
              <a:t> Dominicana, Colombia y México son los países que han  crecido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E7AFD-8045-998D-35B8-86AA69CF6B31}"/>
              </a:ext>
            </a:extLst>
          </p:cNvPr>
          <p:cNvSpPr txBox="1"/>
          <p:nvPr/>
        </p:nvSpPr>
        <p:spPr>
          <a:xfrm>
            <a:off x="536218" y="6305099"/>
            <a:ext cx="60971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Autoridades de aviación de cada país.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02244722-4AE0-FF61-1CB6-A3058175D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  <p:graphicFrame>
        <p:nvGraphicFramePr>
          <p:cNvPr id="4" name="Gráfico 14">
            <a:extLst>
              <a:ext uri="{FF2B5EF4-FFF2-40B4-BE49-F238E27FC236}">
                <a16:creationId xmlns:a16="http://schemas.microsoft.com/office/drawing/2014/main" id="{E8D97D7C-8D2D-400E-BF17-79D641A07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490212"/>
              </p:ext>
            </p:extLst>
          </p:nvPr>
        </p:nvGraphicFramePr>
        <p:xfrm>
          <a:off x="838199" y="1389697"/>
          <a:ext cx="10862569" cy="480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655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445A-0E38-FAA2-1052-5A6F97EA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6" y="32005"/>
            <a:ext cx="10515600" cy="1325563"/>
          </a:xfrm>
        </p:spPr>
        <p:txBody>
          <a:bodyPr>
            <a:normAutofit/>
          </a:bodyPr>
          <a:lstStyle/>
          <a:p>
            <a:r>
              <a:rPr lang="es-CO" sz="3200" dirty="0"/>
              <a:t>Parte de la recuperación se debe a la eliminación de restricciones, la región cada vez está mas abierta…….</a:t>
            </a:r>
            <a:endParaRPr lang="en-US" sz="3200" dirty="0"/>
          </a:p>
        </p:txBody>
      </p:sp>
      <p:pic>
        <p:nvPicPr>
          <p:cNvPr id="6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1F28B080-CE94-5F78-86D4-FAE9DDD765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11130F4-1925-6935-D45E-3AF9ADFC5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478" y="1481919"/>
            <a:ext cx="85856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ALTA </a:t>
            </a:r>
            <a:r>
              <a:rPr kumimoji="0" lang="es-ES_tradnl" altLang="en-US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Openess</a:t>
            </a:r>
            <a:r>
              <a:rPr kumimoji="0" lang="es-ES_tradnl" altLang="en-US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s-ES_tradnl" altLang="en-US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Index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Fuente: ALTA construido de UNWTO/IATA </a:t>
            </a:r>
            <a:r>
              <a:rPr kumimoji="0" lang="es-MX" alt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Destination</a:t>
            </a:r>
            <a:r>
              <a:rPr kumimoji="0" lang="es-MX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s-MX" alt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Tracker</a:t>
            </a:r>
            <a:endParaRPr kumimoji="0" lang="es-MX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80B99E-F749-569F-88CF-37A1C8203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558904"/>
              </p:ext>
            </p:extLst>
          </p:nvPr>
        </p:nvGraphicFramePr>
        <p:xfrm>
          <a:off x="594804" y="1939119"/>
          <a:ext cx="11149608" cy="4718200"/>
        </p:xfrm>
        <a:graphic>
          <a:graphicData uri="http://schemas.openxmlformats.org/drawingml/2006/table">
            <a:tbl>
              <a:tblPr firstRow="1" firstCol="1" bandRow="1"/>
              <a:tblGrid>
                <a:gridCol w="1024957">
                  <a:extLst>
                    <a:ext uri="{9D8B030D-6E8A-4147-A177-3AD203B41FA5}">
                      <a16:colId xmlns:a16="http://schemas.microsoft.com/office/drawing/2014/main" val="1006527984"/>
                    </a:ext>
                  </a:extLst>
                </a:gridCol>
                <a:gridCol w="1400590">
                  <a:extLst>
                    <a:ext uri="{9D8B030D-6E8A-4147-A177-3AD203B41FA5}">
                      <a16:colId xmlns:a16="http://schemas.microsoft.com/office/drawing/2014/main" val="554421510"/>
                    </a:ext>
                  </a:extLst>
                </a:gridCol>
                <a:gridCol w="773307">
                  <a:extLst>
                    <a:ext uri="{9D8B030D-6E8A-4147-A177-3AD203B41FA5}">
                      <a16:colId xmlns:a16="http://schemas.microsoft.com/office/drawing/2014/main" val="3998891036"/>
                    </a:ext>
                  </a:extLst>
                </a:gridCol>
                <a:gridCol w="776066">
                  <a:extLst>
                    <a:ext uri="{9D8B030D-6E8A-4147-A177-3AD203B41FA5}">
                      <a16:colId xmlns:a16="http://schemas.microsoft.com/office/drawing/2014/main" val="2186798013"/>
                    </a:ext>
                  </a:extLst>
                </a:gridCol>
                <a:gridCol w="953318">
                  <a:extLst>
                    <a:ext uri="{9D8B030D-6E8A-4147-A177-3AD203B41FA5}">
                      <a16:colId xmlns:a16="http://schemas.microsoft.com/office/drawing/2014/main" val="4277784596"/>
                    </a:ext>
                  </a:extLst>
                </a:gridCol>
                <a:gridCol w="540029">
                  <a:extLst>
                    <a:ext uri="{9D8B030D-6E8A-4147-A177-3AD203B41FA5}">
                      <a16:colId xmlns:a16="http://schemas.microsoft.com/office/drawing/2014/main" val="4029405971"/>
                    </a:ext>
                  </a:extLst>
                </a:gridCol>
                <a:gridCol w="349000">
                  <a:extLst>
                    <a:ext uri="{9D8B030D-6E8A-4147-A177-3AD203B41FA5}">
                      <a16:colId xmlns:a16="http://schemas.microsoft.com/office/drawing/2014/main" val="2186735407"/>
                    </a:ext>
                  </a:extLst>
                </a:gridCol>
                <a:gridCol w="595134">
                  <a:extLst>
                    <a:ext uri="{9D8B030D-6E8A-4147-A177-3AD203B41FA5}">
                      <a16:colId xmlns:a16="http://schemas.microsoft.com/office/drawing/2014/main" val="3725597820"/>
                    </a:ext>
                  </a:extLst>
                </a:gridCol>
                <a:gridCol w="521662">
                  <a:extLst>
                    <a:ext uri="{9D8B030D-6E8A-4147-A177-3AD203B41FA5}">
                      <a16:colId xmlns:a16="http://schemas.microsoft.com/office/drawing/2014/main" val="3435374785"/>
                    </a:ext>
                  </a:extLst>
                </a:gridCol>
                <a:gridCol w="521662">
                  <a:extLst>
                    <a:ext uri="{9D8B030D-6E8A-4147-A177-3AD203B41FA5}">
                      <a16:colId xmlns:a16="http://schemas.microsoft.com/office/drawing/2014/main" val="844376973"/>
                    </a:ext>
                  </a:extLst>
                </a:gridCol>
                <a:gridCol w="521662">
                  <a:extLst>
                    <a:ext uri="{9D8B030D-6E8A-4147-A177-3AD203B41FA5}">
                      <a16:colId xmlns:a16="http://schemas.microsoft.com/office/drawing/2014/main" val="2862066589"/>
                    </a:ext>
                  </a:extLst>
                </a:gridCol>
                <a:gridCol w="521662">
                  <a:extLst>
                    <a:ext uri="{9D8B030D-6E8A-4147-A177-3AD203B41FA5}">
                      <a16:colId xmlns:a16="http://schemas.microsoft.com/office/drawing/2014/main" val="3283428079"/>
                    </a:ext>
                  </a:extLst>
                </a:gridCol>
                <a:gridCol w="541869">
                  <a:extLst>
                    <a:ext uri="{9D8B030D-6E8A-4147-A177-3AD203B41FA5}">
                      <a16:colId xmlns:a16="http://schemas.microsoft.com/office/drawing/2014/main" val="4017402018"/>
                    </a:ext>
                  </a:extLst>
                </a:gridCol>
                <a:gridCol w="521662">
                  <a:extLst>
                    <a:ext uri="{9D8B030D-6E8A-4147-A177-3AD203B41FA5}">
                      <a16:colId xmlns:a16="http://schemas.microsoft.com/office/drawing/2014/main" val="1342410883"/>
                    </a:ext>
                  </a:extLst>
                </a:gridCol>
                <a:gridCol w="521662">
                  <a:extLst>
                    <a:ext uri="{9D8B030D-6E8A-4147-A177-3AD203B41FA5}">
                      <a16:colId xmlns:a16="http://schemas.microsoft.com/office/drawing/2014/main" val="500551135"/>
                    </a:ext>
                  </a:extLst>
                </a:gridCol>
                <a:gridCol w="532683">
                  <a:extLst>
                    <a:ext uri="{9D8B030D-6E8A-4147-A177-3AD203B41FA5}">
                      <a16:colId xmlns:a16="http://schemas.microsoft.com/office/drawing/2014/main" val="4239722979"/>
                    </a:ext>
                  </a:extLst>
                </a:gridCol>
                <a:gridCol w="532683">
                  <a:extLst>
                    <a:ext uri="{9D8B030D-6E8A-4147-A177-3AD203B41FA5}">
                      <a16:colId xmlns:a16="http://schemas.microsoft.com/office/drawing/2014/main" val="1503198408"/>
                    </a:ext>
                  </a:extLst>
                </a:gridCol>
              </a:tblGrid>
              <a:tr h="758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Covid test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Entry Restriction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Flight suspended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Quarantine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Aug</a:t>
                      </a:r>
                      <a:r>
                        <a:rPr lang="es-MX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29, 2022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July 29, 2022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June 24, 2022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 10, 2022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 29, 2022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April 7, 2022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April 4, 2022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22, 2022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 15, 2022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Oct 12, 2021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 01, 2021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Ago 12, 2021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91143"/>
                  </a:ext>
                </a:extLst>
              </a:tr>
              <a:tr h="22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Mexico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1727"/>
                  </a:ext>
                </a:extLst>
              </a:tr>
              <a:tr h="22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Costa Rica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43682"/>
                  </a:ext>
                </a:extLst>
              </a:tr>
              <a:tr h="22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Salvador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127745"/>
                  </a:ext>
                </a:extLst>
              </a:tr>
              <a:tr h="22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Argentina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58733"/>
                  </a:ext>
                </a:extLst>
              </a:tr>
              <a:tr h="22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Cuba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48397"/>
                  </a:ext>
                </a:extLst>
              </a:tr>
              <a:tr h="301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República Dominicana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48053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Guatemala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03342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Colombia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57842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Honduras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F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63888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Brazil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561645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Uruguay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663224"/>
                  </a:ext>
                </a:extLst>
              </a:tr>
              <a:tr h="22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vaccination with booster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071776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Panama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13306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Bolivia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16736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Nicaragua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98610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Haiti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446307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Ecuador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06154"/>
                  </a:ext>
                </a:extLst>
              </a:tr>
              <a:tr h="22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Venezuela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Yes, for airlines crew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17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50198"/>
                  </a:ext>
                </a:extLst>
              </a:tr>
              <a:tr h="22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No, if vaccinated with Booster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 with exceptions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0" marR="259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B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3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954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4C805E6-6BD8-4961-B832-3514331BF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" t="8781" r="-768" b="6179"/>
          <a:stretch/>
        </p:blipFill>
        <p:spPr>
          <a:xfrm>
            <a:off x="995681" y="2057179"/>
            <a:ext cx="4815798" cy="274364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FE8D5C41-5735-45E7-BAB5-56DF1583A643}"/>
              </a:ext>
            </a:extLst>
          </p:cNvPr>
          <p:cNvSpPr txBox="1"/>
          <p:nvPr/>
        </p:nvSpPr>
        <p:spPr>
          <a:xfrm>
            <a:off x="6583680" y="1563224"/>
            <a:ext cx="330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Junio 2022</a:t>
            </a:r>
          </a:p>
        </p:txBody>
      </p:sp>
      <p:pic>
        <p:nvPicPr>
          <p:cNvPr id="9" name="Picture 21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B6FD7C28-D630-4FC5-B75F-8D3C68EF9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3DF3E7-58AE-4423-9731-FAFAC02261CC}"/>
              </a:ext>
            </a:extLst>
          </p:cNvPr>
          <p:cNvSpPr txBox="1"/>
          <p:nvPr/>
        </p:nvSpPr>
        <p:spPr>
          <a:xfrm>
            <a:off x="487680" y="641643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 err="1">
                <a:hlinkClick r:id="rId5"/>
              </a:rPr>
              <a:t>Travel</a:t>
            </a:r>
            <a:r>
              <a:rPr lang="es-CO" sz="1400" dirty="0">
                <a:hlinkClick r:id="rId5"/>
              </a:rPr>
              <a:t> </a:t>
            </a:r>
            <a:r>
              <a:rPr lang="es-CO" sz="1400" dirty="0" err="1">
                <a:hlinkClick r:id="rId5"/>
              </a:rPr>
              <a:t>Advisories</a:t>
            </a:r>
            <a:r>
              <a:rPr lang="es-CO" sz="1400" dirty="0">
                <a:hlinkClick r:id="rId5"/>
              </a:rPr>
              <a:t> (state.gov)</a:t>
            </a:r>
            <a:endParaRPr lang="es-CO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9E4E0C-C73D-83FE-1B9E-351344C28C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12" b="5324"/>
          <a:stretch/>
        </p:blipFill>
        <p:spPr>
          <a:xfrm>
            <a:off x="6465896" y="2087561"/>
            <a:ext cx="4815798" cy="2682875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03966C5E-AC21-BBEC-0464-69F2BCBF76B4}"/>
              </a:ext>
            </a:extLst>
          </p:cNvPr>
          <p:cNvSpPr txBox="1"/>
          <p:nvPr/>
        </p:nvSpPr>
        <p:spPr>
          <a:xfrm>
            <a:off x="435428" y="409304"/>
            <a:ext cx="9860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Departamento de Estado de USA establece advertencias a viajes, en marzo de 2021 prácticamente sugiere no viajar a ninguna parte del mundo debido al </a:t>
            </a:r>
            <a:r>
              <a:rPr lang="es-CO" dirty="0" err="1"/>
              <a:t>Covid</a:t>
            </a:r>
            <a:r>
              <a:rPr lang="es-CO" dirty="0"/>
              <a:t>. Hoy ya </a:t>
            </a:r>
            <a:r>
              <a:rPr lang="es-CO" dirty="0" err="1"/>
              <a:t>Covid</a:t>
            </a:r>
            <a:r>
              <a:rPr lang="es-CO" dirty="0"/>
              <a:t> no es una razón para no viajar a otros países, las razones de hoy son relacionadas con seguridad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D3C2A9F-5707-5172-6DE7-B8BCDE8F38CE}"/>
              </a:ext>
            </a:extLst>
          </p:cNvPr>
          <p:cNvSpPr txBox="1"/>
          <p:nvPr/>
        </p:nvSpPr>
        <p:spPr>
          <a:xfrm>
            <a:off x="1318381" y="1619812"/>
            <a:ext cx="330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Marzo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9877F-A35C-A85D-AAB1-AFB9323375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937" b="5968"/>
          <a:stretch/>
        </p:blipFill>
        <p:spPr>
          <a:xfrm>
            <a:off x="6397412" y="2051466"/>
            <a:ext cx="4952765" cy="27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98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7DF7-0F9F-CC6C-4C17-7A647A2F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 recuperación domestica ha sido heterogénea</a:t>
            </a:r>
            <a:endParaRPr lang="en-US" dirty="0"/>
          </a:p>
        </p:txBody>
      </p:sp>
      <p:graphicFrame>
        <p:nvGraphicFramePr>
          <p:cNvPr id="4" name="Gráfico 15">
            <a:extLst>
              <a:ext uri="{FF2B5EF4-FFF2-40B4-BE49-F238E27FC236}">
                <a16:creationId xmlns:a16="http://schemas.microsoft.com/office/drawing/2014/main" id="{F0F098DC-EAE6-4CA4-9C06-E0F730862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564399"/>
              </p:ext>
            </p:extLst>
          </p:nvPr>
        </p:nvGraphicFramePr>
        <p:xfrm>
          <a:off x="1087810" y="1807411"/>
          <a:ext cx="10515600" cy="420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9AC718-7637-690B-5B0D-62C6606C662C}"/>
              </a:ext>
            </a:extLst>
          </p:cNvPr>
          <p:cNvSpPr txBox="1"/>
          <p:nvPr/>
        </p:nvSpPr>
        <p:spPr>
          <a:xfrm>
            <a:off x="536218" y="6305099"/>
            <a:ext cx="60971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Autoridades de aviación de cada país.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8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F8DA83-F6E6-3493-BE5C-CA7493D6A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" t="23888" r="4321" b="8704"/>
          <a:stretch/>
        </p:blipFill>
        <p:spPr>
          <a:xfrm>
            <a:off x="190500" y="666750"/>
            <a:ext cx="11534670" cy="5524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0724FF6-E939-27A4-C72C-E18F5F75AB1A}"/>
              </a:ext>
            </a:extLst>
          </p:cNvPr>
          <p:cNvSpPr/>
          <p:nvPr/>
        </p:nvSpPr>
        <p:spPr>
          <a:xfrm>
            <a:off x="5812536" y="2843887"/>
            <a:ext cx="566928" cy="2194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925AD6-D0B6-D01A-2795-BFDB5CAF1952}"/>
              </a:ext>
            </a:extLst>
          </p:cNvPr>
          <p:cNvSpPr/>
          <p:nvPr/>
        </p:nvSpPr>
        <p:spPr>
          <a:xfrm>
            <a:off x="5812536" y="3822193"/>
            <a:ext cx="566928" cy="2194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0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E1813264-E101-0329-960B-908B9A92A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65FFF91-C1A8-E1F5-C3CC-4BDA92FF70FD}"/>
              </a:ext>
            </a:extLst>
          </p:cNvPr>
          <p:cNvSpPr txBox="1"/>
          <p:nvPr/>
        </p:nvSpPr>
        <p:spPr>
          <a:xfrm>
            <a:off x="464863" y="393234"/>
            <a:ext cx="989193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 bajo y con alta inflación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534AB-9941-7AB3-1E45-6A146456475D}"/>
              </a:ext>
            </a:extLst>
          </p:cNvPr>
          <p:cNvSpPr txBox="1"/>
          <p:nvPr/>
        </p:nvSpPr>
        <p:spPr>
          <a:xfrm>
            <a:off x="775063" y="5345508"/>
            <a:ext cx="10879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Razones: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/>
              <a:t>Guerra en ucrania.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050" dirty="0"/>
              <a:t>Aumento en los precios de combustible.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050" dirty="0"/>
              <a:t>Aumento en los precios de los alimentos.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/>
              <a:t>Pandemia: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050" dirty="0"/>
              <a:t>Cadena de suministro global rota.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050" dirty="0"/>
              <a:t>Dificultad para acceder productos.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/>
              <a:t>El transporte aéreo tiene un importante impacto para el restablecimiento de la cadena de suministro.</a:t>
            </a:r>
            <a:endParaRPr lang="en-US" sz="1050" dirty="0"/>
          </a:p>
        </p:txBody>
      </p:sp>
      <p:graphicFrame>
        <p:nvGraphicFramePr>
          <p:cNvPr id="9" name="Gráfico 1">
            <a:extLst>
              <a:ext uri="{FF2B5EF4-FFF2-40B4-BE49-F238E27FC236}">
                <a16:creationId xmlns:a16="http://schemas.microsoft.com/office/drawing/2014/main" id="{960EE316-1BA0-ECA2-FA37-5A741F5D8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445577"/>
              </p:ext>
            </p:extLst>
          </p:nvPr>
        </p:nvGraphicFramePr>
        <p:xfrm>
          <a:off x="713983" y="819994"/>
          <a:ext cx="10413892" cy="4517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2">
            <a:extLst>
              <a:ext uri="{FF2B5EF4-FFF2-40B4-BE49-F238E27FC236}">
                <a16:creationId xmlns:a16="http://schemas.microsoft.com/office/drawing/2014/main" id="{65171D3F-6C43-0C9B-2198-4C6E940095B2}"/>
              </a:ext>
            </a:extLst>
          </p:cNvPr>
          <p:cNvSpPr txBox="1"/>
          <p:nvPr/>
        </p:nvSpPr>
        <p:spPr>
          <a:xfrm>
            <a:off x="8287051" y="5016914"/>
            <a:ext cx="2964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latin typeface="+mj-lt"/>
              </a:rPr>
              <a:t>Fuente: OECD, </a:t>
            </a:r>
            <a:r>
              <a:rPr lang="es-MX" sz="1050" dirty="0" err="1">
                <a:latin typeface="+mj-lt"/>
              </a:rPr>
              <a:t>Consumer</a:t>
            </a:r>
            <a:r>
              <a:rPr lang="es-MX" sz="1050" dirty="0">
                <a:latin typeface="+mj-lt"/>
              </a:rPr>
              <a:t> Price </a:t>
            </a:r>
            <a:r>
              <a:rPr lang="es-MX" sz="1050" dirty="0" err="1">
                <a:latin typeface="+mj-lt"/>
              </a:rPr>
              <a:t>Index</a:t>
            </a:r>
            <a:r>
              <a:rPr lang="es-MX" sz="1050" dirty="0">
                <a:latin typeface="+mj-lt"/>
              </a:rPr>
              <a:t> 2022</a:t>
            </a: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A5AA96F8-46B9-91B8-216E-A7D0BFA6E764}"/>
              </a:ext>
            </a:extLst>
          </p:cNvPr>
          <p:cNvSpPr txBox="1"/>
          <p:nvPr/>
        </p:nvSpPr>
        <p:spPr>
          <a:xfrm>
            <a:off x="832513" y="6441744"/>
            <a:ext cx="754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+mj-lt"/>
              </a:rPr>
              <a:t>Fuente: OECD, </a:t>
            </a:r>
            <a:r>
              <a:rPr lang="es-MX" sz="1400" dirty="0" err="1">
                <a:latin typeface="+mj-lt"/>
              </a:rPr>
              <a:t>Consumer</a:t>
            </a:r>
            <a:r>
              <a:rPr lang="es-MX" sz="1400" dirty="0">
                <a:latin typeface="+mj-lt"/>
              </a:rPr>
              <a:t> Price </a:t>
            </a:r>
            <a:r>
              <a:rPr lang="es-MX" sz="1400" dirty="0" err="1">
                <a:latin typeface="+mj-lt"/>
              </a:rPr>
              <a:t>Index</a:t>
            </a:r>
            <a:r>
              <a:rPr lang="es-MX" sz="1400" dirty="0">
                <a:latin typeface="+mj-lt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10050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plane, sunset&#10;&#10;Description automatically generated">
            <a:extLst>
              <a:ext uri="{FF2B5EF4-FFF2-40B4-BE49-F238E27FC236}">
                <a16:creationId xmlns:a16="http://schemas.microsoft.com/office/drawing/2014/main" id="{F29E3379-053F-4B81-8E8D-25DF745DA1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5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3F1CC7-304D-4BF8-9882-EA300DF6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271" y="162467"/>
            <a:ext cx="6183662" cy="1325563"/>
          </a:xfrm>
        </p:spPr>
        <p:txBody>
          <a:bodyPr/>
          <a:lstStyle/>
          <a:p>
            <a:r>
              <a:rPr lang="en-US" sz="2800" b="1" dirty="0">
                <a:solidFill>
                  <a:srgbClr val="3D2E6F"/>
                </a:solidFill>
                <a:latin typeface="+mn-lt"/>
              </a:rPr>
              <a:t>La </a:t>
            </a:r>
            <a:r>
              <a:rPr lang="en-US" sz="2800" b="1" dirty="0" err="1">
                <a:solidFill>
                  <a:srgbClr val="3D2E6F"/>
                </a:solidFill>
                <a:latin typeface="+mn-lt"/>
              </a:rPr>
              <a:t>cadena</a:t>
            </a:r>
            <a:r>
              <a:rPr lang="en-US" sz="2800" b="1" dirty="0">
                <a:solidFill>
                  <a:srgbClr val="3D2E6F"/>
                </a:solidFill>
                <a:latin typeface="+mn-lt"/>
              </a:rPr>
              <a:t> de </a:t>
            </a:r>
            <a:r>
              <a:rPr lang="en-US" sz="2800" b="1" dirty="0" err="1">
                <a:solidFill>
                  <a:srgbClr val="3D2E6F"/>
                </a:solidFill>
                <a:latin typeface="+mn-lt"/>
              </a:rPr>
              <a:t>suministro</a:t>
            </a:r>
            <a:r>
              <a:rPr lang="en-US" sz="2800" b="1" dirty="0">
                <a:solidFill>
                  <a:srgbClr val="3D2E6F"/>
                </a:solidFill>
                <a:latin typeface="+mn-lt"/>
              </a:rPr>
              <a:t> global ha </a:t>
            </a:r>
            <a:r>
              <a:rPr lang="en-US" sz="2800" b="1" dirty="0" err="1">
                <a:solidFill>
                  <a:srgbClr val="3D2E6F"/>
                </a:solidFill>
                <a:latin typeface="+mn-lt"/>
              </a:rPr>
              <a:t>sido</a:t>
            </a:r>
            <a:r>
              <a:rPr lang="en-US" sz="2800" b="1" dirty="0">
                <a:solidFill>
                  <a:srgbClr val="3D2E6F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3D2E6F"/>
                </a:solidFill>
                <a:latin typeface="+mn-lt"/>
              </a:rPr>
              <a:t>impactada</a:t>
            </a:r>
            <a:r>
              <a:rPr lang="en-US" sz="2800" b="1" dirty="0">
                <a:solidFill>
                  <a:srgbClr val="3D2E6F"/>
                </a:solidFill>
                <a:latin typeface="+mn-lt"/>
              </a:rPr>
              <a:t>: </a:t>
            </a:r>
            <a:r>
              <a:rPr lang="en-US" sz="2800" b="1" dirty="0" err="1">
                <a:solidFill>
                  <a:srgbClr val="3D2E6F"/>
                </a:solidFill>
                <a:latin typeface="+mn-lt"/>
              </a:rPr>
              <a:t>Inflación</a:t>
            </a:r>
            <a:endParaRPr lang="en-US" sz="2800" b="1" dirty="0">
              <a:solidFill>
                <a:srgbClr val="3D2E6F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60F124-923B-4176-805C-592D97C7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006" y="1593538"/>
            <a:ext cx="7033194" cy="4652963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3D2E6F"/>
                </a:solidFill>
              </a:rPr>
              <a:t>Senda</a:t>
            </a:r>
            <a:r>
              <a:rPr lang="en-US" sz="2000" b="1" dirty="0">
                <a:solidFill>
                  <a:srgbClr val="3D2E6F"/>
                </a:solidFill>
              </a:rPr>
              <a:t> </a:t>
            </a:r>
            <a:r>
              <a:rPr lang="en-US" sz="2000" b="1" dirty="0" err="1">
                <a:solidFill>
                  <a:srgbClr val="3D2E6F"/>
                </a:solidFill>
              </a:rPr>
              <a:t>inflacionaria</a:t>
            </a:r>
            <a:r>
              <a:rPr lang="en-US" sz="2000" b="1" dirty="0">
                <a:solidFill>
                  <a:srgbClr val="3D2E6F"/>
                </a:solidFill>
              </a:rPr>
              <a:t> </a:t>
            </a:r>
            <a:r>
              <a:rPr lang="en-US" sz="2000" dirty="0">
                <a:solidFill>
                  <a:srgbClr val="3D2E6F"/>
                </a:solidFill>
              </a:rPr>
              <a:t>(</a:t>
            </a:r>
            <a:r>
              <a:rPr lang="en-US" sz="2000" dirty="0" err="1">
                <a:solidFill>
                  <a:srgbClr val="3D2E6F"/>
                </a:solidFill>
              </a:rPr>
              <a:t>inflación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esperada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en</a:t>
            </a:r>
            <a:r>
              <a:rPr lang="en-US" sz="2000" dirty="0">
                <a:solidFill>
                  <a:srgbClr val="3D2E6F"/>
                </a:solidFill>
              </a:rPr>
              <a:t> LAC 11.5%).</a:t>
            </a:r>
          </a:p>
          <a:p>
            <a:r>
              <a:rPr lang="en-US" sz="2000" dirty="0">
                <a:solidFill>
                  <a:srgbClr val="3D2E6F"/>
                </a:solidFill>
              </a:rPr>
              <a:t>Los </a:t>
            </a:r>
            <a:r>
              <a:rPr lang="en-US" sz="2000" dirty="0" err="1">
                <a:solidFill>
                  <a:srgbClr val="3D2E6F"/>
                </a:solidFill>
              </a:rPr>
              <a:t>consumidores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han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pasado</a:t>
            </a:r>
            <a:r>
              <a:rPr lang="en-US" sz="2000" dirty="0">
                <a:solidFill>
                  <a:srgbClr val="3D2E6F"/>
                </a:solidFill>
              </a:rPr>
              <a:t> de los </a:t>
            </a:r>
            <a:r>
              <a:rPr lang="en-US" sz="2000" dirty="0" err="1">
                <a:solidFill>
                  <a:srgbClr val="3D2E6F"/>
                </a:solidFill>
              </a:rPr>
              <a:t>servicios</a:t>
            </a:r>
            <a:r>
              <a:rPr lang="en-US" sz="2000" dirty="0">
                <a:solidFill>
                  <a:srgbClr val="3D2E6F"/>
                </a:solidFill>
              </a:rPr>
              <a:t> a </a:t>
            </a:r>
            <a:r>
              <a:rPr lang="en-US" sz="2000" dirty="0" err="1">
                <a:solidFill>
                  <a:srgbClr val="3D2E6F"/>
                </a:solidFill>
              </a:rPr>
              <a:t>bienes</a:t>
            </a:r>
            <a:r>
              <a:rPr lang="en-US" sz="2000" dirty="0">
                <a:solidFill>
                  <a:srgbClr val="3D2E6F"/>
                </a:solidFill>
              </a:rPr>
              <a:t> (e-commerce)</a:t>
            </a:r>
          </a:p>
          <a:p>
            <a:r>
              <a:rPr lang="en-US" sz="2000" dirty="0">
                <a:solidFill>
                  <a:srgbClr val="3D2E6F"/>
                </a:solidFill>
              </a:rPr>
              <a:t>Las </a:t>
            </a:r>
            <a:r>
              <a:rPr lang="en-US" sz="2000" dirty="0" err="1">
                <a:solidFill>
                  <a:srgbClr val="3D2E6F"/>
                </a:solidFill>
              </a:rPr>
              <a:t>tarifas</a:t>
            </a:r>
            <a:r>
              <a:rPr lang="en-US" sz="2000" dirty="0">
                <a:solidFill>
                  <a:srgbClr val="3D2E6F"/>
                </a:solidFill>
              </a:rPr>
              <a:t> para la carga de </a:t>
            </a:r>
            <a:r>
              <a:rPr lang="en-US" sz="2000" dirty="0" err="1">
                <a:solidFill>
                  <a:srgbClr val="3D2E6F"/>
                </a:solidFill>
              </a:rPr>
              <a:t>transporte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aéreo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están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historicamente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altas</a:t>
            </a:r>
            <a:r>
              <a:rPr lang="en-US" sz="2000" dirty="0">
                <a:solidFill>
                  <a:srgbClr val="3D2E6F"/>
                </a:solidFill>
              </a:rPr>
              <a:t>. </a:t>
            </a:r>
          </a:p>
          <a:p>
            <a:r>
              <a:rPr lang="en-US" sz="2000" dirty="0">
                <a:solidFill>
                  <a:srgbClr val="3D2E6F"/>
                </a:solidFill>
              </a:rPr>
              <a:t>El </a:t>
            </a:r>
            <a:r>
              <a:rPr lang="en-US" sz="2000" dirty="0" err="1">
                <a:solidFill>
                  <a:srgbClr val="3D2E6F"/>
                </a:solidFill>
              </a:rPr>
              <a:t>ingreso</a:t>
            </a:r>
            <a:r>
              <a:rPr lang="en-US" sz="2000" dirty="0">
                <a:solidFill>
                  <a:srgbClr val="3D2E6F"/>
                </a:solidFill>
              </a:rPr>
              <a:t> por carga no </a:t>
            </a:r>
            <a:r>
              <a:rPr lang="en-US" sz="2000" dirty="0" err="1">
                <a:solidFill>
                  <a:srgbClr val="3D2E6F"/>
                </a:solidFill>
              </a:rPr>
              <a:t>compensa</a:t>
            </a:r>
            <a:r>
              <a:rPr lang="en-US" sz="2000" dirty="0">
                <a:solidFill>
                  <a:srgbClr val="3D2E6F"/>
                </a:solidFill>
              </a:rPr>
              <a:t> la Perdida del </a:t>
            </a:r>
            <a:r>
              <a:rPr lang="en-US" sz="2000" dirty="0" err="1">
                <a:solidFill>
                  <a:srgbClr val="3D2E6F"/>
                </a:solidFill>
              </a:rPr>
              <a:t>ingreso</a:t>
            </a:r>
            <a:r>
              <a:rPr lang="en-US" sz="2000" dirty="0">
                <a:solidFill>
                  <a:srgbClr val="3D2E6F"/>
                </a:solidFill>
              </a:rPr>
              <a:t> de </a:t>
            </a:r>
            <a:r>
              <a:rPr lang="en-US" sz="2000" dirty="0" err="1">
                <a:solidFill>
                  <a:srgbClr val="3D2E6F"/>
                </a:solidFill>
              </a:rPr>
              <a:t>lso</a:t>
            </a:r>
            <a:r>
              <a:rPr lang="en-US" sz="2000" dirty="0">
                <a:solidFill>
                  <a:srgbClr val="3D2E6F"/>
                </a:solidFill>
              </a:rPr>
              <a:t> pax (antes de la </a:t>
            </a:r>
            <a:r>
              <a:rPr lang="en-US" sz="2000" dirty="0" err="1">
                <a:solidFill>
                  <a:srgbClr val="3D2E6F"/>
                </a:solidFill>
              </a:rPr>
              <a:t>pandemia</a:t>
            </a:r>
            <a:r>
              <a:rPr lang="en-US" sz="2000" dirty="0">
                <a:solidFill>
                  <a:srgbClr val="3D2E6F"/>
                </a:solidFill>
              </a:rPr>
              <a:t> 10% de los </a:t>
            </a:r>
            <a:r>
              <a:rPr lang="en-US" sz="2000" dirty="0" err="1">
                <a:solidFill>
                  <a:srgbClr val="3D2E6F"/>
                </a:solidFill>
              </a:rPr>
              <a:t>ingresos</a:t>
            </a:r>
            <a:r>
              <a:rPr lang="en-US" sz="2000" dirty="0">
                <a:solidFill>
                  <a:srgbClr val="3D2E6F"/>
                </a:solidFill>
              </a:rPr>
              <a:t>. Hoy 1/3 de los </a:t>
            </a:r>
            <a:r>
              <a:rPr lang="en-US" sz="2000" dirty="0" err="1">
                <a:solidFill>
                  <a:srgbClr val="3D2E6F"/>
                </a:solidFill>
              </a:rPr>
              <a:t>ingresos</a:t>
            </a:r>
            <a:r>
              <a:rPr lang="en-US" sz="2000" dirty="0">
                <a:solidFill>
                  <a:srgbClr val="3D2E6F"/>
                </a:solidFill>
              </a:rPr>
              <a:t>).</a:t>
            </a:r>
          </a:p>
          <a:p>
            <a:r>
              <a:rPr lang="en-US" sz="2000" dirty="0">
                <a:solidFill>
                  <a:srgbClr val="3D2E6F"/>
                </a:solidFill>
              </a:rPr>
              <a:t>50% de la carga es </a:t>
            </a:r>
            <a:r>
              <a:rPr lang="en-US" sz="2000" dirty="0" err="1">
                <a:solidFill>
                  <a:srgbClr val="3D2E6F"/>
                </a:solidFill>
              </a:rPr>
              <a:t>llevada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en</a:t>
            </a:r>
            <a:r>
              <a:rPr lang="en-US" sz="2000" dirty="0">
                <a:solidFill>
                  <a:srgbClr val="3D2E6F"/>
                </a:solidFill>
              </a:rPr>
              <a:t> la </a:t>
            </a:r>
            <a:r>
              <a:rPr lang="en-US" sz="2000" dirty="0" err="1">
                <a:solidFill>
                  <a:srgbClr val="3D2E6F"/>
                </a:solidFill>
              </a:rPr>
              <a:t>barriga</a:t>
            </a:r>
            <a:r>
              <a:rPr lang="en-US" sz="2000" dirty="0">
                <a:solidFill>
                  <a:srgbClr val="3D2E6F"/>
                </a:solidFill>
              </a:rPr>
              <a:t> de los </a:t>
            </a:r>
            <a:r>
              <a:rPr lang="en-US" sz="2000" dirty="0" err="1">
                <a:solidFill>
                  <a:srgbClr val="3D2E6F"/>
                </a:solidFill>
              </a:rPr>
              <a:t>aviones</a:t>
            </a:r>
            <a:r>
              <a:rPr lang="en-US" sz="2000" dirty="0">
                <a:solidFill>
                  <a:srgbClr val="3D2E6F"/>
                </a:solidFill>
              </a:rPr>
              <a:t> de pax.</a:t>
            </a:r>
          </a:p>
          <a:p>
            <a:r>
              <a:rPr lang="en-US" sz="2000" dirty="0">
                <a:solidFill>
                  <a:srgbClr val="3D2E6F"/>
                </a:solidFill>
              </a:rPr>
              <a:t>Para </a:t>
            </a:r>
            <a:r>
              <a:rPr lang="en-US" sz="2000" dirty="0" err="1">
                <a:solidFill>
                  <a:srgbClr val="3D2E6F"/>
                </a:solidFill>
              </a:rPr>
              <a:t>algunso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vuelos</a:t>
            </a:r>
            <a:r>
              <a:rPr lang="en-US" sz="2000" dirty="0">
                <a:solidFill>
                  <a:srgbClr val="3D2E6F"/>
                </a:solidFill>
              </a:rPr>
              <a:t>, </a:t>
            </a:r>
            <a:r>
              <a:rPr lang="en-US" sz="2000" dirty="0" err="1">
                <a:solidFill>
                  <a:srgbClr val="3D2E6F"/>
                </a:solidFill>
              </a:rPr>
              <a:t>el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beakeven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esta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en</a:t>
            </a:r>
            <a:r>
              <a:rPr lang="en-US" sz="2000" dirty="0">
                <a:solidFill>
                  <a:srgbClr val="3D2E6F"/>
                </a:solidFill>
              </a:rPr>
              <a:t> ambas </a:t>
            </a:r>
            <a:r>
              <a:rPr lang="en-US" sz="2000" dirty="0" err="1">
                <a:solidFill>
                  <a:srgbClr val="3D2E6F"/>
                </a:solidFill>
              </a:rPr>
              <a:t>unidades</a:t>
            </a:r>
            <a:r>
              <a:rPr lang="en-US" sz="2000" dirty="0">
                <a:solidFill>
                  <a:srgbClr val="3D2E6F"/>
                </a:solidFill>
              </a:rPr>
              <a:t> de </a:t>
            </a:r>
            <a:r>
              <a:rPr lang="en-US" sz="2000" dirty="0" err="1">
                <a:solidFill>
                  <a:srgbClr val="3D2E6F"/>
                </a:solidFill>
              </a:rPr>
              <a:t>negocio</a:t>
            </a:r>
            <a:r>
              <a:rPr lang="en-US" sz="2000" dirty="0">
                <a:solidFill>
                  <a:srgbClr val="3D2E6F"/>
                </a:solidFill>
              </a:rPr>
              <a:t> (pax y carga).</a:t>
            </a:r>
          </a:p>
          <a:p>
            <a:r>
              <a:rPr lang="en-US" sz="2000" dirty="0">
                <a:solidFill>
                  <a:srgbClr val="3D2E6F"/>
                </a:solidFill>
              </a:rPr>
              <a:t>La </a:t>
            </a:r>
            <a:r>
              <a:rPr lang="en-US" sz="2000" dirty="0" err="1">
                <a:solidFill>
                  <a:srgbClr val="3D2E6F"/>
                </a:solidFill>
              </a:rPr>
              <a:t>apertura</a:t>
            </a:r>
            <a:r>
              <a:rPr lang="en-US" sz="2000" dirty="0">
                <a:solidFill>
                  <a:srgbClr val="3D2E6F"/>
                </a:solidFill>
              </a:rPr>
              <a:t> de las </a:t>
            </a:r>
            <a:r>
              <a:rPr lang="en-US" sz="2000" dirty="0" err="1">
                <a:solidFill>
                  <a:srgbClr val="3D2E6F"/>
                </a:solidFill>
              </a:rPr>
              <a:t>fronteras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va</a:t>
            </a:r>
            <a:r>
              <a:rPr lang="en-US" sz="2000" dirty="0">
                <a:solidFill>
                  <a:srgbClr val="3D2E6F"/>
                </a:solidFill>
              </a:rPr>
              <a:t> a </a:t>
            </a:r>
            <a:r>
              <a:rPr lang="en-US" sz="2000" dirty="0" err="1">
                <a:solidFill>
                  <a:srgbClr val="3D2E6F"/>
                </a:solidFill>
              </a:rPr>
              <a:t>facilitar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el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transporte</a:t>
            </a:r>
            <a:r>
              <a:rPr lang="en-US" sz="2000" dirty="0">
                <a:solidFill>
                  <a:srgbClr val="3D2E6F"/>
                </a:solidFill>
              </a:rPr>
              <a:t> de </a:t>
            </a:r>
            <a:r>
              <a:rPr lang="en-US" sz="2000" dirty="0" err="1">
                <a:solidFill>
                  <a:srgbClr val="3D2E6F"/>
                </a:solidFill>
              </a:rPr>
              <a:t>bienes</a:t>
            </a:r>
            <a:r>
              <a:rPr lang="en-US" sz="2000" dirty="0">
                <a:solidFill>
                  <a:srgbClr val="3D2E6F"/>
                </a:solidFill>
              </a:rPr>
              <a:t>, </a:t>
            </a:r>
            <a:r>
              <a:rPr lang="en-US" sz="2000" dirty="0" err="1">
                <a:solidFill>
                  <a:srgbClr val="3D2E6F"/>
                </a:solidFill>
              </a:rPr>
              <a:t>impactando</a:t>
            </a:r>
            <a:r>
              <a:rPr lang="en-US" sz="2000" dirty="0">
                <a:solidFill>
                  <a:srgbClr val="3D2E6F"/>
                </a:solidFill>
              </a:rPr>
              <a:t> </a:t>
            </a:r>
            <a:r>
              <a:rPr lang="en-US" sz="2000" dirty="0" err="1">
                <a:solidFill>
                  <a:srgbClr val="3D2E6F"/>
                </a:solidFill>
              </a:rPr>
              <a:t>positivamente</a:t>
            </a:r>
            <a:r>
              <a:rPr lang="en-US" sz="2000" dirty="0">
                <a:solidFill>
                  <a:srgbClr val="3D2E6F"/>
                </a:solidFill>
              </a:rPr>
              <a:t> la </a:t>
            </a:r>
            <a:r>
              <a:rPr lang="en-US" sz="2000" dirty="0" err="1">
                <a:solidFill>
                  <a:srgbClr val="3D2E6F"/>
                </a:solidFill>
              </a:rPr>
              <a:t>inflación</a:t>
            </a:r>
            <a:endParaRPr lang="en-US" sz="2000" dirty="0">
              <a:solidFill>
                <a:srgbClr val="3D2E6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638722-8E19-4E3D-9075-F42F9070766F}"/>
              </a:ext>
            </a:extLst>
          </p:cNvPr>
          <p:cNvSpPr txBox="1"/>
          <p:nvPr/>
        </p:nvSpPr>
        <p:spPr>
          <a:xfrm>
            <a:off x="10470401" y="654164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/>
              <a:t>Source</a:t>
            </a:r>
            <a:r>
              <a:rPr lang="es-CO" sz="1400" dirty="0"/>
              <a:t>: IMF, IATA </a:t>
            </a:r>
          </a:p>
        </p:txBody>
      </p:sp>
      <p:pic>
        <p:nvPicPr>
          <p:cNvPr id="5" name="Picture 21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A1452C69-B01D-46EB-90E4-01ACDFC4A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971" y="349508"/>
            <a:ext cx="1329701" cy="4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657981E9-633A-3E6A-CA67-D8EBFB17C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22634"/>
              </p:ext>
            </p:extLst>
          </p:nvPr>
        </p:nvGraphicFramePr>
        <p:xfrm>
          <a:off x="999640" y="1287968"/>
          <a:ext cx="3869695" cy="537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5">
            <a:extLst>
              <a:ext uri="{FF2B5EF4-FFF2-40B4-BE49-F238E27FC236}">
                <a16:creationId xmlns:a16="http://schemas.microsoft.com/office/drawing/2014/main" id="{4E3F0CA5-FD92-9D67-E384-9DE82F2F4B7A}"/>
              </a:ext>
            </a:extLst>
          </p:cNvPr>
          <p:cNvSpPr txBox="1"/>
          <p:nvPr/>
        </p:nvSpPr>
        <p:spPr>
          <a:xfrm>
            <a:off x="464863" y="393234"/>
            <a:ext cx="9891931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controlar los precios los bancos centrales optan por subir la tasas de interés……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70B5D1E-2A99-2E90-325A-FA49314D2AAB}"/>
              </a:ext>
            </a:extLst>
          </p:cNvPr>
          <p:cNvSpPr/>
          <p:nvPr/>
        </p:nvSpPr>
        <p:spPr>
          <a:xfrm rot="5400000">
            <a:off x="3728622" y="3761198"/>
            <a:ext cx="4891596" cy="426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4FFCA-DBB2-DC94-175A-807BAF25EB22}"/>
              </a:ext>
            </a:extLst>
          </p:cNvPr>
          <p:cNvSpPr txBox="1"/>
          <p:nvPr/>
        </p:nvSpPr>
        <p:spPr>
          <a:xfrm>
            <a:off x="6951216" y="1899820"/>
            <a:ext cx="4241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Busca “enfriar la economía”.</a:t>
            </a:r>
          </a:p>
          <a:p>
            <a:endParaRPr lang="es-CO" dirty="0"/>
          </a:p>
          <a:p>
            <a:r>
              <a:rPr lang="es-CO" dirty="0"/>
              <a:t>Reducir la demanda.</a:t>
            </a:r>
          </a:p>
          <a:p>
            <a:endParaRPr lang="es-CO" dirty="0"/>
          </a:p>
          <a:p>
            <a:r>
              <a:rPr lang="es-CO" dirty="0"/>
              <a:t>Al reducir la demanda los precios se controlan.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0B6987-0018-4705-CCBE-A5D1569D22E5}"/>
              </a:ext>
            </a:extLst>
          </p:cNvPr>
          <p:cNvSpPr txBox="1"/>
          <p:nvPr/>
        </p:nvSpPr>
        <p:spPr>
          <a:xfrm>
            <a:off x="660400" y="6286500"/>
            <a:ext cx="4089400" cy="37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Fuente: Bancos centrales de cada país.</a:t>
            </a:r>
            <a:endParaRPr lang="en-US" dirty="0"/>
          </a:p>
        </p:txBody>
      </p:sp>
      <p:pic>
        <p:nvPicPr>
          <p:cNvPr id="32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FAFA5F5C-22FE-CC52-0323-DC9EDFD39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16D8E64-F871-9043-A368-3C475A2C9DBA}"/>
              </a:ext>
            </a:extLst>
          </p:cNvPr>
          <p:cNvCxnSpPr/>
          <p:nvPr/>
        </p:nvCxnSpPr>
        <p:spPr>
          <a:xfrm flipV="1">
            <a:off x="8125899" y="3994271"/>
            <a:ext cx="0" cy="207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D0175D-701E-F377-ACEA-9E87D29C7B82}"/>
              </a:ext>
            </a:extLst>
          </p:cNvPr>
          <p:cNvCxnSpPr>
            <a:cxnSpLocks/>
          </p:cNvCxnSpPr>
          <p:nvPr/>
        </p:nvCxnSpPr>
        <p:spPr>
          <a:xfrm>
            <a:off x="8125899" y="6064431"/>
            <a:ext cx="2448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D9B78F-01BC-F49B-3B9E-2E584A8160CF}"/>
              </a:ext>
            </a:extLst>
          </p:cNvPr>
          <p:cNvCxnSpPr>
            <a:cxnSpLocks/>
          </p:cNvCxnSpPr>
          <p:nvPr/>
        </p:nvCxnSpPr>
        <p:spPr>
          <a:xfrm flipV="1">
            <a:off x="8694070" y="4244509"/>
            <a:ext cx="1287262" cy="1348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74B5BA9-8260-F3B0-4DDF-C460BE6BE9AA}"/>
              </a:ext>
            </a:extLst>
          </p:cNvPr>
          <p:cNvCxnSpPr>
            <a:cxnSpLocks/>
          </p:cNvCxnSpPr>
          <p:nvPr/>
        </p:nvCxnSpPr>
        <p:spPr>
          <a:xfrm>
            <a:off x="8694070" y="4244509"/>
            <a:ext cx="1349406" cy="1279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7306C0A-67C1-4DC3-6772-6D4693DFA1D0}"/>
              </a:ext>
            </a:extLst>
          </p:cNvPr>
          <p:cNvSpPr txBox="1"/>
          <p:nvPr/>
        </p:nvSpPr>
        <p:spPr>
          <a:xfrm>
            <a:off x="7278150" y="3934724"/>
            <a:ext cx="94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Precios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D0F25C-C43F-0CEE-BC55-EF122CD96AF4}"/>
              </a:ext>
            </a:extLst>
          </p:cNvPr>
          <p:cNvSpPr txBox="1"/>
          <p:nvPr/>
        </p:nvSpPr>
        <p:spPr>
          <a:xfrm>
            <a:off x="10104140" y="6166448"/>
            <a:ext cx="132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Cantidad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F7BFAE-E3E4-D3B4-5C0A-81827CF19575}"/>
              </a:ext>
            </a:extLst>
          </p:cNvPr>
          <p:cNvSpPr txBox="1"/>
          <p:nvPr/>
        </p:nvSpPr>
        <p:spPr>
          <a:xfrm>
            <a:off x="10129129" y="5295213"/>
            <a:ext cx="132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Demanda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B93AFB-46C3-CBF8-8512-917CB905F921}"/>
              </a:ext>
            </a:extLst>
          </p:cNvPr>
          <p:cNvSpPr txBox="1"/>
          <p:nvPr/>
        </p:nvSpPr>
        <p:spPr>
          <a:xfrm>
            <a:off x="10129130" y="4146671"/>
            <a:ext cx="132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Oferta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8547B1D-2EC7-620D-262F-C868E590962C}"/>
              </a:ext>
            </a:extLst>
          </p:cNvPr>
          <p:cNvCxnSpPr/>
          <p:nvPr/>
        </p:nvCxnSpPr>
        <p:spPr>
          <a:xfrm>
            <a:off x="8125899" y="4884441"/>
            <a:ext cx="122437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B44A52-BE58-7254-E912-972674E5126F}"/>
              </a:ext>
            </a:extLst>
          </p:cNvPr>
          <p:cNvCxnSpPr>
            <a:cxnSpLocks/>
          </p:cNvCxnSpPr>
          <p:nvPr/>
        </p:nvCxnSpPr>
        <p:spPr>
          <a:xfrm>
            <a:off x="9368773" y="4960641"/>
            <a:ext cx="0" cy="110379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292B28-F6C5-F02E-E6E0-E829151EDC76}"/>
              </a:ext>
            </a:extLst>
          </p:cNvPr>
          <p:cNvCxnSpPr>
            <a:cxnSpLocks/>
          </p:cNvCxnSpPr>
          <p:nvPr/>
        </p:nvCxnSpPr>
        <p:spPr>
          <a:xfrm>
            <a:off x="8449933" y="4516003"/>
            <a:ext cx="1349406" cy="1279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D35C035-A274-541D-B5AF-1FB55B2346BB}"/>
              </a:ext>
            </a:extLst>
          </p:cNvPr>
          <p:cNvSpPr txBox="1"/>
          <p:nvPr/>
        </p:nvSpPr>
        <p:spPr>
          <a:xfrm>
            <a:off x="7554469" y="4658823"/>
            <a:ext cx="64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p1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FDDF1C-9BC3-0382-B67F-E97DD1C4951C}"/>
              </a:ext>
            </a:extLst>
          </p:cNvPr>
          <p:cNvCxnSpPr>
            <a:cxnSpLocks/>
          </p:cNvCxnSpPr>
          <p:nvPr/>
        </p:nvCxnSpPr>
        <p:spPr>
          <a:xfrm>
            <a:off x="8174342" y="5162157"/>
            <a:ext cx="852092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742F12-B16D-1CC5-A2FB-EE1ED9A433A5}"/>
              </a:ext>
            </a:extLst>
          </p:cNvPr>
          <p:cNvCxnSpPr>
            <a:cxnSpLocks/>
          </p:cNvCxnSpPr>
          <p:nvPr/>
        </p:nvCxnSpPr>
        <p:spPr>
          <a:xfrm>
            <a:off x="9074331" y="5210297"/>
            <a:ext cx="0" cy="90849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35C3540-0CA4-964C-AB8F-EC5479B2352E}"/>
              </a:ext>
            </a:extLst>
          </p:cNvPr>
          <p:cNvSpPr txBox="1"/>
          <p:nvPr/>
        </p:nvSpPr>
        <p:spPr>
          <a:xfrm>
            <a:off x="7501115" y="5028155"/>
            <a:ext cx="64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p2</a:t>
            </a:r>
            <a:endParaRPr lang="en-US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D6FD3EF-80EE-B796-B524-5F2A28C55D63}"/>
              </a:ext>
            </a:extLst>
          </p:cNvPr>
          <p:cNvCxnSpPr/>
          <p:nvPr/>
        </p:nvCxnSpPr>
        <p:spPr>
          <a:xfrm flipH="1">
            <a:off x="8694070" y="4516003"/>
            <a:ext cx="208390" cy="1428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2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50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66C5-AA49-40FC-58C7-E667BE61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4137241"/>
            <a:ext cx="10515600" cy="1325563"/>
          </a:xfrm>
        </p:spPr>
        <p:txBody>
          <a:bodyPr/>
          <a:lstStyle/>
          <a:p>
            <a:pPr algn="r"/>
            <a:r>
              <a:rPr lang="es-CO" dirty="0"/>
              <a:t>Lo anterior, ¿qué impacto tiene en el transporte aéreo?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42198-7BAC-7B7B-5886-54A0AA97B4A7}"/>
              </a:ext>
            </a:extLst>
          </p:cNvPr>
          <p:cNvSpPr txBox="1"/>
          <p:nvPr/>
        </p:nvSpPr>
        <p:spPr>
          <a:xfrm>
            <a:off x="1296140" y="1127464"/>
            <a:ext cx="789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Un contexto 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Bajo crecimiento.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Alta inflación.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Aumento de tasas de interés.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Menor crecimiento.</a:t>
            </a:r>
          </a:p>
        </p:txBody>
      </p:sp>
      <p:pic>
        <p:nvPicPr>
          <p:cNvPr id="5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082DA375-04CC-1C9B-04A0-0002FA620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5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001A-E014-7DE9-A866-AF54EF89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6" y="8073"/>
            <a:ext cx="10515600" cy="1325563"/>
          </a:xfrm>
        </p:spPr>
        <p:txBody>
          <a:bodyPr/>
          <a:lstStyle/>
          <a:p>
            <a:r>
              <a:rPr lang="es-CO" dirty="0"/>
              <a:t>Por el lado de la demanda: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DA775-4B78-2D8C-BBE8-D3887EAEE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784"/>
            <a:ext cx="10515600" cy="5291092"/>
          </a:xfrm>
        </p:spPr>
        <p:txBody>
          <a:bodyPr>
            <a:normAutofit lnSpcReduction="10000"/>
          </a:bodyPr>
          <a:lstStyle/>
          <a:p>
            <a:r>
              <a:rPr lang="es-CO" dirty="0"/>
              <a:t>Turismo de venganza: Demanda está regresando….</a:t>
            </a:r>
          </a:p>
          <a:p>
            <a:endParaRPr lang="es-CO" dirty="0"/>
          </a:p>
          <a:p>
            <a:r>
              <a:rPr lang="es-CO" dirty="0"/>
              <a:t>Demanda reprimida por restricciones en los viajes.</a:t>
            </a:r>
          </a:p>
          <a:p>
            <a:endParaRPr lang="es-CO" dirty="0"/>
          </a:p>
          <a:p>
            <a:r>
              <a:rPr lang="es-CO" dirty="0"/>
              <a:t>No obstante, la intención de querer viajar puede ser frenado por una reducción del ingreso real.</a:t>
            </a:r>
          </a:p>
          <a:p>
            <a:endParaRPr lang="es-CO" dirty="0"/>
          </a:p>
          <a:p>
            <a:r>
              <a:rPr lang="es-CO" dirty="0"/>
              <a:t>Aumento de tasas de interés generará menor crecimiento = menos puestos de trabajo</a:t>
            </a:r>
          </a:p>
          <a:p>
            <a:endParaRPr lang="es-CO" dirty="0"/>
          </a:p>
          <a:p>
            <a:r>
              <a:rPr lang="es-CO" dirty="0"/>
              <a:t>Participación de los viajes en la canasta básica.</a:t>
            </a:r>
          </a:p>
          <a:p>
            <a:endParaRPr lang="es-CO" dirty="0"/>
          </a:p>
          <a:p>
            <a:endParaRPr lang="en-US" dirty="0"/>
          </a:p>
        </p:txBody>
      </p:sp>
      <p:pic>
        <p:nvPicPr>
          <p:cNvPr id="4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194971C6-B1B9-F00A-3EEF-3FCBA82911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FE15-732F-C41D-2FFF-08313B771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695" y="1244600"/>
            <a:ext cx="4306705" cy="5499100"/>
          </a:xfrm>
        </p:spPr>
        <p:txBody>
          <a:bodyPr/>
          <a:lstStyle/>
          <a:p>
            <a:r>
              <a:rPr lang="es-CO" dirty="0"/>
              <a:t>25% del consumo destinado a alimentación en LAC. </a:t>
            </a:r>
          </a:p>
          <a:p>
            <a:r>
              <a:rPr lang="es-CO" dirty="0"/>
              <a:t>Economías avanzadas es 18%.</a:t>
            </a:r>
          </a:p>
          <a:p>
            <a:r>
              <a:rPr lang="es-CO" dirty="0"/>
              <a:t>Economías más pobres será mayor.</a:t>
            </a:r>
          </a:p>
          <a:p>
            <a:r>
              <a:rPr lang="es-CO" dirty="0"/>
              <a:t>El ingreso disponible para consumir otros bienes se reduce.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F67F7-0698-5193-A787-F22ABBC8B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64" t="26621" r="27125" b="12400"/>
          <a:stretch/>
        </p:blipFill>
        <p:spPr>
          <a:xfrm>
            <a:off x="0" y="510476"/>
            <a:ext cx="7453495" cy="5837048"/>
          </a:xfrm>
          <a:prstGeom prst="rect">
            <a:avLst/>
          </a:prstGeom>
        </p:spPr>
      </p:pic>
      <p:pic>
        <p:nvPicPr>
          <p:cNvPr id="6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7E313FB9-0B68-81D0-576E-006E82E7E1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9114-9BFC-78FF-2081-809CBF54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 fontScale="90000"/>
          </a:bodyPr>
          <a:lstStyle/>
          <a:p>
            <a:r>
              <a:rPr lang="es-CO" dirty="0"/>
              <a:t>Una perspectiva del índice de confianza de los consumidores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C8ADE9-2930-9C28-EC59-7A04820E7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000543"/>
              </p:ext>
            </p:extLst>
          </p:nvPr>
        </p:nvGraphicFramePr>
        <p:xfrm>
          <a:off x="487680" y="1690688"/>
          <a:ext cx="11390811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0083AC-73BD-7EC5-993C-12FEB02AF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46992"/>
              </p:ext>
            </p:extLst>
          </p:nvPr>
        </p:nvGraphicFramePr>
        <p:xfrm>
          <a:off x="313509" y="6492874"/>
          <a:ext cx="8680269" cy="381000"/>
        </p:xfrm>
        <a:graphic>
          <a:graphicData uri="http://schemas.openxmlformats.org/drawingml/2006/table">
            <a:tbl>
              <a:tblPr/>
              <a:tblGrid>
                <a:gridCol w="8680269">
                  <a:extLst>
                    <a:ext uri="{9D8B030D-6E8A-4147-A177-3AD203B41FA5}">
                      <a16:colId xmlns:a16="http://schemas.microsoft.com/office/drawing/2014/main" val="17282687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*Nota: El indice para Mexico se encuentra disponible hasta julio de 2022.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770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OECD, Consumer confidence index (CCI)" (indicator), https://doi.org/10.1787/46434d78-en,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669592"/>
                  </a:ext>
                </a:extLst>
              </a:tr>
            </a:tbl>
          </a:graphicData>
        </a:graphic>
      </p:graphicFrame>
      <p:pic>
        <p:nvPicPr>
          <p:cNvPr id="9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8B2CE1A6-37EF-752F-3524-81E68A54FD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316" y="185889"/>
            <a:ext cx="1348377" cy="4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6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45794</TotalTime>
  <Words>2116</Words>
  <Application>Microsoft Office PowerPoint</Application>
  <PresentationFormat>Widescreen</PresentationFormat>
  <Paragraphs>551</Paragraphs>
  <Slides>24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DengXian</vt:lpstr>
      <vt:lpstr>Arial</vt:lpstr>
      <vt:lpstr>Calibri</vt:lpstr>
      <vt:lpstr>Calibri Light</vt:lpstr>
      <vt:lpstr>MiloTE</vt:lpstr>
      <vt:lpstr>var(--ds-type-system-serif-smallcaps)</vt:lpstr>
      <vt:lpstr>Office Theme</vt:lpstr>
      <vt:lpstr>PowerPoint Presentation</vt:lpstr>
      <vt:lpstr>Perspectivas de crecimiento económico bajo. LAC crece más que el promedio mundial pero es un crecimiento bajo….</vt:lpstr>
      <vt:lpstr>PowerPoint Presentation</vt:lpstr>
      <vt:lpstr>La cadena de suministro global ha sido impactada: Inflación</vt:lpstr>
      <vt:lpstr>PowerPoint Presentation</vt:lpstr>
      <vt:lpstr>Lo anterior, ¿qué impacto tiene en el transporte aéreo? </vt:lpstr>
      <vt:lpstr>Por el lado de la demanda:</vt:lpstr>
      <vt:lpstr>PowerPoint Presentation</vt:lpstr>
      <vt:lpstr>Una perspectiva del índice de confianza de los consumidores</vt:lpstr>
      <vt:lpstr>PowerPoint Presentation</vt:lpstr>
      <vt:lpstr>60% de los costos están dados en dólares</vt:lpstr>
      <vt:lpstr>PowerPoint Presentation</vt:lpstr>
      <vt:lpstr>El mercado accionario de las aerolíneas, ha mejorado frente a la pandemia, sin embargo, todavía está históricamente bajo</vt:lpstr>
      <vt:lpstr>A pesar de la pandemia, se han creado nuevas aerolíneas…..</vt:lpstr>
      <vt:lpstr>Diferentes choques unos positivos y otros negativos</vt:lpstr>
      <vt:lpstr>El sector continua creciendo, LAC continua liderando la recuperación </vt:lpstr>
      <vt:lpstr>Rises in food and fuel prices were a strong portent of political instability (The Economist)</vt:lpstr>
      <vt:lpstr>PowerPoint Presentation</vt:lpstr>
      <vt:lpstr>PowerPoint Presentation</vt:lpstr>
      <vt:lpstr>La recuperación en la Región es diferente entre países, Rep Dominicana, Colombia y México son los países que han  crecido</vt:lpstr>
      <vt:lpstr>Parte de la recuperación se debe a la eliminación de restricciones, la región cada vez está mas abierta…….</vt:lpstr>
      <vt:lpstr>PowerPoint Presentation</vt:lpstr>
      <vt:lpstr>La recuperación domestica ha sido heterogénea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Camilo Guerrero Cogollo</dc:creator>
  <cp:lastModifiedBy>Juan Camilo Guerrero Cogollo</cp:lastModifiedBy>
  <cp:revision>15</cp:revision>
  <dcterms:created xsi:type="dcterms:W3CDTF">2022-05-23T18:04:54Z</dcterms:created>
  <dcterms:modified xsi:type="dcterms:W3CDTF">2022-09-28T21:20:21Z</dcterms:modified>
</cp:coreProperties>
</file>