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496" r:id="rId5"/>
    <p:sldId id="3854" r:id="rId6"/>
    <p:sldId id="3855" r:id="rId7"/>
    <p:sldId id="3856" r:id="rId8"/>
    <p:sldId id="528" r:id="rId9"/>
    <p:sldId id="514" r:id="rId10"/>
    <p:sldId id="3851" r:id="rId11"/>
    <p:sldId id="3853" r:id="rId12"/>
    <p:sldId id="523" r:id="rId13"/>
    <p:sldId id="529" r:id="rId14"/>
    <p:sldId id="3852" r:id="rId15"/>
    <p:sldId id="530" r:id="rId16"/>
    <p:sldId id="3842" r:id="rId17"/>
    <p:sldId id="3857" r:id="rId18"/>
    <p:sldId id="3858" r:id="rId19"/>
    <p:sldId id="3859" r:id="rId20"/>
    <p:sldId id="3860" r:id="rId21"/>
    <p:sldId id="3841" r:id="rId22"/>
    <p:sldId id="3843" r:id="rId23"/>
    <p:sldId id="3850" r:id="rId24"/>
    <p:sldId id="440" r:id="rId25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073"/>
    <a:srgbClr val="8DC63F"/>
    <a:srgbClr val="CECADB"/>
    <a:srgbClr val="8B80A7"/>
    <a:srgbClr val="402F6E"/>
    <a:srgbClr val="431273"/>
    <a:srgbClr val="00A79D"/>
    <a:srgbClr val="FFD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3D8E3-E443-44FC-B7C9-3F0DD5428D70}" v="110" dt="2021-12-15T12:22:46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milo Guerrero Cogollo" userId="59fa2f4c-91bf-47a6-9a85-345a17d5b8ea" providerId="ADAL" clId="{5DA3D8E3-E443-44FC-B7C9-3F0DD5428D70}"/>
    <pc:docChg chg="undo custSel addSld delSld modSld">
      <pc:chgData name="Juan Camilo Guerrero Cogollo" userId="59fa2f4c-91bf-47a6-9a85-345a17d5b8ea" providerId="ADAL" clId="{5DA3D8E3-E443-44FC-B7C9-3F0DD5428D70}" dt="2021-12-15T12:28:06.843" v="1908" actId="1076"/>
      <pc:docMkLst>
        <pc:docMk/>
      </pc:docMkLst>
      <pc:sldChg chg="del">
        <pc:chgData name="Juan Camilo Guerrero Cogollo" userId="59fa2f4c-91bf-47a6-9a85-345a17d5b8ea" providerId="ADAL" clId="{5DA3D8E3-E443-44FC-B7C9-3F0DD5428D70}" dt="2021-12-14T01:46:32.439" v="862" actId="47"/>
        <pc:sldMkLst>
          <pc:docMk/>
          <pc:sldMk cId="1137193053" sldId="257"/>
        </pc:sldMkLst>
      </pc:sldChg>
      <pc:sldChg chg="modSp mod">
        <pc:chgData name="Juan Camilo Guerrero Cogollo" userId="59fa2f4c-91bf-47a6-9a85-345a17d5b8ea" providerId="ADAL" clId="{5DA3D8E3-E443-44FC-B7C9-3F0DD5428D70}" dt="2021-12-14T00:06:08.066" v="17" actId="20577"/>
        <pc:sldMkLst>
          <pc:docMk/>
          <pc:sldMk cId="190135210" sldId="496"/>
        </pc:sldMkLst>
        <pc:spChg chg="mod">
          <ac:chgData name="Juan Camilo Guerrero Cogollo" userId="59fa2f4c-91bf-47a6-9a85-345a17d5b8ea" providerId="ADAL" clId="{5DA3D8E3-E443-44FC-B7C9-3F0DD5428D70}" dt="2021-12-14T00:06:08.066" v="17" actId="20577"/>
          <ac:spMkLst>
            <pc:docMk/>
            <pc:sldMk cId="190135210" sldId="496"/>
            <ac:spMk id="2" creationId="{04627E6A-8FEB-4DDA-8B91-3E92CD8C6D7B}"/>
          </ac:spMkLst>
        </pc:spChg>
        <pc:spChg chg="mod">
          <ac:chgData name="Juan Camilo Guerrero Cogollo" userId="59fa2f4c-91bf-47a6-9a85-345a17d5b8ea" providerId="ADAL" clId="{5DA3D8E3-E443-44FC-B7C9-3F0DD5428D70}" dt="2021-12-14T00:06:01.066" v="7" actId="403"/>
          <ac:spMkLst>
            <pc:docMk/>
            <pc:sldMk cId="190135210" sldId="496"/>
            <ac:spMk id="5" creationId="{A2F89695-B924-47B4-AEED-367961E02E95}"/>
          </ac:spMkLst>
        </pc:spChg>
        <pc:picChg chg="mod">
          <ac:chgData name="Juan Camilo Guerrero Cogollo" userId="59fa2f4c-91bf-47a6-9a85-345a17d5b8ea" providerId="ADAL" clId="{5DA3D8E3-E443-44FC-B7C9-3F0DD5428D70}" dt="2021-11-30T19:29:32.576" v="1" actId="14100"/>
          <ac:picMkLst>
            <pc:docMk/>
            <pc:sldMk cId="190135210" sldId="496"/>
            <ac:picMk id="3" creationId="{209A79EA-00DB-4D0E-8D38-379D3D14F335}"/>
          </ac:picMkLst>
        </pc:picChg>
      </pc:sldChg>
      <pc:sldChg chg="modSp mod">
        <pc:chgData name="Juan Camilo Guerrero Cogollo" userId="59fa2f4c-91bf-47a6-9a85-345a17d5b8ea" providerId="ADAL" clId="{5DA3D8E3-E443-44FC-B7C9-3F0DD5428D70}" dt="2021-12-15T12:28:06.843" v="1908" actId="1076"/>
        <pc:sldMkLst>
          <pc:docMk/>
          <pc:sldMk cId="2474689806" sldId="3841"/>
        </pc:sldMkLst>
        <pc:spChg chg="mod">
          <ac:chgData name="Juan Camilo Guerrero Cogollo" userId="59fa2f4c-91bf-47a6-9a85-345a17d5b8ea" providerId="ADAL" clId="{5DA3D8E3-E443-44FC-B7C9-3F0DD5428D70}" dt="2021-12-15T12:28:06.843" v="1908" actId="1076"/>
          <ac:spMkLst>
            <pc:docMk/>
            <pc:sldMk cId="2474689806" sldId="3841"/>
            <ac:spMk id="2" creationId="{F23F1CC7-304D-4BF8-9882-EA300DF67300}"/>
          </ac:spMkLst>
        </pc:spChg>
        <pc:spChg chg="mod">
          <ac:chgData name="Juan Camilo Guerrero Cogollo" userId="59fa2f4c-91bf-47a6-9a85-345a17d5b8ea" providerId="ADAL" clId="{5DA3D8E3-E443-44FC-B7C9-3F0DD5428D70}" dt="2021-12-15T12:26:58.727" v="1833" actId="20577"/>
          <ac:spMkLst>
            <pc:docMk/>
            <pc:sldMk cId="2474689806" sldId="3841"/>
            <ac:spMk id="3" creationId="{C060F124-923B-4176-805C-592D97C750B7}"/>
          </ac:spMkLst>
        </pc:spChg>
      </pc:sldChg>
      <pc:sldChg chg="addSp delSp modSp mod">
        <pc:chgData name="Juan Camilo Guerrero Cogollo" userId="59fa2f4c-91bf-47a6-9a85-345a17d5b8ea" providerId="ADAL" clId="{5DA3D8E3-E443-44FC-B7C9-3F0DD5428D70}" dt="2021-12-14T01:44:06.582" v="817" actId="20577"/>
        <pc:sldMkLst>
          <pc:docMk/>
          <pc:sldMk cId="154917490" sldId="3842"/>
        </pc:sldMkLst>
        <pc:spChg chg="mod">
          <ac:chgData name="Juan Camilo Guerrero Cogollo" userId="59fa2f4c-91bf-47a6-9a85-345a17d5b8ea" providerId="ADAL" clId="{5DA3D8E3-E443-44FC-B7C9-3F0DD5428D70}" dt="2021-12-14T01:44:06.582" v="817" actId="20577"/>
          <ac:spMkLst>
            <pc:docMk/>
            <pc:sldMk cId="154917490" sldId="3842"/>
            <ac:spMk id="5" creationId="{EE569968-9289-4F6D-88AE-97FC5720FC47}"/>
          </ac:spMkLst>
        </pc:spChg>
        <pc:graphicFrameChg chg="del">
          <ac:chgData name="Juan Camilo Guerrero Cogollo" userId="59fa2f4c-91bf-47a6-9a85-345a17d5b8ea" providerId="ADAL" clId="{5DA3D8E3-E443-44FC-B7C9-3F0DD5428D70}" dt="2021-12-14T01:42:35.164" v="688" actId="478"/>
          <ac:graphicFrameMkLst>
            <pc:docMk/>
            <pc:sldMk cId="154917490" sldId="3842"/>
            <ac:graphicFrameMk id="4" creationId="{C51F216A-763B-4815-8DEF-FC75BB9E90E9}"/>
          </ac:graphicFrameMkLst>
        </pc:graphicFrameChg>
        <pc:graphicFrameChg chg="add mod">
          <ac:chgData name="Juan Camilo Guerrero Cogollo" userId="59fa2f4c-91bf-47a6-9a85-345a17d5b8ea" providerId="ADAL" clId="{5DA3D8E3-E443-44FC-B7C9-3F0DD5428D70}" dt="2021-12-14T01:43:24.449" v="696" actId="403"/>
          <ac:graphicFrameMkLst>
            <pc:docMk/>
            <pc:sldMk cId="154917490" sldId="3842"/>
            <ac:graphicFrameMk id="6" creationId="{E88D8984-30DB-4366-8D17-0D3284F10635}"/>
          </ac:graphicFrameMkLst>
        </pc:graphicFrameChg>
      </pc:sldChg>
      <pc:sldChg chg="del">
        <pc:chgData name="Juan Camilo Guerrero Cogollo" userId="59fa2f4c-91bf-47a6-9a85-345a17d5b8ea" providerId="ADAL" clId="{5DA3D8E3-E443-44FC-B7C9-3F0DD5428D70}" dt="2021-12-14T01:46:25.587" v="858" actId="47"/>
        <pc:sldMkLst>
          <pc:docMk/>
          <pc:sldMk cId="498111721" sldId="3845"/>
        </pc:sldMkLst>
      </pc:sldChg>
      <pc:sldChg chg="del">
        <pc:chgData name="Juan Camilo Guerrero Cogollo" userId="59fa2f4c-91bf-47a6-9a85-345a17d5b8ea" providerId="ADAL" clId="{5DA3D8E3-E443-44FC-B7C9-3F0DD5428D70}" dt="2021-12-14T01:46:25.884" v="859" actId="47"/>
        <pc:sldMkLst>
          <pc:docMk/>
          <pc:sldMk cId="1849976871" sldId="3846"/>
        </pc:sldMkLst>
      </pc:sldChg>
      <pc:sldChg chg="del">
        <pc:chgData name="Juan Camilo Guerrero Cogollo" userId="59fa2f4c-91bf-47a6-9a85-345a17d5b8ea" providerId="ADAL" clId="{5DA3D8E3-E443-44FC-B7C9-3F0DD5428D70}" dt="2021-12-14T01:46:26.511" v="860" actId="47"/>
        <pc:sldMkLst>
          <pc:docMk/>
          <pc:sldMk cId="3933879030" sldId="3847"/>
        </pc:sldMkLst>
      </pc:sldChg>
      <pc:sldChg chg="del">
        <pc:chgData name="Juan Camilo Guerrero Cogollo" userId="59fa2f4c-91bf-47a6-9a85-345a17d5b8ea" providerId="ADAL" clId="{5DA3D8E3-E443-44FC-B7C9-3F0DD5428D70}" dt="2021-12-14T01:46:26.971" v="861" actId="47"/>
        <pc:sldMkLst>
          <pc:docMk/>
          <pc:sldMk cId="1307707377" sldId="3848"/>
        </pc:sldMkLst>
      </pc:sldChg>
      <pc:sldChg chg="del">
        <pc:chgData name="Juan Camilo Guerrero Cogollo" userId="59fa2f4c-91bf-47a6-9a85-345a17d5b8ea" providerId="ADAL" clId="{5DA3D8E3-E443-44FC-B7C9-3F0DD5428D70}" dt="2021-12-14T01:42:16.888" v="687" actId="47"/>
        <pc:sldMkLst>
          <pc:docMk/>
          <pc:sldMk cId="3436370840" sldId="3849"/>
        </pc:sldMkLst>
      </pc:sldChg>
      <pc:sldChg chg="modSp new mod">
        <pc:chgData name="Juan Camilo Guerrero Cogollo" userId="59fa2f4c-91bf-47a6-9a85-345a17d5b8ea" providerId="ADAL" clId="{5DA3D8E3-E443-44FC-B7C9-3F0DD5428D70}" dt="2021-12-14T00:19:56.417" v="508" actId="20577"/>
        <pc:sldMkLst>
          <pc:docMk/>
          <pc:sldMk cId="1199335456" sldId="3854"/>
        </pc:sldMkLst>
        <pc:spChg chg="mod">
          <ac:chgData name="Juan Camilo Guerrero Cogollo" userId="59fa2f4c-91bf-47a6-9a85-345a17d5b8ea" providerId="ADAL" clId="{5DA3D8E3-E443-44FC-B7C9-3F0DD5428D70}" dt="2021-12-14T00:14:31.094" v="42" actId="20577"/>
          <ac:spMkLst>
            <pc:docMk/>
            <pc:sldMk cId="1199335456" sldId="3854"/>
            <ac:spMk id="2" creationId="{85613A62-3EFC-4772-B275-93D3C32E4343}"/>
          </ac:spMkLst>
        </pc:spChg>
        <pc:spChg chg="mod">
          <ac:chgData name="Juan Camilo Guerrero Cogollo" userId="59fa2f4c-91bf-47a6-9a85-345a17d5b8ea" providerId="ADAL" clId="{5DA3D8E3-E443-44FC-B7C9-3F0DD5428D70}" dt="2021-12-14T00:19:56.417" v="508" actId="20577"/>
          <ac:spMkLst>
            <pc:docMk/>
            <pc:sldMk cId="1199335456" sldId="3854"/>
            <ac:spMk id="3" creationId="{7C9246F7-F58E-4C64-B926-F30439161F6A}"/>
          </ac:spMkLst>
        </pc:spChg>
      </pc:sldChg>
      <pc:sldChg chg="addSp delSp modSp new mod setBg">
        <pc:chgData name="Juan Camilo Guerrero Cogollo" userId="59fa2f4c-91bf-47a6-9a85-345a17d5b8ea" providerId="ADAL" clId="{5DA3D8E3-E443-44FC-B7C9-3F0DD5428D70}" dt="2021-12-14T01:41:50.989" v="685" actId="27918"/>
        <pc:sldMkLst>
          <pc:docMk/>
          <pc:sldMk cId="1350916018" sldId="3855"/>
        </pc:sldMkLst>
        <pc:spChg chg="del">
          <ac:chgData name="Juan Camilo Guerrero Cogollo" userId="59fa2f4c-91bf-47a6-9a85-345a17d5b8ea" providerId="ADAL" clId="{5DA3D8E3-E443-44FC-B7C9-3F0DD5428D70}" dt="2021-12-14T01:09:36.848" v="510" actId="478"/>
          <ac:spMkLst>
            <pc:docMk/>
            <pc:sldMk cId="1350916018" sldId="3855"/>
            <ac:spMk id="2" creationId="{682BD77A-B362-43BF-83E0-E142C4AA234D}"/>
          </ac:spMkLst>
        </pc:spChg>
        <pc:spChg chg="del">
          <ac:chgData name="Juan Camilo Guerrero Cogollo" userId="59fa2f4c-91bf-47a6-9a85-345a17d5b8ea" providerId="ADAL" clId="{5DA3D8E3-E443-44FC-B7C9-3F0DD5428D70}" dt="2021-12-14T01:09:39.478" v="511" actId="478"/>
          <ac:spMkLst>
            <pc:docMk/>
            <pc:sldMk cId="1350916018" sldId="3855"/>
            <ac:spMk id="3" creationId="{BB6F83A0-1891-4DD0-9EB4-8F5578849BE4}"/>
          </ac:spMkLst>
        </pc:spChg>
        <pc:spChg chg="add mod">
          <ac:chgData name="Juan Camilo Guerrero Cogollo" userId="59fa2f4c-91bf-47a6-9a85-345a17d5b8ea" providerId="ADAL" clId="{5DA3D8E3-E443-44FC-B7C9-3F0DD5428D70}" dt="2021-12-14T01:33:27.504" v="609" actId="404"/>
          <ac:spMkLst>
            <pc:docMk/>
            <pc:sldMk cId="1350916018" sldId="3855"/>
            <ac:spMk id="7" creationId="{B9B7CCBD-E493-4326-B27F-1A81495A8968}"/>
          </ac:spMkLst>
        </pc:spChg>
        <pc:spChg chg="add del">
          <ac:chgData name="Juan Camilo Guerrero Cogollo" userId="59fa2f4c-91bf-47a6-9a85-345a17d5b8ea" providerId="ADAL" clId="{5DA3D8E3-E443-44FC-B7C9-3F0DD5428D70}" dt="2021-12-14T01:33:00.494" v="590" actId="26606"/>
          <ac:spMkLst>
            <pc:docMk/>
            <pc:sldMk cId="1350916018" sldId="3855"/>
            <ac:spMk id="11" creationId="{AB8C311F-7253-4AED-9701-7FC0708C41C7}"/>
          </ac:spMkLst>
        </pc:spChg>
        <pc:spChg chg="add del">
          <ac:chgData name="Juan Camilo Guerrero Cogollo" userId="59fa2f4c-91bf-47a6-9a85-345a17d5b8ea" providerId="ADAL" clId="{5DA3D8E3-E443-44FC-B7C9-3F0DD5428D70}" dt="2021-12-14T01:33:00.494" v="590" actId="26606"/>
          <ac:spMkLst>
            <pc:docMk/>
            <pc:sldMk cId="1350916018" sldId="3855"/>
            <ac:spMk id="13" creationId="{E2384209-CB15-4CDF-9D31-C44FD9A3F20D}"/>
          </ac:spMkLst>
        </pc:spChg>
        <pc:spChg chg="add del">
          <ac:chgData name="Juan Camilo Guerrero Cogollo" userId="59fa2f4c-91bf-47a6-9a85-345a17d5b8ea" providerId="ADAL" clId="{5DA3D8E3-E443-44FC-B7C9-3F0DD5428D70}" dt="2021-12-14T01:33:00.494" v="590" actId="26606"/>
          <ac:spMkLst>
            <pc:docMk/>
            <pc:sldMk cId="1350916018" sldId="3855"/>
            <ac:spMk id="15" creationId="{2633B3B5-CC90-43F0-8714-D31D1F3F0209}"/>
          </ac:spMkLst>
        </pc:spChg>
        <pc:spChg chg="add del">
          <ac:chgData name="Juan Camilo Guerrero Cogollo" userId="59fa2f4c-91bf-47a6-9a85-345a17d5b8ea" providerId="ADAL" clId="{5DA3D8E3-E443-44FC-B7C9-3F0DD5428D70}" dt="2021-12-14T01:33:00.494" v="590" actId="26606"/>
          <ac:spMkLst>
            <pc:docMk/>
            <pc:sldMk cId="1350916018" sldId="3855"/>
            <ac:spMk id="17" creationId="{A8D57A06-A426-446D-B02C-A2DC6B62E45E}"/>
          </ac:spMkLst>
        </pc:spChg>
        <pc:graphicFrameChg chg="add del mod">
          <ac:chgData name="Juan Camilo Guerrero Cogollo" userId="59fa2f4c-91bf-47a6-9a85-345a17d5b8ea" providerId="ADAL" clId="{5DA3D8E3-E443-44FC-B7C9-3F0DD5428D70}" dt="2021-12-14T01:32:53.179" v="583" actId="478"/>
          <ac:graphicFrameMkLst>
            <pc:docMk/>
            <pc:sldMk cId="1350916018" sldId="3855"/>
            <ac:graphicFrameMk id="4" creationId="{E46BF591-7BEC-4EE6-81B6-B040A82FB9EE}"/>
          </ac:graphicFrameMkLst>
        </pc:graphicFrameChg>
        <pc:graphicFrameChg chg="add del mod ord">
          <ac:chgData name="Juan Camilo Guerrero Cogollo" userId="59fa2f4c-91bf-47a6-9a85-345a17d5b8ea" providerId="ADAL" clId="{5DA3D8E3-E443-44FC-B7C9-3F0DD5428D70}" dt="2021-12-14T01:33:02.334" v="591" actId="478"/>
          <ac:graphicFrameMkLst>
            <pc:docMk/>
            <pc:sldMk cId="1350916018" sldId="3855"/>
            <ac:graphicFrameMk id="5" creationId="{F41B275B-67BC-4F7A-8300-A9D3E447FB52}"/>
          </ac:graphicFrameMkLst>
        </pc:graphicFrameChg>
        <pc:graphicFrameChg chg="add mod">
          <ac:chgData name="Juan Camilo Guerrero Cogollo" userId="59fa2f4c-91bf-47a6-9a85-345a17d5b8ea" providerId="ADAL" clId="{5DA3D8E3-E443-44FC-B7C9-3F0DD5428D70}" dt="2021-12-14T01:37:57.284" v="666" actId="20577"/>
          <ac:graphicFrameMkLst>
            <pc:docMk/>
            <pc:sldMk cId="1350916018" sldId="3855"/>
            <ac:graphicFrameMk id="6" creationId="{2823BE7C-8434-4DF1-9F07-097A56AF6CD6}"/>
          </ac:graphicFrameMkLst>
        </pc:graphicFrameChg>
        <pc:graphicFrameChg chg="add mod">
          <ac:chgData name="Juan Camilo Guerrero Cogollo" userId="59fa2f4c-91bf-47a6-9a85-345a17d5b8ea" providerId="ADAL" clId="{5DA3D8E3-E443-44FC-B7C9-3F0DD5428D70}" dt="2021-12-14T01:33:14.163" v="594" actId="1076"/>
          <ac:graphicFrameMkLst>
            <pc:docMk/>
            <pc:sldMk cId="1350916018" sldId="3855"/>
            <ac:graphicFrameMk id="12" creationId="{F41B275B-67BC-4F7A-8300-A9D3E447FB52}"/>
          </ac:graphicFrameMkLst>
        </pc:graphicFrameChg>
      </pc:sldChg>
      <pc:sldChg chg="addSp delSp modSp new mod">
        <pc:chgData name="Juan Camilo Guerrero Cogollo" userId="59fa2f4c-91bf-47a6-9a85-345a17d5b8ea" providerId="ADAL" clId="{5DA3D8E3-E443-44FC-B7C9-3F0DD5428D70}" dt="2021-12-14T01:41:54.437" v="686"/>
        <pc:sldMkLst>
          <pc:docMk/>
          <pc:sldMk cId="2810216016" sldId="3856"/>
        </pc:sldMkLst>
        <pc:spChg chg="del">
          <ac:chgData name="Juan Camilo Guerrero Cogollo" userId="59fa2f4c-91bf-47a6-9a85-345a17d5b8ea" providerId="ADAL" clId="{5DA3D8E3-E443-44FC-B7C9-3F0DD5428D70}" dt="2021-12-14T01:33:45.071" v="610" actId="478"/>
          <ac:spMkLst>
            <pc:docMk/>
            <pc:sldMk cId="2810216016" sldId="3856"/>
            <ac:spMk id="2" creationId="{5BD18BF2-A5F6-425F-9D77-231498B15CC3}"/>
          </ac:spMkLst>
        </pc:spChg>
        <pc:spChg chg="del">
          <ac:chgData name="Juan Camilo Guerrero Cogollo" userId="59fa2f4c-91bf-47a6-9a85-345a17d5b8ea" providerId="ADAL" clId="{5DA3D8E3-E443-44FC-B7C9-3F0DD5428D70}" dt="2021-12-14T01:33:47.109" v="611" actId="478"/>
          <ac:spMkLst>
            <pc:docMk/>
            <pc:sldMk cId="2810216016" sldId="3856"/>
            <ac:spMk id="3" creationId="{79C80521-5551-46B5-9438-8B184AD22F77}"/>
          </ac:spMkLst>
        </pc:spChg>
        <pc:spChg chg="add mod">
          <ac:chgData name="Juan Camilo Guerrero Cogollo" userId="59fa2f4c-91bf-47a6-9a85-345a17d5b8ea" providerId="ADAL" clId="{5DA3D8E3-E443-44FC-B7C9-3F0DD5428D70}" dt="2021-12-14T01:41:54.437" v="686"/>
          <ac:spMkLst>
            <pc:docMk/>
            <pc:sldMk cId="2810216016" sldId="3856"/>
            <ac:spMk id="11" creationId="{43DD959B-EA37-4296-A7E8-4D140A40B7CB}"/>
          </ac:spMkLst>
        </pc:spChg>
        <pc:graphicFrameChg chg="add del mod">
          <ac:chgData name="Juan Camilo Guerrero Cogollo" userId="59fa2f4c-91bf-47a6-9a85-345a17d5b8ea" providerId="ADAL" clId="{5DA3D8E3-E443-44FC-B7C9-3F0DD5428D70}" dt="2021-12-14T01:36:14.142" v="613" actId="478"/>
          <ac:graphicFrameMkLst>
            <pc:docMk/>
            <pc:sldMk cId="2810216016" sldId="3856"/>
            <ac:graphicFrameMk id="4" creationId="{C5D5DBD6-291F-4F4E-A2BD-6D1B39F10CBA}"/>
          </ac:graphicFrameMkLst>
        </pc:graphicFrameChg>
        <pc:graphicFrameChg chg="add del mod">
          <ac:chgData name="Juan Camilo Guerrero Cogollo" userId="59fa2f4c-91bf-47a6-9a85-345a17d5b8ea" providerId="ADAL" clId="{5DA3D8E3-E443-44FC-B7C9-3F0DD5428D70}" dt="2021-12-14T01:36:16.388" v="615"/>
          <ac:graphicFrameMkLst>
            <pc:docMk/>
            <pc:sldMk cId="2810216016" sldId="3856"/>
            <ac:graphicFrameMk id="5" creationId="{3922A439-B5DD-4B95-805E-BC1E76081BB3}"/>
          </ac:graphicFrameMkLst>
        </pc:graphicFrameChg>
        <pc:graphicFrameChg chg="add del mod">
          <ac:chgData name="Juan Camilo Guerrero Cogollo" userId="59fa2f4c-91bf-47a6-9a85-345a17d5b8ea" providerId="ADAL" clId="{5DA3D8E3-E443-44FC-B7C9-3F0DD5428D70}" dt="2021-12-14T01:36:54.270" v="618" actId="478"/>
          <ac:graphicFrameMkLst>
            <pc:docMk/>
            <pc:sldMk cId="2810216016" sldId="3856"/>
            <ac:graphicFrameMk id="6" creationId="{5EBDD83C-0818-48F7-B81A-F0972DED8197}"/>
          </ac:graphicFrameMkLst>
        </pc:graphicFrameChg>
        <pc:graphicFrameChg chg="add del mod">
          <ac:chgData name="Juan Camilo Guerrero Cogollo" userId="59fa2f4c-91bf-47a6-9a85-345a17d5b8ea" providerId="ADAL" clId="{5DA3D8E3-E443-44FC-B7C9-3F0DD5428D70}" dt="2021-12-14T01:36:56.823" v="620"/>
          <ac:graphicFrameMkLst>
            <pc:docMk/>
            <pc:sldMk cId="2810216016" sldId="3856"/>
            <ac:graphicFrameMk id="7" creationId="{53F63598-BC1B-41DD-9C61-3E50FDC2C3E5}"/>
          </ac:graphicFrameMkLst>
        </pc:graphicFrameChg>
        <pc:graphicFrameChg chg="add mod modGraphic">
          <ac:chgData name="Juan Camilo Guerrero Cogollo" userId="59fa2f4c-91bf-47a6-9a85-345a17d5b8ea" providerId="ADAL" clId="{5DA3D8E3-E443-44FC-B7C9-3F0DD5428D70}" dt="2021-12-14T01:41:45.133" v="682" actId="14734"/>
          <ac:graphicFrameMkLst>
            <pc:docMk/>
            <pc:sldMk cId="2810216016" sldId="3856"/>
            <ac:graphicFrameMk id="8" creationId="{CBC25483-7904-442F-A7C8-7251DB478055}"/>
          </ac:graphicFrameMkLst>
        </pc:graphicFrameChg>
        <pc:graphicFrameChg chg="add del mod">
          <ac:chgData name="Juan Camilo Guerrero Cogollo" userId="59fa2f4c-91bf-47a6-9a85-345a17d5b8ea" providerId="ADAL" clId="{5DA3D8E3-E443-44FC-B7C9-3F0DD5428D70}" dt="2021-12-14T01:41:20.944" v="676" actId="478"/>
          <ac:graphicFrameMkLst>
            <pc:docMk/>
            <pc:sldMk cId="2810216016" sldId="3856"/>
            <ac:graphicFrameMk id="9" creationId="{FD43CD41-6E77-482C-99D4-B5104692170D}"/>
          </ac:graphicFrameMkLst>
        </pc:graphicFrameChg>
        <pc:graphicFrameChg chg="add mod modGraphic">
          <ac:chgData name="Juan Camilo Guerrero Cogollo" userId="59fa2f4c-91bf-47a6-9a85-345a17d5b8ea" providerId="ADAL" clId="{5DA3D8E3-E443-44FC-B7C9-3F0DD5428D70}" dt="2021-12-14T01:41:49.657" v="683" actId="1076"/>
          <ac:graphicFrameMkLst>
            <pc:docMk/>
            <pc:sldMk cId="2810216016" sldId="3856"/>
            <ac:graphicFrameMk id="10" creationId="{04640051-1390-458A-AC4D-D9B19FD47D13}"/>
          </ac:graphicFrameMkLst>
        </pc:graphicFrameChg>
      </pc:sldChg>
      <pc:sldChg chg="addSp delSp modSp new mod">
        <pc:chgData name="Juan Camilo Guerrero Cogollo" userId="59fa2f4c-91bf-47a6-9a85-345a17d5b8ea" providerId="ADAL" clId="{5DA3D8E3-E443-44FC-B7C9-3F0DD5428D70}" dt="2021-12-14T01:45:58.392" v="850" actId="208"/>
        <pc:sldMkLst>
          <pc:docMk/>
          <pc:sldMk cId="1455863392" sldId="3857"/>
        </pc:sldMkLst>
        <pc:spChg chg="del">
          <ac:chgData name="Juan Camilo Guerrero Cogollo" userId="59fa2f4c-91bf-47a6-9a85-345a17d5b8ea" providerId="ADAL" clId="{5DA3D8E3-E443-44FC-B7C9-3F0DD5428D70}" dt="2021-12-14T01:45:15.187" v="819" actId="478"/>
          <ac:spMkLst>
            <pc:docMk/>
            <pc:sldMk cId="1455863392" sldId="3857"/>
            <ac:spMk id="2" creationId="{F7BBE301-B994-45EE-B09F-1AC876D5226D}"/>
          </ac:spMkLst>
        </pc:spChg>
        <pc:spChg chg="del">
          <ac:chgData name="Juan Camilo Guerrero Cogollo" userId="59fa2f4c-91bf-47a6-9a85-345a17d5b8ea" providerId="ADAL" clId="{5DA3D8E3-E443-44FC-B7C9-3F0DD5428D70}" dt="2021-12-14T01:45:17.797" v="820" actId="478"/>
          <ac:spMkLst>
            <pc:docMk/>
            <pc:sldMk cId="1455863392" sldId="3857"/>
            <ac:spMk id="3" creationId="{0A042B46-3334-4516-96F0-F853555DE7C8}"/>
          </ac:spMkLst>
        </pc:spChg>
        <pc:spChg chg="add mod">
          <ac:chgData name="Juan Camilo Guerrero Cogollo" userId="59fa2f4c-91bf-47a6-9a85-345a17d5b8ea" providerId="ADAL" clId="{5DA3D8E3-E443-44FC-B7C9-3F0DD5428D70}" dt="2021-12-14T01:45:58.392" v="850" actId="208"/>
          <ac:spMkLst>
            <pc:docMk/>
            <pc:sldMk cId="1455863392" sldId="3857"/>
            <ac:spMk id="7" creationId="{365C30B5-94F5-4AA5-9D37-6BABA01EE908}"/>
          </ac:spMkLst>
        </pc:spChg>
        <pc:graphicFrameChg chg="add del mod">
          <ac:chgData name="Juan Camilo Guerrero Cogollo" userId="59fa2f4c-91bf-47a6-9a85-345a17d5b8ea" providerId="ADAL" clId="{5DA3D8E3-E443-44FC-B7C9-3F0DD5428D70}" dt="2021-12-14T01:45:20.103" v="822"/>
          <ac:graphicFrameMkLst>
            <pc:docMk/>
            <pc:sldMk cId="1455863392" sldId="3857"/>
            <ac:graphicFrameMk id="4" creationId="{02A04D9A-5B91-4F74-9ADE-B03EA7BFDD24}"/>
          </ac:graphicFrameMkLst>
        </pc:graphicFrameChg>
        <pc:graphicFrameChg chg="add del mod modGraphic">
          <ac:chgData name="Juan Camilo Guerrero Cogollo" userId="59fa2f4c-91bf-47a6-9a85-345a17d5b8ea" providerId="ADAL" clId="{5DA3D8E3-E443-44FC-B7C9-3F0DD5428D70}" dt="2021-12-14T01:45:36.380" v="842"/>
          <ac:graphicFrameMkLst>
            <pc:docMk/>
            <pc:sldMk cId="1455863392" sldId="3857"/>
            <ac:graphicFrameMk id="5" creationId="{F86626DB-EBDB-47FA-8416-D50FEF954ED4}"/>
          </ac:graphicFrameMkLst>
        </pc:graphicFrameChg>
        <pc:picChg chg="add mod">
          <ac:chgData name="Juan Camilo Guerrero Cogollo" userId="59fa2f4c-91bf-47a6-9a85-345a17d5b8ea" providerId="ADAL" clId="{5DA3D8E3-E443-44FC-B7C9-3F0DD5428D70}" dt="2021-12-14T01:45:43.956" v="846" actId="1076"/>
          <ac:picMkLst>
            <pc:docMk/>
            <pc:sldMk cId="1455863392" sldId="3857"/>
            <ac:picMk id="6" creationId="{37A7D73B-9BCC-499C-917A-F5921E71C699}"/>
          </ac:picMkLst>
        </pc:picChg>
      </pc:sldChg>
      <pc:sldChg chg="modSp add mod">
        <pc:chgData name="Juan Camilo Guerrero Cogollo" userId="59fa2f4c-91bf-47a6-9a85-345a17d5b8ea" providerId="ADAL" clId="{5DA3D8E3-E443-44FC-B7C9-3F0DD5428D70}" dt="2021-12-14T01:46:05.437" v="852" actId="14100"/>
        <pc:sldMkLst>
          <pc:docMk/>
          <pc:sldMk cId="377932516" sldId="3858"/>
        </pc:sldMkLst>
        <pc:spChg chg="mod">
          <ac:chgData name="Juan Camilo Guerrero Cogollo" userId="59fa2f4c-91bf-47a6-9a85-345a17d5b8ea" providerId="ADAL" clId="{5DA3D8E3-E443-44FC-B7C9-3F0DD5428D70}" dt="2021-12-14T01:46:05.437" v="852" actId="14100"/>
          <ac:spMkLst>
            <pc:docMk/>
            <pc:sldMk cId="377932516" sldId="3858"/>
            <ac:spMk id="7" creationId="{365C30B5-94F5-4AA5-9D37-6BABA01EE908}"/>
          </ac:spMkLst>
        </pc:spChg>
      </pc:sldChg>
      <pc:sldChg chg="modSp add mod">
        <pc:chgData name="Juan Camilo Guerrero Cogollo" userId="59fa2f4c-91bf-47a6-9a85-345a17d5b8ea" providerId="ADAL" clId="{5DA3D8E3-E443-44FC-B7C9-3F0DD5428D70}" dt="2021-12-14T01:46:14.472" v="855" actId="14100"/>
        <pc:sldMkLst>
          <pc:docMk/>
          <pc:sldMk cId="2129334219" sldId="3859"/>
        </pc:sldMkLst>
        <pc:spChg chg="mod">
          <ac:chgData name="Juan Camilo Guerrero Cogollo" userId="59fa2f4c-91bf-47a6-9a85-345a17d5b8ea" providerId="ADAL" clId="{5DA3D8E3-E443-44FC-B7C9-3F0DD5428D70}" dt="2021-12-14T01:46:14.472" v="855" actId="14100"/>
          <ac:spMkLst>
            <pc:docMk/>
            <pc:sldMk cId="2129334219" sldId="3859"/>
            <ac:spMk id="7" creationId="{365C30B5-94F5-4AA5-9D37-6BABA01EE908}"/>
          </ac:spMkLst>
        </pc:spChg>
      </pc:sldChg>
      <pc:sldChg chg="delSp add mod">
        <pc:chgData name="Juan Camilo Guerrero Cogollo" userId="59fa2f4c-91bf-47a6-9a85-345a17d5b8ea" providerId="ADAL" clId="{5DA3D8E3-E443-44FC-B7C9-3F0DD5428D70}" dt="2021-12-14T01:46:21.843" v="857" actId="478"/>
        <pc:sldMkLst>
          <pc:docMk/>
          <pc:sldMk cId="885420513" sldId="3860"/>
        </pc:sldMkLst>
        <pc:spChg chg="del">
          <ac:chgData name="Juan Camilo Guerrero Cogollo" userId="59fa2f4c-91bf-47a6-9a85-345a17d5b8ea" providerId="ADAL" clId="{5DA3D8E3-E443-44FC-B7C9-3F0DD5428D70}" dt="2021-12-14T01:46:21.843" v="857" actId="478"/>
          <ac:spMkLst>
            <pc:docMk/>
            <pc:sldMk cId="885420513" sldId="3860"/>
            <ac:spMk id="7" creationId="{365C30B5-94F5-4AA5-9D37-6BABA01EE90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_\AppData\Local\Temp\Temp1_Report_1639441970083_JobId2056497.zip\Report_1639441970083_JobId205649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_\AppData\Local\Temp\Temp1_Report_1639441970083_JobId2056497.zip\Report_1639441970083_JobId205649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ltaaero-my.sharepoint.com/personal/jguerrero_alta_aero/Documents/Backup/Documents/Traffic%20Report/Proyecto%20de%20Trafic%20Report%20en%20membresia/Base%20de%20datos/2021.10%20Base%20de%20datos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ltaaero-my.sharepoint.com/personal/jguerrero_alta_aero/Documents/Backup/Documents/Traffic%20Report/Proyecto%20de%20Trafic%20Report%20en%20membresia/Base%20de%20datos/2021.10%20Base%20de%20datos%20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ltaaero-my.sharepoint.com/personal/jguerrero_alta_aero/Documents/Backup/Documents/Traffic%20Report/2021-09/Crecimiento%20PI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ltaaero-my.sharepoint.com/personal/jguerrero_alta_aero/Documents/Backup/Documents/Traffic%20Report/Proyecto%20de%20Trafic%20Report%20en%20membresia/Base%20de%20datos/2021.10%20Base%20de%20datos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Rutas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 </a:t>
            </a:r>
            <a:r>
              <a:rPr lang="en-US" baseline="0" dirty="0"/>
              <a:t>(</a:t>
            </a:r>
            <a:r>
              <a:rPr lang="en-US" baseline="0" dirty="0" err="1"/>
              <a:t>abril</a:t>
            </a:r>
            <a:r>
              <a:rPr lang="en-US" baseline="0" dirty="0"/>
              <a:t> de 2019) </a:t>
            </a:r>
            <a:r>
              <a:rPr lang="en-US" baseline="0" dirty="0" err="1"/>
              <a:t>según</a:t>
            </a:r>
            <a:r>
              <a:rPr lang="en-US" baseline="0" dirty="0"/>
              <a:t> </a:t>
            </a:r>
            <a:r>
              <a:rPr lang="en-US" baseline="0" dirty="0" err="1"/>
              <a:t>país</a:t>
            </a:r>
            <a:r>
              <a:rPr lang="en-US" baseline="0" dirty="0"/>
              <a:t> de </a:t>
            </a:r>
            <a:r>
              <a:rPr lang="en-US" baseline="0" dirty="0" err="1"/>
              <a:t>origen</a:t>
            </a:r>
            <a:endParaRPr lang="en-US" dirty="0"/>
          </a:p>
        </c:rich>
      </c:tx>
      <c:layout>
        <c:manualLayout>
          <c:xMode val="edge"/>
          <c:yMode val="edge"/>
          <c:x val="6.0695525803447253E-2"/>
          <c:y val="2.5286467602818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Hoja1!$T$23:$T$36</c:f>
              <c:strCache>
                <c:ptCount val="14"/>
                <c:pt idx="0">
                  <c:v>Aruba</c:v>
                </c:pt>
                <c:pt idx="1">
                  <c:v>Ecuador</c:v>
                </c:pt>
                <c:pt idx="2">
                  <c:v>El Salvador</c:v>
                </c:pt>
                <c:pt idx="3">
                  <c:v>Venezuela</c:v>
                </c:pt>
                <c:pt idx="4">
                  <c:v>Chile</c:v>
                </c:pt>
                <c:pt idx="5">
                  <c:v>Bahamas</c:v>
                </c:pt>
                <c:pt idx="6">
                  <c:v>Argentina</c:v>
                </c:pt>
                <c:pt idx="7">
                  <c:v>Panama</c:v>
                </c:pt>
                <c:pt idx="8">
                  <c:v>Colombia</c:v>
                </c:pt>
                <c:pt idx="9">
                  <c:v>Peru</c:v>
                </c:pt>
                <c:pt idx="10">
                  <c:v>Cuba</c:v>
                </c:pt>
                <c:pt idx="11">
                  <c:v>Dominican Republic</c:v>
                </c:pt>
                <c:pt idx="12">
                  <c:v>Brazil</c:v>
                </c:pt>
                <c:pt idx="13">
                  <c:v>Mexico</c:v>
                </c:pt>
              </c:strCache>
            </c:strRef>
          </c:cat>
          <c:val>
            <c:numRef>
              <c:f>Hoja1!$U$23:$U$36</c:f>
              <c:numCache>
                <c:formatCode>General</c:formatCode>
                <c:ptCount val="14"/>
                <c:pt idx="0">
                  <c:v>28</c:v>
                </c:pt>
                <c:pt idx="1">
                  <c:v>28</c:v>
                </c:pt>
                <c:pt idx="2">
                  <c:v>32</c:v>
                </c:pt>
                <c:pt idx="3">
                  <c:v>39</c:v>
                </c:pt>
                <c:pt idx="4">
                  <c:v>49</c:v>
                </c:pt>
                <c:pt idx="5">
                  <c:v>55</c:v>
                </c:pt>
                <c:pt idx="6">
                  <c:v>80</c:v>
                </c:pt>
                <c:pt idx="7">
                  <c:v>89</c:v>
                </c:pt>
                <c:pt idx="8">
                  <c:v>92</c:v>
                </c:pt>
                <c:pt idx="9">
                  <c:v>92</c:v>
                </c:pt>
                <c:pt idx="10">
                  <c:v>129</c:v>
                </c:pt>
                <c:pt idx="11">
                  <c:v>133</c:v>
                </c:pt>
                <c:pt idx="12">
                  <c:v>150</c:v>
                </c:pt>
                <c:pt idx="13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2-46E8-AE22-5F4DF21DA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4876368"/>
        <c:axId val="1854878864"/>
      </c:barChart>
      <c:catAx>
        <c:axId val="185487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4878864"/>
        <c:crosses val="autoZero"/>
        <c:auto val="1"/>
        <c:lblAlgn val="ctr"/>
        <c:lblOffset val="100"/>
        <c:noMultiLvlLbl val="0"/>
      </c:catAx>
      <c:valAx>
        <c:axId val="1854878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487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de sillas según país de origen</a:t>
            </a:r>
            <a:r>
              <a:rPr lang="en-US" baseline="0"/>
              <a:t> (abril de 2019)</a:t>
            </a:r>
            <a:endParaRPr lang="en-US"/>
          </a:p>
        </c:rich>
      </c:tx>
      <c:layout>
        <c:manualLayout>
          <c:xMode val="edge"/>
          <c:yMode val="edge"/>
          <c:x val="0.21454155730533681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Hoja1!$T$43:$T$56</c:f>
              <c:strCache>
                <c:ptCount val="14"/>
                <c:pt idx="0">
                  <c:v>Venezuela</c:v>
                </c:pt>
                <c:pt idx="1">
                  <c:v>Aruba</c:v>
                </c:pt>
                <c:pt idx="2">
                  <c:v>Ecuador</c:v>
                </c:pt>
                <c:pt idx="3">
                  <c:v>Bahamas</c:v>
                </c:pt>
                <c:pt idx="4">
                  <c:v>El Salvador</c:v>
                </c:pt>
                <c:pt idx="5">
                  <c:v>Cuba</c:v>
                </c:pt>
                <c:pt idx="6">
                  <c:v>Chile</c:v>
                </c:pt>
                <c:pt idx="7">
                  <c:v>Peru</c:v>
                </c:pt>
                <c:pt idx="8">
                  <c:v>Argentina</c:v>
                </c:pt>
                <c:pt idx="9">
                  <c:v>Dominican Republic</c:v>
                </c:pt>
                <c:pt idx="10">
                  <c:v>Colombia</c:v>
                </c:pt>
                <c:pt idx="11">
                  <c:v>Panama</c:v>
                </c:pt>
                <c:pt idx="12">
                  <c:v>Brazil</c:v>
                </c:pt>
                <c:pt idx="13">
                  <c:v>Mexico</c:v>
                </c:pt>
              </c:strCache>
            </c:strRef>
          </c:cat>
          <c:val>
            <c:numRef>
              <c:f>Hoja1!$U$43:$U$56</c:f>
              <c:numCache>
                <c:formatCode>General</c:formatCode>
                <c:ptCount val="14"/>
                <c:pt idx="0">
                  <c:v>124535</c:v>
                </c:pt>
                <c:pt idx="1">
                  <c:v>151839</c:v>
                </c:pt>
                <c:pt idx="2">
                  <c:v>214472</c:v>
                </c:pt>
                <c:pt idx="3">
                  <c:v>247509</c:v>
                </c:pt>
                <c:pt idx="4">
                  <c:v>266698</c:v>
                </c:pt>
                <c:pt idx="5">
                  <c:v>518119</c:v>
                </c:pt>
                <c:pt idx="6">
                  <c:v>543508</c:v>
                </c:pt>
                <c:pt idx="7">
                  <c:v>603626</c:v>
                </c:pt>
                <c:pt idx="8">
                  <c:v>708720</c:v>
                </c:pt>
                <c:pt idx="9">
                  <c:v>716260</c:v>
                </c:pt>
                <c:pt idx="10">
                  <c:v>748845</c:v>
                </c:pt>
                <c:pt idx="11">
                  <c:v>806698</c:v>
                </c:pt>
                <c:pt idx="12">
                  <c:v>1131056</c:v>
                </c:pt>
                <c:pt idx="13">
                  <c:v>2548492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6-4EA3-AE1A-2389284DB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4876368"/>
        <c:axId val="1854878864"/>
      </c:barChart>
      <c:catAx>
        <c:axId val="185487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4878864"/>
        <c:crosses val="autoZero"/>
        <c:auto val="1"/>
        <c:lblAlgn val="ctr"/>
        <c:lblOffset val="100"/>
        <c:noMultiLvlLbl val="0"/>
      </c:catAx>
      <c:valAx>
        <c:axId val="1854878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487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Pax internacionales (en relación al mismo mes de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479132304481354E-2"/>
          <c:y val="0.11440579975001465"/>
          <c:w val="0.91482482435159795"/>
          <c:h val="0.63893420061097517"/>
        </c:manualLayout>
      </c:layout>
      <c:lineChart>
        <c:grouping val="standard"/>
        <c:varyColors val="0"/>
        <c:ser>
          <c:idx val="0"/>
          <c:order val="0"/>
          <c:tx>
            <c:strRef>
              <c:f>Hoja3!$B$17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80-4680-82AA-1FB93BDCB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Hoja3!$C$15:$W$16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Hoja3!$C$17:$W$17</c:f>
              <c:numCache>
                <c:formatCode>0%</c:formatCode>
                <c:ptCount val="21"/>
                <c:pt idx="0">
                  <c:v>0.83949169478555452</c:v>
                </c:pt>
                <c:pt idx="1">
                  <c:v>0.87380052362908567</c:v>
                </c:pt>
                <c:pt idx="2">
                  <c:v>0.47985418697898435</c:v>
                </c:pt>
                <c:pt idx="3">
                  <c:v>1.2191415615575572E-2</c:v>
                </c:pt>
                <c:pt idx="4">
                  <c:v>1.5876470520853617E-2</c:v>
                </c:pt>
                <c:pt idx="5">
                  <c:v>1.0964214213072962E-2</c:v>
                </c:pt>
                <c:pt idx="6">
                  <c:v>9.0212342268918694E-3</c:v>
                </c:pt>
                <c:pt idx="7">
                  <c:v>1.0102035378693105E-2</c:v>
                </c:pt>
                <c:pt idx="8">
                  <c:v>2.1378875254351747E-2</c:v>
                </c:pt>
                <c:pt idx="9">
                  <c:v>3.899071150180649E-2</c:v>
                </c:pt>
                <c:pt idx="10">
                  <c:v>6.2223589771290277E-2</c:v>
                </c:pt>
                <c:pt idx="11">
                  <c:v>0.11989650960700793</c:v>
                </c:pt>
                <c:pt idx="12">
                  <c:v>8.2362228656654587E-2</c:v>
                </c:pt>
                <c:pt idx="13">
                  <c:v>9.7097987685667422E-2</c:v>
                </c:pt>
                <c:pt idx="14">
                  <c:v>8.2478400713891897E-2</c:v>
                </c:pt>
                <c:pt idx="15">
                  <c:v>7.2564033072678322E-2</c:v>
                </c:pt>
                <c:pt idx="16">
                  <c:v>8.347615225128141E-2</c:v>
                </c:pt>
                <c:pt idx="17">
                  <c:v>9.9703115237804243E-2</c:v>
                </c:pt>
                <c:pt idx="18">
                  <c:v>5.9847678848879274E-2</c:v>
                </c:pt>
                <c:pt idx="19">
                  <c:v>8.4807868473072659E-2</c:v>
                </c:pt>
                <c:pt idx="20">
                  <c:v>0.1028825050426067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80-4680-82AA-1FB93BDCB141}"/>
            </c:ext>
          </c:extLst>
        </c:ser>
        <c:ser>
          <c:idx val="1"/>
          <c:order val="1"/>
          <c:tx>
            <c:strRef>
              <c:f>Hoja3!$B$18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80-4680-82AA-1FB93BDCB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Hoja3!$C$15:$W$16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Hoja3!$C$18:$W$18</c:f>
              <c:numCache>
                <c:formatCode>0%</c:formatCode>
                <c:ptCount val="21"/>
                <c:pt idx="0">
                  <c:v>0.94263834050228013</c:v>
                </c:pt>
                <c:pt idx="1">
                  <c:v>0.97443154571611257</c:v>
                </c:pt>
                <c:pt idx="2">
                  <c:v>0.53514707004425455</c:v>
                </c:pt>
                <c:pt idx="3">
                  <c:v>1.5656581265259449E-2</c:v>
                </c:pt>
                <c:pt idx="4">
                  <c:v>2.6166195771473898E-2</c:v>
                </c:pt>
                <c:pt idx="5">
                  <c:v>3.6259726874516875E-2</c:v>
                </c:pt>
                <c:pt idx="6">
                  <c:v>3.8798128459107198E-2</c:v>
                </c:pt>
                <c:pt idx="7">
                  <c:v>5.8058300366667759E-2</c:v>
                </c:pt>
                <c:pt idx="8">
                  <c:v>7.6332326811013318E-2</c:v>
                </c:pt>
                <c:pt idx="9">
                  <c:v>9.8426925842028959E-2</c:v>
                </c:pt>
                <c:pt idx="10">
                  <c:v>0.12007820335125025</c:v>
                </c:pt>
                <c:pt idx="11">
                  <c:v>0.15424447121792872</c:v>
                </c:pt>
                <c:pt idx="12">
                  <c:v>0.1896552013944568</c:v>
                </c:pt>
                <c:pt idx="13">
                  <c:v>0.10537284207161125</c:v>
                </c:pt>
                <c:pt idx="14">
                  <c:v>0.10569300320463909</c:v>
                </c:pt>
                <c:pt idx="15">
                  <c:v>9.9737305683468808E-2</c:v>
                </c:pt>
                <c:pt idx="16">
                  <c:v>0.20559007420570383</c:v>
                </c:pt>
                <c:pt idx="17">
                  <c:v>0.25443442411749551</c:v>
                </c:pt>
                <c:pt idx="18">
                  <c:v>0.32591219215958706</c:v>
                </c:pt>
                <c:pt idx="19">
                  <c:v>0.38367026519279473</c:v>
                </c:pt>
                <c:pt idx="20">
                  <c:v>0.43444902248269046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80-4680-82AA-1FB93BDCB141}"/>
            </c:ext>
          </c:extLst>
        </c:ser>
        <c:ser>
          <c:idx val="2"/>
          <c:order val="2"/>
          <c:tx>
            <c:strRef>
              <c:f>Hoja3!$B$19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80-4680-82AA-1FB93BDCB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Hoja3!$C$15:$W$16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Hoja3!$C$19:$W$19</c:f>
              <c:numCache>
                <c:formatCode>0%</c:formatCode>
                <c:ptCount val="21"/>
                <c:pt idx="0">
                  <c:v>0.94340436160243857</c:v>
                </c:pt>
                <c:pt idx="1">
                  <c:v>0.18584665723781041</c:v>
                </c:pt>
                <c:pt idx="2">
                  <c:v>0.31383569026350921</c:v>
                </c:pt>
                <c:pt idx="3">
                  <c:v>4.6215708217732396E-2</c:v>
                </c:pt>
                <c:pt idx="4">
                  <c:v>5.8042762898579446E-3</c:v>
                </c:pt>
                <c:pt idx="5">
                  <c:v>9.0567090933406213E-3</c:v>
                </c:pt>
                <c:pt idx="6">
                  <c:v>1.1984900187595838E-2</c:v>
                </c:pt>
                <c:pt idx="7">
                  <c:v>1.3672371137101543E-2</c:v>
                </c:pt>
                <c:pt idx="8">
                  <c:v>2.0427319608280821E-2</c:v>
                </c:pt>
                <c:pt idx="9">
                  <c:v>4.4812111630181742E-2</c:v>
                </c:pt>
                <c:pt idx="10">
                  <c:v>7.0035242092976277E-2</c:v>
                </c:pt>
                <c:pt idx="11">
                  <c:v>0.12098400160946084</c:v>
                </c:pt>
                <c:pt idx="12">
                  <c:v>0.1857026438705302</c:v>
                </c:pt>
                <c:pt idx="13">
                  <c:v>0.18584665723781041</c:v>
                </c:pt>
                <c:pt idx="14">
                  <c:v>0.31383569026350921</c:v>
                </c:pt>
                <c:pt idx="15">
                  <c:v>4.6215708217732396E-2</c:v>
                </c:pt>
                <c:pt idx="16">
                  <c:v>3.7629819159742603E-2</c:v>
                </c:pt>
                <c:pt idx="17">
                  <c:v>5.6480000930324507E-2</c:v>
                </c:pt>
                <c:pt idx="18">
                  <c:v>7.1636971504061911E-2</c:v>
                </c:pt>
                <c:pt idx="19">
                  <c:v>0.1479070919154768</c:v>
                </c:pt>
                <c:pt idx="20">
                  <c:v>0.20317084199018984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0-4680-82AA-1FB93BDCB141}"/>
            </c:ext>
          </c:extLst>
        </c:ser>
        <c:ser>
          <c:idx val="3"/>
          <c:order val="3"/>
          <c:tx>
            <c:strRef>
              <c:f>Hoja3!$B$20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80-4680-82AA-1FB93BDCB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Hoja3!$C$15:$W$16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Hoja3!$C$20:$W$20</c:f>
              <c:numCache>
                <c:formatCode>0%</c:formatCode>
                <c:ptCount val="21"/>
                <c:pt idx="0">
                  <c:v>0.94016057322310242</c:v>
                </c:pt>
                <c:pt idx="1">
                  <c:v>1.0444453772370246</c:v>
                </c:pt>
                <c:pt idx="2">
                  <c:v>0.54539209309301606</c:v>
                </c:pt>
                <c:pt idx="3">
                  <c:v>6.5975995984560217E-3</c:v>
                </c:pt>
                <c:pt idx="4">
                  <c:v>1.2950826260351402E-2</c:v>
                </c:pt>
                <c:pt idx="5">
                  <c:v>2.0207610020145612E-2</c:v>
                </c:pt>
                <c:pt idx="6">
                  <c:v>1.2215116822713422E-2</c:v>
                </c:pt>
                <c:pt idx="7">
                  <c:v>9.3099335097640151E-3</c:v>
                </c:pt>
                <c:pt idx="8">
                  <c:v>2.9907319954245615E-2</c:v>
                </c:pt>
                <c:pt idx="9">
                  <c:v>0.149503394458119</c:v>
                </c:pt>
                <c:pt idx="10">
                  <c:v>0.22676187457414762</c:v>
                </c:pt>
                <c:pt idx="11">
                  <c:v>0.34971278929127569</c:v>
                </c:pt>
                <c:pt idx="12">
                  <c:v>0.31084634358289709</c:v>
                </c:pt>
                <c:pt idx="13">
                  <c:v>0.25622631908530741</c:v>
                </c:pt>
                <c:pt idx="14">
                  <c:v>0.32021395726916169</c:v>
                </c:pt>
                <c:pt idx="15">
                  <c:v>0.33978564448050247</c:v>
                </c:pt>
                <c:pt idx="16">
                  <c:v>0.41848780683844605</c:v>
                </c:pt>
                <c:pt idx="17">
                  <c:v>0.5280783290776494</c:v>
                </c:pt>
                <c:pt idx="18">
                  <c:v>0.58679385482476776</c:v>
                </c:pt>
                <c:pt idx="19">
                  <c:v>0.58558080156750203</c:v>
                </c:pt>
                <c:pt idx="20">
                  <c:v>0.64259660297769017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780-4680-82AA-1FB93BDCB141}"/>
            </c:ext>
          </c:extLst>
        </c:ser>
        <c:ser>
          <c:idx val="4"/>
          <c:order val="4"/>
          <c:tx>
            <c:strRef>
              <c:f>Hoja3!$B$21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80-4680-82AA-1FB93BDCB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Hoja3!$C$15:$W$16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Hoja3!$C$21:$W$21</c:f>
              <c:numCache>
                <c:formatCode>0%</c:formatCode>
                <c:ptCount val="21"/>
                <c:pt idx="0">
                  <c:v>1.0811696996830586</c:v>
                </c:pt>
                <c:pt idx="1">
                  <c:v>1.1077553206374127</c:v>
                </c:pt>
                <c:pt idx="2">
                  <c:v>0.59965854117902051</c:v>
                </c:pt>
                <c:pt idx="3">
                  <c:v>2.3410207586273681E-2</c:v>
                </c:pt>
                <c:pt idx="4">
                  <c:v>2.7230317567061506E-2</c:v>
                </c:pt>
                <c:pt idx="5">
                  <c:v>7.4228270824873877E-2</c:v>
                </c:pt>
                <c:pt idx="6">
                  <c:v>0.16645255489574351</c:v>
                </c:pt>
                <c:pt idx="7">
                  <c:v>0.24480777515780483</c:v>
                </c:pt>
                <c:pt idx="8">
                  <c:v>0.30047790843081423</c:v>
                </c:pt>
                <c:pt idx="9">
                  <c:v>0.48657273492918529</c:v>
                </c:pt>
                <c:pt idx="10">
                  <c:v>0.34514539746906492</c:v>
                </c:pt>
                <c:pt idx="11">
                  <c:v>0.46024950999271641</c:v>
                </c:pt>
                <c:pt idx="12">
                  <c:v>0.4436305255231352</c:v>
                </c:pt>
                <c:pt idx="13">
                  <c:v>0.33886563638297795</c:v>
                </c:pt>
                <c:pt idx="14">
                  <c:v>0.4672228591255132</c:v>
                </c:pt>
                <c:pt idx="15">
                  <c:v>0.60927585923315852</c:v>
                </c:pt>
                <c:pt idx="16">
                  <c:v>0.82306724689553468</c:v>
                </c:pt>
                <c:pt idx="17">
                  <c:v>0.8759726906060481</c:v>
                </c:pt>
                <c:pt idx="18">
                  <c:v>0.87196258714874508</c:v>
                </c:pt>
                <c:pt idx="19">
                  <c:v>0.86037989804842585</c:v>
                </c:pt>
                <c:pt idx="20">
                  <c:v>0.89454202110912706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780-4680-82AA-1FB93BDCB141}"/>
            </c:ext>
          </c:extLst>
        </c:ser>
        <c:ser>
          <c:idx val="5"/>
          <c:order val="5"/>
          <c:tx>
            <c:strRef>
              <c:f>Hoja3!$B$22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80-4680-82AA-1FB93BDCB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Hoja3!$C$15:$W$16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Hoja3!$C$22:$W$22</c:f>
              <c:numCache>
                <c:formatCode>0%</c:formatCode>
                <c:ptCount val="21"/>
                <c:pt idx="0">
                  <c:v>0.9569305285575439</c:v>
                </c:pt>
                <c:pt idx="1">
                  <c:v>0.97288543365404856</c:v>
                </c:pt>
                <c:pt idx="2">
                  <c:v>0.4658925221934494</c:v>
                </c:pt>
                <c:pt idx="3">
                  <c:v>2.3438635739553217E-2</c:v>
                </c:pt>
                <c:pt idx="4">
                  <c:v>8.4284197830545096E-3</c:v>
                </c:pt>
                <c:pt idx="5">
                  <c:v>1.4982449246624037E-2</c:v>
                </c:pt>
                <c:pt idx="6">
                  <c:v>1.0356326123530419E-2</c:v>
                </c:pt>
                <c:pt idx="7">
                  <c:v>7.2069244304941264E-3</c:v>
                </c:pt>
                <c:pt idx="8">
                  <c:v>1.3616008758198187E-2</c:v>
                </c:pt>
                <c:pt idx="9">
                  <c:v>3.4411762379057458E-2</c:v>
                </c:pt>
                <c:pt idx="10">
                  <c:v>0.10625150485702088</c:v>
                </c:pt>
                <c:pt idx="11">
                  <c:v>0.19153076052816717</c:v>
                </c:pt>
                <c:pt idx="12">
                  <c:v>0.16761209336230062</c:v>
                </c:pt>
                <c:pt idx="13">
                  <c:v>0.11474044100144981</c:v>
                </c:pt>
                <c:pt idx="14">
                  <c:v>0.14416629329526209</c:v>
                </c:pt>
                <c:pt idx="15">
                  <c:v>0.15423242178035504</c:v>
                </c:pt>
                <c:pt idx="16">
                  <c:v>0.20852467935669688</c:v>
                </c:pt>
                <c:pt idx="17">
                  <c:v>0.24388559298861073</c:v>
                </c:pt>
                <c:pt idx="18">
                  <c:v>0.26692816970160993</c:v>
                </c:pt>
                <c:pt idx="19">
                  <c:v>0.309387929804537</c:v>
                </c:pt>
                <c:pt idx="20">
                  <c:v>0.32035897301238792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780-4680-82AA-1FB93BDCB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250191"/>
        <c:axId val="426255599"/>
      </c:lineChart>
      <c:catAx>
        <c:axId val="426250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6255599"/>
        <c:crosses val="autoZero"/>
        <c:auto val="1"/>
        <c:lblAlgn val="ctr"/>
        <c:lblOffset val="100"/>
        <c:noMultiLvlLbl val="0"/>
      </c:catAx>
      <c:valAx>
        <c:axId val="42625559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625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31304228051683"/>
          <c:y val="0.87121412101275653"/>
          <c:w val="0.78137391543896639"/>
          <c:h val="0.10100800720174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 err="1"/>
              <a:t>Pax</a:t>
            </a:r>
            <a:r>
              <a:rPr lang="es-CO" dirty="0"/>
              <a:t> </a:t>
            </a:r>
            <a:r>
              <a:rPr lang="es-CO" dirty="0" err="1"/>
              <a:t>domesticos</a:t>
            </a:r>
            <a:r>
              <a:rPr lang="es-CO" dirty="0"/>
              <a:t> 2019 (millones)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Hoja3!$AN$40:$AN$45</c:f>
              <c:strCache>
                <c:ptCount val="6"/>
                <c:pt idx="0">
                  <c:v>Perú</c:v>
                </c:pt>
                <c:pt idx="1">
                  <c:v>Chile</c:v>
                </c:pt>
                <c:pt idx="2">
                  <c:v>Argentina</c:v>
                </c:pt>
                <c:pt idx="3">
                  <c:v>Colombia</c:v>
                </c:pt>
                <c:pt idx="4">
                  <c:v>México</c:v>
                </c:pt>
                <c:pt idx="5">
                  <c:v>Brasil</c:v>
                </c:pt>
              </c:strCache>
            </c:strRef>
          </c:cat>
          <c:val>
            <c:numRef>
              <c:f>Hoja3!$AP$40:$AP$45</c:f>
              <c:numCache>
                <c:formatCode>_(* #,##0_);_(* \(#,##0\);_(* "-"_);_(@_)</c:formatCode>
                <c:ptCount val="6"/>
                <c:pt idx="0">
                  <c:v>13.841516</c:v>
                </c:pt>
                <c:pt idx="1">
                  <c:v>14.777773</c:v>
                </c:pt>
                <c:pt idx="2">
                  <c:v>15.435015</c:v>
                </c:pt>
                <c:pt idx="3">
                  <c:v>30.063258000000001</c:v>
                </c:pt>
                <c:pt idx="4">
                  <c:v>53.307654999999997</c:v>
                </c:pt>
                <c:pt idx="5">
                  <c:v>94.990195999999997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6-415A-B28E-352EE4E06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2148656"/>
        <c:axId val="482142000"/>
      </c:barChart>
      <c:catAx>
        <c:axId val="48214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2142000"/>
        <c:crosses val="autoZero"/>
        <c:auto val="1"/>
        <c:lblAlgn val="ctr"/>
        <c:lblOffset val="100"/>
        <c:noMultiLvlLbl val="0"/>
      </c:catAx>
      <c:valAx>
        <c:axId val="482142000"/>
        <c:scaling>
          <c:orientation val="minMax"/>
        </c:scaling>
        <c:delete val="0"/>
        <c:axPos val="b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214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Crecimiento % esperado PIB</a:t>
            </a:r>
            <a:r>
              <a:rPr lang="es-CO" baseline="0" dirty="0"/>
              <a:t> 2021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Hoja1!$A$22:$A$27</c:f>
              <c:strCache>
                <c:ptCount val="6"/>
                <c:pt idx="0">
                  <c:v>Brazil</c:v>
                </c:pt>
                <c:pt idx="1">
                  <c:v>Mexico</c:v>
                </c:pt>
                <c:pt idx="2">
                  <c:v>Argentina</c:v>
                </c:pt>
                <c:pt idx="3">
                  <c:v>Colombia</c:v>
                </c:pt>
                <c:pt idx="4">
                  <c:v>Peru</c:v>
                </c:pt>
                <c:pt idx="5">
                  <c:v>Chile</c:v>
                </c:pt>
              </c:strCache>
            </c:strRef>
          </c:cat>
          <c:val>
            <c:numRef>
              <c:f>Hoja1!$B$22:$B$27</c:f>
              <c:numCache>
                <c:formatCode>General</c:formatCode>
                <c:ptCount val="6"/>
                <c:pt idx="0">
                  <c:v>5.2</c:v>
                </c:pt>
                <c:pt idx="1">
                  <c:v>6.2</c:v>
                </c:pt>
                <c:pt idx="2">
                  <c:v>7.5</c:v>
                </c:pt>
                <c:pt idx="3">
                  <c:v>7.6</c:v>
                </c:pt>
                <c:pt idx="4">
                  <c:v>10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A-43EC-BA70-EE1372B0F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9063856"/>
        <c:axId val="829064688"/>
      </c:barChart>
      <c:catAx>
        <c:axId val="82906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064688"/>
        <c:crosses val="autoZero"/>
        <c:auto val="1"/>
        <c:lblAlgn val="ctr"/>
        <c:lblOffset val="100"/>
        <c:noMultiLvlLbl val="0"/>
      </c:catAx>
      <c:valAx>
        <c:axId val="8290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06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Pax Domesticos (en relacion al mismo mes de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1814607253337728E-2"/>
          <c:y val="0.11856056364247185"/>
          <c:w val="0.84215404246625813"/>
          <c:h val="0.6342672109761649"/>
        </c:manualLayout>
      </c:layout>
      <c:lineChart>
        <c:grouping val="standard"/>
        <c:varyColors val="0"/>
        <c:ser>
          <c:idx val="0"/>
          <c:order val="0"/>
          <c:tx>
            <c:strRef>
              <c:f>Hoja3!$B$51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0A-4970-A2EA-EB70D74B6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Hoja3!$C$49:$W$50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Hoja3!$C$51:$W$51</c:f>
              <c:numCache>
                <c:formatCode>0%</c:formatCode>
                <c:ptCount val="21"/>
                <c:pt idx="0">
                  <c:v>1.0087528100017158</c:v>
                </c:pt>
                <c:pt idx="1">
                  <c:v>1.013485490395948</c:v>
                </c:pt>
                <c:pt idx="2">
                  <c:v>0.5057477823312756</c:v>
                </c:pt>
                <c:pt idx="3">
                  <c:v>3.0523666763658786E-3</c:v>
                </c:pt>
                <c:pt idx="4">
                  <c:v>5.6593218633665355E-3</c:v>
                </c:pt>
                <c:pt idx="5">
                  <c:v>4.6250918892428326E-3</c:v>
                </c:pt>
                <c:pt idx="6">
                  <c:v>2.6570157167574216E-3</c:v>
                </c:pt>
                <c:pt idx="7">
                  <c:v>2.9662235875836541E-3</c:v>
                </c:pt>
                <c:pt idx="8">
                  <c:v>3.5868186079801721E-3</c:v>
                </c:pt>
                <c:pt idx="9">
                  <c:v>9.3373309232340062E-3</c:v>
                </c:pt>
                <c:pt idx="10">
                  <c:v>5.2042119680505566E-2</c:v>
                </c:pt>
                <c:pt idx="11">
                  <c:v>0.12813770833733401</c:v>
                </c:pt>
                <c:pt idx="12">
                  <c:v>0.24207892142464543</c:v>
                </c:pt>
                <c:pt idx="13">
                  <c:v>0.3065046347911955</c:v>
                </c:pt>
                <c:pt idx="14">
                  <c:v>0.3155047836429794</c:v>
                </c:pt>
                <c:pt idx="15">
                  <c:v>0.29477058616485746</c:v>
                </c:pt>
                <c:pt idx="16">
                  <c:v>0.15935043766978568</c:v>
                </c:pt>
                <c:pt idx="17">
                  <c:v>0.15855033543712788</c:v>
                </c:pt>
                <c:pt idx="18">
                  <c:v>0.27902583928190033</c:v>
                </c:pt>
                <c:pt idx="19">
                  <c:v>0.37593898752177857</c:v>
                </c:pt>
                <c:pt idx="20">
                  <c:v>0.4580480490250301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0A-4970-A2EA-EB70D74B6623}"/>
            </c:ext>
          </c:extLst>
        </c:ser>
        <c:ser>
          <c:idx val="1"/>
          <c:order val="1"/>
          <c:tx>
            <c:strRef>
              <c:f>Hoja3!$B$52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0A-4970-A2EA-EB70D74B6623}"/>
                </c:ext>
              </c:extLst>
            </c:dLbl>
            <c:dLbl>
              <c:idx val="20"/>
              <c:layout>
                <c:manualLayout>
                  <c:x val="4.1883683689143927E-2"/>
                  <c:y val="-4.6175168957488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0A-4970-A2EA-EB70D74B6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Hoja3!$C$49:$W$50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Hoja3!$C$52:$W$52</c:f>
              <c:numCache>
                <c:formatCode>0%</c:formatCode>
                <c:ptCount val="21"/>
                <c:pt idx="0">
                  <c:v>1.0352521077559766</c:v>
                </c:pt>
                <c:pt idx="1">
                  <c:v>1.0305576076263459</c:v>
                </c:pt>
                <c:pt idx="2">
                  <c:v>0.65131077570021767</c:v>
                </c:pt>
                <c:pt idx="3">
                  <c:v>5.4885604257340882E-2</c:v>
                </c:pt>
                <c:pt idx="4">
                  <c:v>7.6534032660513798E-2</c:v>
                </c:pt>
                <c:pt idx="5">
                  <c:v>0.12884760494837444</c:v>
                </c:pt>
                <c:pt idx="6">
                  <c:v>0.19168580760938209</c:v>
                </c:pt>
                <c:pt idx="7">
                  <c:v>0.2813244835372643</c:v>
                </c:pt>
                <c:pt idx="8">
                  <c:v>0.39353242844230907</c:v>
                </c:pt>
                <c:pt idx="9">
                  <c:v>0.49176367742166643</c:v>
                </c:pt>
                <c:pt idx="10">
                  <c:v>0.59108435930660908</c:v>
                </c:pt>
                <c:pt idx="11">
                  <c:v>0.63450707841328258</c:v>
                </c:pt>
                <c:pt idx="12">
                  <c:v>0.67961495496944746</c:v>
                </c:pt>
                <c:pt idx="13">
                  <c:v>0.58360431228815191</c:v>
                </c:pt>
                <c:pt idx="14">
                  <c:v>0.41693621731072827</c:v>
                </c:pt>
                <c:pt idx="15">
                  <c:v>0.35980085296432557</c:v>
                </c:pt>
                <c:pt idx="16">
                  <c:v>0.50943010400940592</c:v>
                </c:pt>
                <c:pt idx="17">
                  <c:v>0.60522077745556813</c:v>
                </c:pt>
                <c:pt idx="18">
                  <c:v>0.68575909274110758</c:v>
                </c:pt>
                <c:pt idx="19">
                  <c:v>0.69898467873871739</c:v>
                </c:pt>
                <c:pt idx="20">
                  <c:v>0.74919964840902065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0A-4970-A2EA-EB70D74B6623}"/>
            </c:ext>
          </c:extLst>
        </c:ser>
        <c:ser>
          <c:idx val="2"/>
          <c:order val="2"/>
          <c:tx>
            <c:strRef>
              <c:f>Hoja3!$B$53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2.4598709030599956E-2"/>
                  <c:y val="4.747389103241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958214184548118E-2"/>
                      <c:h val="0.12923284501577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70A-4970-A2EA-EB70D74B6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Hoja3!$C$49:$W$50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Hoja3!$C$53:$W$53</c:f>
              <c:numCache>
                <c:formatCode>0%</c:formatCode>
                <c:ptCount val="21"/>
                <c:pt idx="0">
                  <c:v>1.0408286543152558</c:v>
                </c:pt>
                <c:pt idx="1">
                  <c:v>1.1088301774417804</c:v>
                </c:pt>
                <c:pt idx="2">
                  <c:v>0.66347687025234592</c:v>
                </c:pt>
                <c:pt idx="3">
                  <c:v>8.8299235662959399E-2</c:v>
                </c:pt>
                <c:pt idx="4">
                  <c:v>8.775590823972565E-2</c:v>
                </c:pt>
                <c:pt idx="5">
                  <c:v>0.10864233421030955</c:v>
                </c:pt>
                <c:pt idx="6">
                  <c:v>9.3046640392879257E-2</c:v>
                </c:pt>
                <c:pt idx="7">
                  <c:v>0.14002177117280362</c:v>
                </c:pt>
                <c:pt idx="8">
                  <c:v>0.2116902209397839</c:v>
                </c:pt>
                <c:pt idx="9">
                  <c:v>0.32091332961709812</c:v>
                </c:pt>
                <c:pt idx="10">
                  <c:v>0.41284144316053573</c:v>
                </c:pt>
                <c:pt idx="11">
                  <c:v>0.42704391017749543</c:v>
                </c:pt>
                <c:pt idx="12">
                  <c:v>0.36744185748253866</c:v>
                </c:pt>
                <c:pt idx="13">
                  <c:v>0.41789017924783878</c:v>
                </c:pt>
                <c:pt idx="14">
                  <c:v>0.45971167187977707</c:v>
                </c:pt>
                <c:pt idx="15">
                  <c:v>0.29568947003383361</c:v>
                </c:pt>
                <c:pt idx="16">
                  <c:v>0.41229493371199338</c:v>
                </c:pt>
                <c:pt idx="17">
                  <c:v>0.51787335688087177</c:v>
                </c:pt>
                <c:pt idx="18">
                  <c:v>0.60498009764392169</c:v>
                </c:pt>
                <c:pt idx="19">
                  <c:v>0.71870562940325355</c:v>
                </c:pt>
                <c:pt idx="20">
                  <c:v>0.81436593020072034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70A-4970-A2EA-EB70D74B6623}"/>
            </c:ext>
          </c:extLst>
        </c:ser>
        <c:ser>
          <c:idx val="3"/>
          <c:order val="3"/>
          <c:tx>
            <c:strRef>
              <c:f>Hoja3!$B$54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0A-4970-A2EA-EB70D74B6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Hoja3!$C$49:$W$50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Hoja3!$C$54:$W$54</c:f>
              <c:numCache>
                <c:formatCode>0%</c:formatCode>
                <c:ptCount val="21"/>
                <c:pt idx="0">
                  <c:v>1.0989737469976428</c:v>
                </c:pt>
                <c:pt idx="1">
                  <c:v>1.1895561211213681</c:v>
                </c:pt>
                <c:pt idx="2">
                  <c:v>0.63532970268137579</c:v>
                </c:pt>
                <c:pt idx="3">
                  <c:v>1.5824487082033364E-3</c:v>
                </c:pt>
                <c:pt idx="4">
                  <c:v>2.5947674607115856E-3</c:v>
                </c:pt>
                <c:pt idx="5">
                  <c:v>2.2985555546780599E-3</c:v>
                </c:pt>
                <c:pt idx="6">
                  <c:v>3.0044770638006598E-3</c:v>
                </c:pt>
                <c:pt idx="7">
                  <c:v>4.3883563513564565E-3</c:v>
                </c:pt>
                <c:pt idx="8">
                  <c:v>0.13160018550198105</c:v>
                </c:pt>
                <c:pt idx="9">
                  <c:v>0.27283353710778502</c:v>
                </c:pt>
                <c:pt idx="10">
                  <c:v>0.40012843853510688</c:v>
                </c:pt>
                <c:pt idx="11">
                  <c:v>0.50698755777660287</c:v>
                </c:pt>
                <c:pt idx="12">
                  <c:v>0.58570067248007684</c:v>
                </c:pt>
                <c:pt idx="13">
                  <c:v>0.63991611311187269</c:v>
                </c:pt>
                <c:pt idx="14">
                  <c:v>0.73045387753974411</c:v>
                </c:pt>
                <c:pt idx="15">
                  <c:v>0.59170751021603141</c:v>
                </c:pt>
                <c:pt idx="16">
                  <c:v>0.57586644413613275</c:v>
                </c:pt>
                <c:pt idx="17">
                  <c:v>0.79228457705156252</c:v>
                </c:pt>
                <c:pt idx="18">
                  <c:v>0.81931982354681199</c:v>
                </c:pt>
                <c:pt idx="19">
                  <c:v>0.83220256715639207</c:v>
                </c:pt>
                <c:pt idx="20" formatCode="0.0%">
                  <c:v>0.85568831048875149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70A-4970-A2EA-EB70D74B6623}"/>
            </c:ext>
          </c:extLst>
        </c:ser>
        <c:ser>
          <c:idx val="4"/>
          <c:order val="4"/>
          <c:tx>
            <c:strRef>
              <c:f>Hoja3!$B$55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0"/>
                  <c:y val="-4.905192938508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0A-4970-A2EA-EB70D74B6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Hoja3!$C$49:$W$50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Hoja3!$C$55:$W$55</c:f>
              <c:numCache>
                <c:formatCode>0%</c:formatCode>
                <c:ptCount val="21"/>
                <c:pt idx="0">
                  <c:v>1.1113881551274922</c:v>
                </c:pt>
                <c:pt idx="1">
                  <c:v>1.1394933383311283</c:v>
                </c:pt>
                <c:pt idx="2">
                  <c:v>0.72885720151292144</c:v>
                </c:pt>
                <c:pt idx="3">
                  <c:v>9.310367047800841E-2</c:v>
                </c:pt>
                <c:pt idx="4">
                  <c:v>8.1974726154661101E-2</c:v>
                </c:pt>
                <c:pt idx="5">
                  <c:v>0.1944956738301957</c:v>
                </c:pt>
                <c:pt idx="6">
                  <c:v>0.33425546661669059</c:v>
                </c:pt>
                <c:pt idx="7">
                  <c:v>0.48638844988259627</c:v>
                </c:pt>
                <c:pt idx="8">
                  <c:v>0.50634522312402774</c:v>
                </c:pt>
                <c:pt idx="9">
                  <c:v>0.63246352302414843</c:v>
                </c:pt>
                <c:pt idx="10">
                  <c:v>0.58735682155507107</c:v>
                </c:pt>
                <c:pt idx="11">
                  <c:v>0.66120571833905795</c:v>
                </c:pt>
                <c:pt idx="12">
                  <c:v>0.67758234574257681</c:v>
                </c:pt>
                <c:pt idx="13">
                  <c:v>0.61876868777529526</c:v>
                </c:pt>
                <c:pt idx="14">
                  <c:v>0.73534917006215694</c:v>
                </c:pt>
                <c:pt idx="15">
                  <c:v>0.7837680912559043</c:v>
                </c:pt>
                <c:pt idx="16">
                  <c:v>0.81176237764351544</c:v>
                </c:pt>
                <c:pt idx="17">
                  <c:v>0.84162715260366983</c:v>
                </c:pt>
                <c:pt idx="18">
                  <c:v>0.872202956167767</c:v>
                </c:pt>
                <c:pt idx="19">
                  <c:v>0.83824664792376202</c:v>
                </c:pt>
                <c:pt idx="20" formatCode="0.0%">
                  <c:v>0.86041225561816137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70A-4970-A2EA-EB70D74B6623}"/>
            </c:ext>
          </c:extLst>
        </c:ser>
        <c:ser>
          <c:idx val="5"/>
          <c:order val="5"/>
          <c:tx>
            <c:strRef>
              <c:f>Hoja3!$B$56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2.263982902115731E-3"/>
                  <c:y val="4.155765206173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0A-4970-A2EA-EB70D74B6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Hoja3!$C$49:$W$50</c:f>
              <c:multiLvlStrCache>
                <c:ptCount val="21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Hoja3!$C$56:$W$56</c:f>
              <c:numCache>
                <c:formatCode>0%</c:formatCode>
                <c:ptCount val="21"/>
                <c:pt idx="0">
                  <c:v>1.1803549532850162</c:v>
                </c:pt>
                <c:pt idx="1">
                  <c:v>1.2426320015246932</c:v>
                </c:pt>
                <c:pt idx="2">
                  <c:v>0.59621585560209034</c:v>
                </c:pt>
                <c:pt idx="3">
                  <c:v>1.2781758276240783E-2</c:v>
                </c:pt>
                <c:pt idx="4">
                  <c:v>7.4185503749265077E-3</c:v>
                </c:pt>
                <c:pt idx="5">
                  <c:v>7.8547543308717868E-3</c:v>
                </c:pt>
                <c:pt idx="6">
                  <c:v>6.3134846343277123E-2</c:v>
                </c:pt>
                <c:pt idx="7">
                  <c:v>7.9364973544268066E-2</c:v>
                </c:pt>
                <c:pt idx="8">
                  <c:v>0.13152966710432337</c:v>
                </c:pt>
                <c:pt idx="9">
                  <c:v>0.28017593184202599</c:v>
                </c:pt>
                <c:pt idx="10">
                  <c:v>0.39054069819541831</c:v>
                </c:pt>
                <c:pt idx="11">
                  <c:v>0.52521523386654512</c:v>
                </c:pt>
                <c:pt idx="12">
                  <c:v>0.60888553725589523</c:v>
                </c:pt>
                <c:pt idx="13">
                  <c:v>0.23955929880335919</c:v>
                </c:pt>
                <c:pt idx="14">
                  <c:v>0.41163762413706334</c:v>
                </c:pt>
                <c:pt idx="15">
                  <c:v>0.39834451412297761</c:v>
                </c:pt>
                <c:pt idx="16">
                  <c:v>0.47236230501737009</c:v>
                </c:pt>
                <c:pt idx="17">
                  <c:v>0.53134243523944513</c:v>
                </c:pt>
                <c:pt idx="18">
                  <c:v>0.61001992779645875</c:v>
                </c:pt>
                <c:pt idx="19">
                  <c:v>0.65355620889324451</c:v>
                </c:pt>
                <c:pt idx="20">
                  <c:v>0.69070036460545003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70A-4970-A2EA-EB70D74B6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7089839"/>
        <c:axId val="241261375"/>
      </c:lineChart>
      <c:catAx>
        <c:axId val="203708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1261375"/>
        <c:crosses val="autoZero"/>
        <c:auto val="1"/>
        <c:lblAlgn val="ctr"/>
        <c:lblOffset val="100"/>
        <c:noMultiLvlLbl val="0"/>
      </c:catAx>
      <c:valAx>
        <c:axId val="24126137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708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passanger traffic growth</a:t>
            </a:r>
          </a:p>
        </c:rich>
      </c:tx>
      <c:layout>
        <c:manualLayout>
          <c:xMode val="edge"/>
          <c:yMode val="edge"/>
          <c:x val="0.28880836703922652"/>
          <c:y val="1.4258555133079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644689263627454"/>
          <c:y val="0.11929729372063787"/>
          <c:w val="0.7413983358463172"/>
          <c:h val="0.573649176205915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Abosolute Growth (previus Year)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Sheet1!$A$4:$A$22</c:f>
              <c:strCache>
                <c:ptCount val="19"/>
                <c:pt idx="0">
                  <c:v>Apr ´20</c:v>
                </c:pt>
                <c:pt idx="1">
                  <c:v>May 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 </c:v>
                </c:pt>
                <c:pt idx="7">
                  <c:v>Nov </c:v>
                </c:pt>
                <c:pt idx="8">
                  <c:v>Dec</c:v>
                </c:pt>
                <c:pt idx="9">
                  <c:v>Jan ´21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  <c:pt idx="13">
                  <c:v>May </c:v>
                </c:pt>
                <c:pt idx="14">
                  <c:v>Jun</c:v>
                </c:pt>
                <c:pt idx="15">
                  <c:v>Jul</c:v>
                </c:pt>
                <c:pt idx="16">
                  <c:v>Aug</c:v>
                </c:pt>
                <c:pt idx="17">
                  <c:v>Sep</c:v>
                </c:pt>
                <c:pt idx="18">
                  <c:v>Oct </c:v>
                </c:pt>
              </c:strCache>
            </c:strRef>
          </c:cat>
          <c:val>
            <c:numRef>
              <c:f>Sheet1!$C$4:$C$22</c:f>
              <c:numCache>
                <c:formatCode>_(* #,##0.0_);_(* \(#,##0.0\);_(* "-"??_);_(@_)</c:formatCode>
                <c:ptCount val="19"/>
                <c:pt idx="0">
                  <c:v>-34.223477000000003</c:v>
                </c:pt>
                <c:pt idx="1">
                  <c:v>-33.540984000000002</c:v>
                </c:pt>
                <c:pt idx="2">
                  <c:v>-32.324328000000001</c:v>
                </c:pt>
                <c:pt idx="3">
                  <c:v>-34.855637999999999</c:v>
                </c:pt>
                <c:pt idx="4">
                  <c:v>-30.452887</c:v>
                </c:pt>
                <c:pt idx="5">
                  <c:v>-22.609023000000001</c:v>
                </c:pt>
                <c:pt idx="6">
                  <c:v>-21.610272999999999</c:v>
                </c:pt>
                <c:pt idx="7">
                  <c:v>-19.262481999999999</c:v>
                </c:pt>
                <c:pt idx="8">
                  <c:v>-18.776872999999998</c:v>
                </c:pt>
                <c:pt idx="9">
                  <c:v>-18.274991</c:v>
                </c:pt>
                <c:pt idx="10">
                  <c:v>-19.49532876313863</c:v>
                </c:pt>
                <c:pt idx="11">
                  <c:v>-10.92994590221063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8-45D1-9868-AB3BD27EAB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Absolute Growth (vs 2019)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Sheet1!$A$4:$A$22</c:f>
              <c:strCache>
                <c:ptCount val="19"/>
                <c:pt idx="0">
                  <c:v>Apr ´20</c:v>
                </c:pt>
                <c:pt idx="1">
                  <c:v>May 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 </c:v>
                </c:pt>
                <c:pt idx="7">
                  <c:v>Nov </c:v>
                </c:pt>
                <c:pt idx="8">
                  <c:v>Dec</c:v>
                </c:pt>
                <c:pt idx="9">
                  <c:v>Jan ´21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  <c:pt idx="13">
                  <c:v>May </c:v>
                </c:pt>
                <c:pt idx="14">
                  <c:v>Jun</c:v>
                </c:pt>
                <c:pt idx="15">
                  <c:v>Jul</c:v>
                </c:pt>
                <c:pt idx="16">
                  <c:v>Aug</c:v>
                </c:pt>
                <c:pt idx="17">
                  <c:v>Sep</c:v>
                </c:pt>
                <c:pt idx="18">
                  <c:v>Oct </c:v>
                </c:pt>
              </c:strCache>
            </c:strRef>
          </c:cat>
          <c:val>
            <c:numRef>
              <c:f>Sheet1!$E$4:$E$22</c:f>
              <c:numCache>
                <c:formatCode>General</c:formatCode>
                <c:ptCount val="19"/>
                <c:pt idx="12" formatCode="_(* #,##0.0_);_(* \(#,##0.0\);_(* &quot;-&quot;??_);_(@_)">
                  <c:v>-21.830945</c:v>
                </c:pt>
                <c:pt idx="13" formatCode="_(* #,##0.0_);_(* \(#,##0.0\);_(* &quot;-&quot;??_);_(@_)">
                  <c:v>-19.224785000000001</c:v>
                </c:pt>
                <c:pt idx="14" formatCode="_(* #,##0.0_);_(* \(#,##0.0\);_(* &quot;-&quot;??_);_(@_)">
                  <c:v>-17.718530334232309</c:v>
                </c:pt>
                <c:pt idx="15">
                  <c:v>-15.5</c:v>
                </c:pt>
                <c:pt idx="16">
                  <c:v>-16.100000000000001</c:v>
                </c:pt>
                <c:pt idx="17">
                  <c:v>-8.5</c:v>
                </c:pt>
                <c:pt idx="18">
                  <c:v>-10.8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8-45D1-9868-AB3BD27EA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845792"/>
        <c:axId val="7438428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Growth (previuos year)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4.0598206474190886E-2"/>
                  <c:y val="3.183989083465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85126859142596E-2"/>
                      <c:h val="6.8160288242341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DB8-45D1-9868-AB3BD27EABC5}"/>
                </c:ext>
              </c:extLst>
            </c:dLbl>
            <c:dLbl>
              <c:idx val="13"/>
              <c:layout>
                <c:manualLayout>
                  <c:x val="-4.2735042735042736E-2"/>
                  <c:y val="-1.8194223334091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B8-45D1-9868-AB3BD27EA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Sheet1!$A$4:$A$22</c:f>
              <c:strCache>
                <c:ptCount val="19"/>
                <c:pt idx="0">
                  <c:v>Apr ´20</c:v>
                </c:pt>
                <c:pt idx="1">
                  <c:v>May 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 </c:v>
                </c:pt>
                <c:pt idx="7">
                  <c:v>Nov </c:v>
                </c:pt>
                <c:pt idx="8">
                  <c:v>Dec</c:v>
                </c:pt>
                <c:pt idx="9">
                  <c:v>Jan ´21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  <c:pt idx="13">
                  <c:v>May </c:v>
                </c:pt>
                <c:pt idx="14">
                  <c:v>Jun</c:v>
                </c:pt>
                <c:pt idx="15">
                  <c:v>Jul</c:v>
                </c:pt>
                <c:pt idx="16">
                  <c:v>Aug</c:v>
                </c:pt>
                <c:pt idx="17">
                  <c:v>Sep</c:v>
                </c:pt>
                <c:pt idx="18">
                  <c:v>Oct </c:v>
                </c:pt>
              </c:strCache>
            </c:strRef>
          </c:cat>
          <c:val>
            <c:numRef>
              <c:f>Sheet1!$B$4:$B$22</c:f>
              <c:numCache>
                <c:formatCode>0.0%</c:formatCode>
                <c:ptCount val="19"/>
                <c:pt idx="0">
                  <c:v>-0.97</c:v>
                </c:pt>
                <c:pt idx="1">
                  <c:v>-0.95799999999999996</c:v>
                </c:pt>
                <c:pt idx="2">
                  <c:v>-0.92300000000000004</c:v>
                </c:pt>
                <c:pt idx="3">
                  <c:v>-0.876</c:v>
                </c:pt>
                <c:pt idx="4">
                  <c:v>-0.82699999999999996</c:v>
                </c:pt>
                <c:pt idx="5">
                  <c:v>-0.69899999999999995</c:v>
                </c:pt>
                <c:pt idx="6">
                  <c:v>-0.623</c:v>
                </c:pt>
                <c:pt idx="7">
                  <c:v>-0.54800000000000004</c:v>
                </c:pt>
                <c:pt idx="8">
                  <c:v>-0.48499999999999999</c:v>
                </c:pt>
                <c:pt idx="9">
                  <c:v>-0.46600000000000003</c:v>
                </c:pt>
                <c:pt idx="10">
                  <c:v>-0.55700000000000005</c:v>
                </c:pt>
                <c:pt idx="11">
                  <c:v>-0.32100000000000001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B8-45D1-9868-AB3BD27EAB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Growth (vs 2019)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1.4957264957264958E-2"/>
                  <c:y val="-2.274277916761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B8-45D1-9868-AB3BD27EABC5}"/>
                </c:ext>
              </c:extLst>
            </c:dLbl>
            <c:dLbl>
              <c:idx val="14"/>
              <c:layout>
                <c:manualLayout>
                  <c:x val="-1.9230769230769232E-2"/>
                  <c:y val="4.5485558335228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B8-45D1-9868-AB3BD27EABC5}"/>
                </c:ext>
              </c:extLst>
            </c:dLbl>
            <c:dLbl>
              <c:idx val="15"/>
              <c:layout>
                <c:manualLayout>
                  <c:x val="-2.4316109422492401E-2"/>
                  <c:y val="2.851711026615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B8-45D1-9868-AB3BD27EA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Sheet1!$A$4:$A$22</c:f>
              <c:strCache>
                <c:ptCount val="19"/>
                <c:pt idx="0">
                  <c:v>Apr ´20</c:v>
                </c:pt>
                <c:pt idx="1">
                  <c:v>May 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 </c:v>
                </c:pt>
                <c:pt idx="7">
                  <c:v>Nov </c:v>
                </c:pt>
                <c:pt idx="8">
                  <c:v>Dec</c:v>
                </c:pt>
                <c:pt idx="9">
                  <c:v>Jan ´21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  <c:pt idx="13">
                  <c:v>May </c:v>
                </c:pt>
                <c:pt idx="14">
                  <c:v>Jun</c:v>
                </c:pt>
                <c:pt idx="15">
                  <c:v>Jul</c:v>
                </c:pt>
                <c:pt idx="16">
                  <c:v>Aug</c:v>
                </c:pt>
                <c:pt idx="17">
                  <c:v>Sep</c:v>
                </c:pt>
                <c:pt idx="18">
                  <c:v>Oct </c:v>
                </c:pt>
              </c:strCache>
            </c:strRef>
          </c:cat>
          <c:val>
            <c:numRef>
              <c:f>Sheet1!$D$4:$D$22</c:f>
              <c:numCache>
                <c:formatCode>General</c:formatCode>
                <c:ptCount val="19"/>
                <c:pt idx="11" formatCode="0%">
                  <c:v>-0.46</c:v>
                </c:pt>
                <c:pt idx="12" formatCode="0.0%">
                  <c:v>-0.61799999999999999</c:v>
                </c:pt>
                <c:pt idx="13" formatCode="0.0%">
                  <c:v>-0.54900000000000004</c:v>
                </c:pt>
                <c:pt idx="14" formatCode="0.0%">
                  <c:v>-0.50600000000000001</c:v>
                </c:pt>
                <c:pt idx="15" formatCode="0.0%">
                  <c:v>-0.39200000000000002</c:v>
                </c:pt>
                <c:pt idx="16" formatCode="0.0%">
                  <c:v>-0.439</c:v>
                </c:pt>
                <c:pt idx="17" formatCode="0.0%">
                  <c:v>-0.30199999999999999</c:v>
                </c:pt>
                <c:pt idx="18" formatCode="0%">
                  <c:v>-0.36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DB8-45D1-9868-AB3BD27EA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402984"/>
        <c:axId val="470407248"/>
      </c:lineChart>
      <c:catAx>
        <c:axId val="47040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0407248"/>
        <c:crosses val="autoZero"/>
        <c:auto val="1"/>
        <c:lblAlgn val="ctr"/>
        <c:lblOffset val="100"/>
        <c:noMultiLvlLbl val="0"/>
      </c:catAx>
      <c:valAx>
        <c:axId val="470407248"/>
        <c:scaling>
          <c:orientation val="minMax"/>
          <c:min val="-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0402984"/>
        <c:crosses val="autoZero"/>
        <c:crossBetween val="between"/>
      </c:valAx>
      <c:valAx>
        <c:axId val="7438428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Abosolute Growth (millions)</a:t>
                </a:r>
              </a:p>
              <a:p>
                <a:pPr>
                  <a:defRPr/>
                </a:pPr>
                <a:endParaRPr lang="es-CO"/>
              </a:p>
            </c:rich>
          </c:tx>
          <c:layout>
            <c:manualLayout>
              <c:xMode val="edge"/>
              <c:yMode val="edge"/>
              <c:x val="0.95225452587657311"/>
              <c:y val="0.26405476891008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43845792"/>
        <c:crosses val="max"/>
        <c:crossBetween val="between"/>
      </c:valAx>
      <c:catAx>
        <c:axId val="743845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3842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56629733339704"/>
          <c:y val="0.8534358691544881"/>
          <c:w val="0.67727810641301767"/>
          <c:h val="0.11543572617625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9DFB-0B4A-409D-925A-A565C5A965DC}" type="datetimeFigureOut">
              <a:rPr lang="es-CO" smtClean="0"/>
              <a:t>15/12/2021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E6F2F-94C2-40A7-9D05-CCB2E68B2F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01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C311-CBD3-4448-B89F-6BC59F720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C4413-C13E-4294-BB6A-B51C497DB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A753-D9D7-4DED-99BE-6C240A95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46CE2-FF8F-4B96-B370-549E6CF0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51BC6-72CE-4349-AFF3-7ECE85BA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5118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C553-373D-4ABA-AA24-DC7CCF4E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3338C-ABE5-454C-9D78-5E3BCE9E0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1E8EE-E32D-492D-9908-7129FEAB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AA4D6-83F5-4856-9202-CFB3564E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53E72-687F-458D-BB16-9717BA19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0108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53B9D-B0BB-4547-8EA3-B2F3163BB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4AC1C-758B-4B4B-B30B-57C704A7B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1662F-9A17-4EE8-99A3-8E7C573A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3DAEB-9A85-4E17-B89A-DD8A873BF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A3A43-AF24-4A94-AC5D-76F938EA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201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00-8E98-40B1-8C3C-D8DD1830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1A76-5A24-40EB-8E08-9A6A32A9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C68B-D660-469B-8C47-4FA4E9D1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45A1D-AE8F-4EA7-AEC1-0FB20650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9E6FB-803B-4001-BCC9-BE125EEB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1161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ED3F-7771-4BDE-93E9-2151672F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3F6D-8E08-4E73-961B-CDAE69545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6289-9510-4AB8-AA33-BF965D21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AD06-A875-4B99-A8F2-3D11031A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6CFF3-94B6-4C5A-BEE1-FE4220FD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39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A9AE-DFA5-4C52-A259-503E5FC0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3BED-533F-44CD-8A0A-C0BF1C490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85B59-E48D-4609-99A0-96AA98CA2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556D4-B8AF-4AA1-9FC4-B1DCEE4D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E423C-AD96-4538-A149-882E54BD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16422-CE50-496B-8C0A-C4260C97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602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4539-D0FE-4F54-898D-BCC62811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E34C1-1454-4CAB-91E2-7F6E89808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C09FB-B3EE-4E66-96CB-9C6894B34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0292E-BCA2-4FFB-9740-895CCC009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C3BA0-4E4A-4FDB-B8C8-E5CED8789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C580F-0C3F-453B-86BB-3E3FAFEC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A7F20-679A-4DFD-810B-5C595793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B898C5-4A99-4D7E-9F59-019996B6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1041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FC72-DE85-4694-B03B-7751FD7C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392F3-1C76-45A7-8337-754FAD14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81076-0D84-4401-8CC4-F6B47837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4E7A0-0F15-46EB-933E-C541F229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8016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B75EC-A922-436E-B87F-EE4EB605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284EE-D92B-4507-A1D3-6C42C3C7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EBFB3-B3C4-4649-BDBE-0A553221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5761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9CB6-DA33-4DB7-8E3D-C97497B9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128A4-5497-46F1-859D-1BFE0DFD4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A6C37-9807-4C75-9657-B8A0CAB01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7DEE9-27B5-4B38-8286-87BFC824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3AB35-625F-4A2C-B0B5-9E17275D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D8E07-CD13-4886-BD3C-5D980156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4199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5E07-0113-495A-B9A1-44E97483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8EE0F-7BF2-43AC-9A45-9B33FE270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50B87-F673-498A-971F-B0E567B05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D8D38-CCA4-4C34-A3B5-B2A7DBD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B8639-7B8E-448A-B9A0-DD958982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4E3ED-9E57-4C6E-A961-06838A95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068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A6C33-ED6F-4FCF-A533-C5E1C741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5043D-AF4A-4D48-AF28-035E1D91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C8E93-4EAB-4F95-8AF4-182187308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8810-C080-4F7C-8023-BFC7B59043E4}" type="datetimeFigureOut">
              <a:rPr lang="es-VE" smtClean="0"/>
              <a:t>15/12/2021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4A5-5DDC-44C3-A5C0-EA505609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BB700-7BE4-4456-AE12-04371E7F6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2253-A081-4807-89D4-9F01515A3A6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6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lorca@alta.aer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wto.org/unwto-iata-destination-track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.state.gov/content/travel/en/traveladvisories/traveladvisories.htm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A79EA-00DB-4D0E-8D38-379D3D14F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89"/>
            <a:ext cx="12170407" cy="6870188"/>
          </a:xfrm>
          <a:prstGeom prst="rect">
            <a:avLst/>
          </a:prstGeom>
        </p:spPr>
      </p:pic>
      <p:pic>
        <p:nvPicPr>
          <p:cNvPr id="4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ABCB1CF7-7951-42EC-98E6-315E63219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6" y="616507"/>
            <a:ext cx="3475697" cy="1146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89695-B924-47B4-AEED-367961E02E95}"/>
              </a:ext>
            </a:extLst>
          </p:cNvPr>
          <p:cNvSpPr txBox="1"/>
          <p:nvPr/>
        </p:nvSpPr>
        <p:spPr>
          <a:xfrm>
            <a:off x="5246369" y="4286645"/>
            <a:ext cx="6684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CONECTIVIDAD | DATOS, TENDENCIAS Y OPORTUNIDADES EN LATAM </a:t>
            </a:r>
            <a:endParaRPr lang="es-VE" sz="48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27E6A-8FEB-4DDA-8B91-3E92CD8C6D7B}"/>
              </a:ext>
            </a:extLst>
          </p:cNvPr>
          <p:cNvSpPr txBox="1"/>
          <p:nvPr/>
        </p:nvSpPr>
        <p:spPr>
          <a:xfrm>
            <a:off x="5246369" y="5680710"/>
            <a:ext cx="538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Diciembre de 2021</a:t>
            </a:r>
          </a:p>
        </p:txBody>
      </p:sp>
    </p:spTree>
    <p:extLst>
      <p:ext uri="{BB962C8B-B14F-4D97-AF65-F5344CB8AC3E}">
        <p14:creationId xmlns:p14="http://schemas.microsoft.com/office/powerpoint/2010/main" val="19013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41F73D-D561-4EB3-9FC0-CACC29D9378C}"/>
              </a:ext>
            </a:extLst>
          </p:cNvPr>
          <p:cNvSpPr txBox="1"/>
          <p:nvPr/>
        </p:nvSpPr>
        <p:spPr>
          <a:xfrm>
            <a:off x="6501829" y="6133005"/>
            <a:ext cx="3810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err="1"/>
              <a:t>Fuente:FMI</a:t>
            </a:r>
            <a:r>
              <a:rPr lang="es-CO" sz="1100" dirty="0"/>
              <a:t>, Octubre 2021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C9889D-B629-46D1-9FB6-17E9714A2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596452"/>
              </p:ext>
            </p:extLst>
          </p:nvPr>
        </p:nvGraphicFramePr>
        <p:xfrm>
          <a:off x="686594" y="1809750"/>
          <a:ext cx="4570412" cy="36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124B9FD2-9422-4F54-B69B-01EAEBD09419}"/>
              </a:ext>
            </a:extLst>
          </p:cNvPr>
          <p:cNvSpPr txBox="1"/>
          <p:nvPr/>
        </p:nvSpPr>
        <p:spPr>
          <a:xfrm>
            <a:off x="589662" y="221410"/>
            <a:ext cx="10025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7030A0"/>
                </a:solidFill>
              </a:rPr>
              <a:t>La recuperación de mercados domésticos: guiada por el tamaño del mercado, recuperación económica, medidas sanitarias locales, control </a:t>
            </a:r>
            <a:r>
              <a:rPr lang="es-CO" sz="2400" dirty="0" err="1">
                <a:solidFill>
                  <a:srgbClr val="7030A0"/>
                </a:solidFill>
              </a:rPr>
              <a:t>covid</a:t>
            </a:r>
            <a:r>
              <a:rPr lang="es-CO" sz="2400" dirty="0">
                <a:solidFill>
                  <a:srgbClr val="7030A0"/>
                </a:solidFill>
              </a:rPr>
              <a:t>, etc.</a:t>
            </a:r>
          </a:p>
        </p:txBody>
      </p:sp>
      <p:pic>
        <p:nvPicPr>
          <p:cNvPr id="10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0E605767-A23C-4AA9-9497-951A1DF48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30" y="221410"/>
            <a:ext cx="1102980" cy="363983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F426422-CA5E-45AF-9704-9A805A72C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63028"/>
              </p:ext>
            </p:extLst>
          </p:nvPr>
        </p:nvGraphicFramePr>
        <p:xfrm>
          <a:off x="6501829" y="1910171"/>
          <a:ext cx="4572000" cy="36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26512AFD-E76F-4E58-A501-89166CA5D510}"/>
              </a:ext>
            </a:extLst>
          </p:cNvPr>
          <p:cNvSpPr txBox="1"/>
          <p:nvPr/>
        </p:nvSpPr>
        <p:spPr>
          <a:xfrm>
            <a:off x="616357" y="6214152"/>
            <a:ext cx="3810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Autoridades de Aviación Civil de cada País</a:t>
            </a:r>
          </a:p>
        </p:txBody>
      </p:sp>
    </p:spTree>
    <p:extLst>
      <p:ext uri="{BB962C8B-B14F-4D97-AF65-F5344CB8AC3E}">
        <p14:creationId xmlns:p14="http://schemas.microsoft.com/office/powerpoint/2010/main" val="16115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Graphic spid="11" grpId="0">
        <p:bldAsOne/>
      </p:bldGraphic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657279-9E03-4834-A88A-958B31EC7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8" t="15741" r="7037" b="10000"/>
          <a:stretch/>
        </p:blipFill>
        <p:spPr>
          <a:xfrm>
            <a:off x="504436" y="1622537"/>
            <a:ext cx="5391632" cy="39026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C9CEFE3-6A8A-4F07-B8A6-B630DB232C1E}"/>
              </a:ext>
            </a:extLst>
          </p:cNvPr>
          <p:cNvSpPr txBox="1"/>
          <p:nvPr/>
        </p:nvSpPr>
        <p:spPr>
          <a:xfrm>
            <a:off x="504436" y="365991"/>
            <a:ext cx="1014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2060"/>
                </a:solidFill>
              </a:rPr>
              <a:t>La vacunación continua evolucionando positivamente.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B26D7B-40C0-41A7-8802-FC4340B27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9" t="10370" r="16050" b="22963"/>
          <a:stretch/>
        </p:blipFill>
        <p:spPr>
          <a:xfrm>
            <a:off x="6337424" y="1622538"/>
            <a:ext cx="5398605" cy="390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D28F3CB0-ACBC-4673-95B7-10815DCBD554}"/>
              </a:ext>
            </a:extLst>
          </p:cNvPr>
          <p:cNvSpPr txBox="1"/>
          <p:nvPr/>
        </p:nvSpPr>
        <p:spPr>
          <a:xfrm>
            <a:off x="589662" y="221410"/>
            <a:ext cx="10025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7030A0"/>
                </a:solidFill>
              </a:rPr>
              <a:t>Diferentes factores impactan. Colombia probablemente es el refleja de políticas que impulsan el turismo</a:t>
            </a:r>
          </a:p>
        </p:txBody>
      </p:sp>
      <p:pic>
        <p:nvPicPr>
          <p:cNvPr id="6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BA00F4A4-15A1-4E47-9518-7C8F80125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30" y="221410"/>
            <a:ext cx="1102980" cy="363983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0F098DC-EAE6-4CA4-9C06-E0F730862E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290620"/>
              </p:ext>
            </p:extLst>
          </p:nvPr>
        </p:nvGraphicFramePr>
        <p:xfrm>
          <a:off x="781050" y="1052408"/>
          <a:ext cx="11219166" cy="55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11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569968-9289-4F6D-88AE-97FC5720FC47}"/>
              </a:ext>
            </a:extLst>
          </p:cNvPr>
          <p:cNvSpPr txBox="1"/>
          <p:nvPr/>
        </p:nvSpPr>
        <p:spPr>
          <a:xfrm>
            <a:off x="390418" y="154952"/>
            <a:ext cx="1039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7030A0"/>
                </a:solidFill>
              </a:rPr>
              <a:t>La recuperación está teniendo una forma de w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E88D8984-30DB-4366-8D17-0D3284F10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207601"/>
              </p:ext>
            </p:extLst>
          </p:nvPr>
        </p:nvGraphicFramePr>
        <p:xfrm>
          <a:off x="654518" y="1482291"/>
          <a:ext cx="10472286" cy="490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91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A7D73B-9BCC-499C-917A-F5921E71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45" y="602204"/>
            <a:ext cx="11014576" cy="565359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65C30B5-94F5-4AA5-9D37-6BABA01EE908}"/>
              </a:ext>
            </a:extLst>
          </p:cNvPr>
          <p:cNvSpPr/>
          <p:nvPr/>
        </p:nvSpPr>
        <p:spPr>
          <a:xfrm>
            <a:off x="433137" y="2464067"/>
            <a:ext cx="11758863" cy="3994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586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A7D73B-9BCC-499C-917A-F5921E71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45" y="602204"/>
            <a:ext cx="11014576" cy="565359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65C30B5-94F5-4AA5-9D37-6BABA01EE908}"/>
              </a:ext>
            </a:extLst>
          </p:cNvPr>
          <p:cNvSpPr/>
          <p:nvPr/>
        </p:nvSpPr>
        <p:spPr>
          <a:xfrm>
            <a:off x="433137" y="3744227"/>
            <a:ext cx="11758863" cy="27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93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A7D73B-9BCC-499C-917A-F5921E71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45" y="602204"/>
            <a:ext cx="11014576" cy="565359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65C30B5-94F5-4AA5-9D37-6BABA01EE908}"/>
              </a:ext>
            </a:extLst>
          </p:cNvPr>
          <p:cNvSpPr/>
          <p:nvPr/>
        </p:nvSpPr>
        <p:spPr>
          <a:xfrm>
            <a:off x="433137" y="4957011"/>
            <a:ext cx="11758863" cy="150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933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A7D73B-9BCC-499C-917A-F5921E71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45" y="602204"/>
            <a:ext cx="11014576" cy="56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2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plane, sunset&#10;&#10;Description automatically generated">
            <a:extLst>
              <a:ext uri="{FF2B5EF4-FFF2-40B4-BE49-F238E27FC236}">
                <a16:creationId xmlns:a16="http://schemas.microsoft.com/office/drawing/2014/main" id="{F29E3379-053F-4B81-8E8D-25DF745DA1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5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3F1CC7-304D-4BF8-9882-EA300DF6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27" y="-178253"/>
            <a:ext cx="5917863" cy="132556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3D2E6F"/>
                </a:solidFill>
                <a:latin typeface="+mn-lt"/>
              </a:rPr>
              <a:t>La </a:t>
            </a:r>
            <a:r>
              <a:rPr lang="en-US" sz="2000" b="1" dirty="0" err="1">
                <a:solidFill>
                  <a:srgbClr val="3D2E6F"/>
                </a:solidFill>
                <a:latin typeface="+mn-lt"/>
              </a:rPr>
              <a:t>relación</a:t>
            </a:r>
            <a:r>
              <a:rPr lang="en-US" sz="2000" b="1" dirty="0">
                <a:solidFill>
                  <a:srgbClr val="3D2E6F"/>
                </a:solidFill>
                <a:latin typeface="+mn-lt"/>
              </a:rPr>
              <a:t> entre </a:t>
            </a:r>
            <a:r>
              <a:rPr lang="en-US" sz="2000" b="1" dirty="0" err="1">
                <a:solidFill>
                  <a:srgbClr val="3D2E6F"/>
                </a:solidFill>
                <a:latin typeface="+mn-lt"/>
              </a:rPr>
              <a:t>transporte</a:t>
            </a:r>
            <a:r>
              <a:rPr lang="en-US" sz="2000" b="1" dirty="0">
                <a:solidFill>
                  <a:srgbClr val="3D2E6F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3D2E6F"/>
                </a:solidFill>
                <a:latin typeface="+mn-lt"/>
              </a:rPr>
              <a:t>aéreo</a:t>
            </a:r>
            <a:r>
              <a:rPr lang="en-US" sz="2000" b="1" dirty="0">
                <a:solidFill>
                  <a:srgbClr val="3D2E6F"/>
                </a:solidFill>
                <a:latin typeface="+mn-lt"/>
              </a:rPr>
              <a:t> e </a:t>
            </a:r>
            <a:r>
              <a:rPr lang="en-US" sz="2000" b="1" dirty="0" err="1">
                <a:solidFill>
                  <a:srgbClr val="3D2E6F"/>
                </a:solidFill>
                <a:latin typeface="+mn-lt"/>
              </a:rPr>
              <a:t>Inflación</a:t>
            </a:r>
            <a:endParaRPr lang="en-US" sz="2000" b="1" dirty="0">
              <a:solidFill>
                <a:srgbClr val="3D2E6F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60F124-923B-4176-805C-592D97C7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527" y="993691"/>
            <a:ext cx="7033194" cy="4652963"/>
          </a:xfrm>
        </p:spPr>
        <p:txBody>
          <a:bodyPr>
            <a:noAutofit/>
          </a:bodyPr>
          <a:lstStyle/>
          <a:p>
            <a:r>
              <a:rPr lang="es-CO" sz="1600" b="1" dirty="0">
                <a:solidFill>
                  <a:srgbClr val="3D2E6F"/>
                </a:solidFill>
              </a:rPr>
              <a:t>Senda inflacionaria </a:t>
            </a:r>
            <a:r>
              <a:rPr lang="es-CO" sz="1600" dirty="0">
                <a:solidFill>
                  <a:srgbClr val="3D2E6F"/>
                </a:solidFill>
              </a:rPr>
              <a:t>(inflación esperada en 2021 en LAC = 11.5%). </a:t>
            </a:r>
          </a:p>
          <a:p>
            <a:r>
              <a:rPr lang="es-CO" sz="1600" dirty="0">
                <a:solidFill>
                  <a:srgbClr val="3D2E6F"/>
                </a:solidFill>
              </a:rPr>
              <a:t>La inflación se debe, en parte, por la disrupción en la cadena de suministro: los productos no están pudiéndose llegar a donde se necesitan.</a:t>
            </a:r>
          </a:p>
          <a:p>
            <a:r>
              <a:rPr lang="es-CO" sz="1600" dirty="0">
                <a:solidFill>
                  <a:srgbClr val="3D2E6F"/>
                </a:solidFill>
              </a:rPr>
              <a:t>El 35% del valor de las mercancías transportadas se realiza por vía aérea.</a:t>
            </a:r>
          </a:p>
          <a:p>
            <a:r>
              <a:rPr lang="es-CO" sz="1600" dirty="0">
                <a:solidFill>
                  <a:srgbClr val="3D2E6F"/>
                </a:solidFill>
              </a:rPr>
              <a:t>El cierre de fronteras al trafico internacional impacta el transporte de productos vía aérea.</a:t>
            </a:r>
          </a:p>
          <a:p>
            <a:r>
              <a:rPr lang="es-CO" sz="1600" dirty="0">
                <a:solidFill>
                  <a:srgbClr val="3D2E6F"/>
                </a:solidFill>
              </a:rPr>
              <a:t>El 50% de la carga es llevada en la barriga de los aviones de pasajeros.</a:t>
            </a:r>
          </a:p>
          <a:p>
            <a:r>
              <a:rPr lang="es-CO" sz="1600" dirty="0">
                <a:solidFill>
                  <a:srgbClr val="3D2E6F"/>
                </a:solidFill>
              </a:rPr>
              <a:t>Mientras no se reestablezcan las frecuencias y rutas prepandemia, podríamos esperar afectación en la cadena de suministro.</a:t>
            </a:r>
          </a:p>
          <a:p>
            <a:r>
              <a:rPr lang="es-CO" sz="1600" dirty="0">
                <a:solidFill>
                  <a:srgbClr val="3D2E6F"/>
                </a:solidFill>
              </a:rPr>
              <a:t>El transporte aéreo es usada para: i) llevar bienes perecederos - </a:t>
            </a:r>
            <a:r>
              <a:rPr lang="es-CO" sz="1600" dirty="0" err="1">
                <a:solidFill>
                  <a:srgbClr val="3D2E6F"/>
                </a:solidFill>
              </a:rPr>
              <a:t>Ej</a:t>
            </a:r>
            <a:r>
              <a:rPr lang="es-CO" sz="1600" dirty="0">
                <a:solidFill>
                  <a:srgbClr val="3D2E6F"/>
                </a:solidFill>
              </a:rPr>
              <a:t>: flores </a:t>
            </a:r>
            <a:r>
              <a:rPr lang="es-CO" sz="1600" dirty="0" err="1">
                <a:solidFill>
                  <a:srgbClr val="3D2E6F"/>
                </a:solidFill>
              </a:rPr>
              <a:t>ii</a:t>
            </a:r>
            <a:r>
              <a:rPr lang="es-CO" sz="1600" dirty="0">
                <a:solidFill>
                  <a:srgbClr val="3D2E6F"/>
                </a:solidFill>
              </a:rPr>
              <a:t>) bienes de valor - </a:t>
            </a:r>
            <a:r>
              <a:rPr lang="es-CO" sz="1600" dirty="0" err="1">
                <a:solidFill>
                  <a:srgbClr val="3D2E6F"/>
                </a:solidFill>
              </a:rPr>
              <a:t>Ej</a:t>
            </a:r>
            <a:r>
              <a:rPr lang="es-CO" sz="1600" dirty="0">
                <a:solidFill>
                  <a:srgbClr val="3D2E6F"/>
                </a:solidFill>
              </a:rPr>
              <a:t>: oro, piedras preciosas, </a:t>
            </a:r>
            <a:r>
              <a:rPr lang="es-CO" sz="1600" dirty="0" err="1">
                <a:solidFill>
                  <a:srgbClr val="3D2E6F"/>
                </a:solidFill>
              </a:rPr>
              <a:t>iii</a:t>
            </a:r>
            <a:r>
              <a:rPr lang="es-CO" sz="1600" dirty="0">
                <a:solidFill>
                  <a:srgbClr val="3D2E6F"/>
                </a:solidFill>
              </a:rPr>
              <a:t>) bienes de valor estratégico - </a:t>
            </a:r>
            <a:r>
              <a:rPr lang="es-CO" sz="1600" dirty="0" err="1">
                <a:solidFill>
                  <a:srgbClr val="3D2E6F"/>
                </a:solidFill>
              </a:rPr>
              <a:t>Ej</a:t>
            </a:r>
            <a:r>
              <a:rPr lang="es-CO" sz="1600" dirty="0">
                <a:solidFill>
                  <a:srgbClr val="3D2E6F"/>
                </a:solidFill>
              </a:rPr>
              <a:t>: vacunas, </a:t>
            </a:r>
            <a:r>
              <a:rPr lang="es-CO" sz="1600" dirty="0" err="1">
                <a:solidFill>
                  <a:srgbClr val="3D2E6F"/>
                </a:solidFill>
              </a:rPr>
              <a:t>iv</a:t>
            </a:r>
            <a:r>
              <a:rPr lang="es-CO" sz="1600" dirty="0">
                <a:solidFill>
                  <a:srgbClr val="3D2E6F"/>
                </a:solidFill>
              </a:rPr>
              <a:t>) </a:t>
            </a:r>
            <a:r>
              <a:rPr lang="es-CO" sz="1600" dirty="0" err="1">
                <a:solidFill>
                  <a:srgbClr val="3D2E6F"/>
                </a:solidFill>
              </a:rPr>
              <a:t>ecommerce</a:t>
            </a:r>
            <a:r>
              <a:rPr lang="es-CO" sz="1600" dirty="0">
                <a:solidFill>
                  <a:srgbClr val="3D2E6F"/>
                </a:solidFill>
              </a:rPr>
              <a:t>.</a:t>
            </a:r>
          </a:p>
          <a:p>
            <a:r>
              <a:rPr lang="es-CO" sz="1600" dirty="0">
                <a:solidFill>
                  <a:srgbClr val="3D2E6F"/>
                </a:solidFill>
              </a:rPr>
              <a:t>Por la pandemia, los consumidores han pasado de los servicios a bienes (e-</a:t>
            </a:r>
            <a:r>
              <a:rPr lang="es-CO" sz="1600" dirty="0" err="1">
                <a:solidFill>
                  <a:srgbClr val="3D2E6F"/>
                </a:solidFill>
              </a:rPr>
              <a:t>commerce</a:t>
            </a:r>
            <a:r>
              <a:rPr lang="es-CO" sz="1600" dirty="0">
                <a:solidFill>
                  <a:srgbClr val="3D2E6F"/>
                </a:solidFill>
              </a:rPr>
              <a:t>), presionando más la necesidad de producción.</a:t>
            </a:r>
          </a:p>
          <a:p>
            <a:r>
              <a:rPr lang="es-CO" sz="1600" dirty="0">
                <a:solidFill>
                  <a:srgbClr val="3D2E6F"/>
                </a:solidFill>
              </a:rPr>
              <a:t>El ingreso por carga no compensa la perdida del ingreso de los </a:t>
            </a:r>
            <a:r>
              <a:rPr lang="es-CO" sz="1600" dirty="0" err="1">
                <a:solidFill>
                  <a:srgbClr val="3D2E6F"/>
                </a:solidFill>
              </a:rPr>
              <a:t>pax</a:t>
            </a:r>
            <a:r>
              <a:rPr lang="es-CO" sz="1600" dirty="0">
                <a:solidFill>
                  <a:srgbClr val="3D2E6F"/>
                </a:solidFill>
              </a:rPr>
              <a:t> (antes de la pandemia 10% de los ingresos. Hoy 1/3 de los ingresos).</a:t>
            </a:r>
          </a:p>
          <a:p>
            <a:r>
              <a:rPr lang="es-CO" sz="1600" dirty="0">
                <a:solidFill>
                  <a:srgbClr val="3D2E6F"/>
                </a:solidFill>
              </a:rPr>
              <a:t>Para algunos vuelos, el punto de equilibrio esta en ambas unidades de negocio (</a:t>
            </a:r>
            <a:r>
              <a:rPr lang="es-CO" sz="1600" dirty="0" err="1">
                <a:solidFill>
                  <a:srgbClr val="3D2E6F"/>
                </a:solidFill>
              </a:rPr>
              <a:t>pax</a:t>
            </a:r>
            <a:r>
              <a:rPr lang="es-CO" sz="1600" dirty="0">
                <a:solidFill>
                  <a:srgbClr val="3D2E6F"/>
                </a:solidFill>
              </a:rPr>
              <a:t> y carga).</a:t>
            </a:r>
          </a:p>
          <a:p>
            <a:r>
              <a:rPr lang="es-CO" sz="1600" dirty="0">
                <a:solidFill>
                  <a:srgbClr val="3D2E6F"/>
                </a:solidFill>
              </a:rPr>
              <a:t>La apertura de las fronteras facilitaría el transporte de bienes, </a:t>
            </a:r>
            <a:r>
              <a:rPr lang="es-CO" sz="1600" b="1" dirty="0">
                <a:solidFill>
                  <a:srgbClr val="3D2E6F"/>
                </a:solidFill>
              </a:rPr>
              <a:t>impactando positivamente la inflación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638722-8E19-4E3D-9075-F42F9070766F}"/>
              </a:ext>
            </a:extLst>
          </p:cNvPr>
          <p:cNvSpPr txBox="1"/>
          <p:nvPr/>
        </p:nvSpPr>
        <p:spPr>
          <a:xfrm>
            <a:off x="10470401" y="654164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/>
              <a:t>Source</a:t>
            </a:r>
            <a:r>
              <a:rPr lang="es-CO" sz="1400" dirty="0"/>
              <a:t>: IMF, IATA </a:t>
            </a:r>
          </a:p>
        </p:txBody>
      </p:sp>
      <p:pic>
        <p:nvPicPr>
          <p:cNvPr id="5" name="Picture 21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A1452C69-B01D-46EB-90E4-01ACDFC4A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971" y="349508"/>
            <a:ext cx="1329701" cy="4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89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DB7DF-26DE-4033-8FC0-CCCC4CB1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Retos de la industria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E634AB-5D45-4131-8D52-528A80E1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O" dirty="0"/>
              <a:t>Credenciales sanitarias y estatus sanitarios.</a:t>
            </a:r>
          </a:p>
          <a:p>
            <a:pPr marL="457200" lvl="1" indent="0" algn="just">
              <a:buNone/>
            </a:pPr>
            <a:r>
              <a:rPr lang="es-CO" dirty="0"/>
              <a:t>“</a:t>
            </a:r>
            <a:r>
              <a:rPr lang="en-US" dirty="0"/>
              <a:t>Ministerial Declaration of the ICAO High Level Conference on COVID-19 (HLCC), States acknowledged that greater harmonization and alignment between countries is important in order to safely restore international connectivity, support the safe recovery of international civil aviation”.</a:t>
            </a:r>
          </a:p>
          <a:p>
            <a:pPr marL="457200" lvl="1" indent="0" algn="just">
              <a:buNone/>
            </a:pPr>
            <a:r>
              <a:rPr lang="en-US" dirty="0"/>
              <a:t>Credentials should be produced in the national language(s) of the issuing country as well as English and be provided free of charge.</a:t>
            </a:r>
            <a:endParaRPr lang="es-CO" dirty="0"/>
          </a:p>
          <a:p>
            <a:pPr marL="514350" indent="-514350">
              <a:buAutoNum type="arabicPeriod"/>
            </a:pPr>
            <a:r>
              <a:rPr lang="es-CO" dirty="0"/>
              <a:t>Infraestructura</a:t>
            </a:r>
          </a:p>
          <a:p>
            <a:pPr marL="514350" indent="-514350">
              <a:buAutoNum type="arabicPeriod"/>
            </a:pPr>
            <a:endParaRPr lang="es-CO" dirty="0"/>
          </a:p>
          <a:p>
            <a:pPr marL="514350" indent="-514350">
              <a:buAutoNum type="arabicPeriod"/>
            </a:pPr>
            <a:r>
              <a:rPr lang="es-CO" dirty="0"/>
              <a:t>Sostenibilidad</a:t>
            </a:r>
          </a:p>
        </p:txBody>
      </p:sp>
      <p:pic>
        <p:nvPicPr>
          <p:cNvPr id="4" name="Picture 21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2A1B23EB-6297-4144-AE4B-1E9C9CE9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971" y="349508"/>
            <a:ext cx="1329701" cy="4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9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13A62-3EFC-4772-B275-93D3C32E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Concepto de conectividad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246F7-F58E-4C64-B926-F3043916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El transporte aéreo sirve como “puentes” para conectar ciudades. </a:t>
            </a:r>
          </a:p>
          <a:p>
            <a:r>
              <a:rPr lang="es-CO" dirty="0"/>
              <a:t>Facilita las relaciones entre negocios, gobiernos, personas e ideas.</a:t>
            </a:r>
          </a:p>
          <a:p>
            <a:r>
              <a:rPr lang="es-CO" dirty="0"/>
              <a:t>Facilita el comercio:</a:t>
            </a:r>
          </a:p>
          <a:p>
            <a:pPr lvl="1"/>
            <a:r>
              <a:rPr lang="es-CO" dirty="0"/>
              <a:t>61 millones de toneladas. 35% del valor total del bienes transportados internacionalmente. </a:t>
            </a:r>
          </a:p>
          <a:p>
            <a:r>
              <a:rPr lang="es-CO" dirty="0"/>
              <a:t>Facilita el flujo de turistas:</a:t>
            </a:r>
          </a:p>
          <a:p>
            <a:pPr lvl="1"/>
            <a:r>
              <a:rPr lang="es-CO" dirty="0"/>
              <a:t>54% de los turistas viajan por aire. Facilita el intercambio de bienes, servicios, conocimiento e ideas. </a:t>
            </a:r>
          </a:p>
        </p:txBody>
      </p:sp>
    </p:spTree>
    <p:extLst>
      <p:ext uri="{BB962C8B-B14F-4D97-AF65-F5344CB8AC3E}">
        <p14:creationId xmlns:p14="http://schemas.microsoft.com/office/powerpoint/2010/main" val="119933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60E7-75D3-4318-AA6C-2706CC3C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Algunas posiciones de la industria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2C9F13-0B03-4F7B-BCB2-8AB3C0191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O" dirty="0"/>
              <a:t>Acceso a vacunas. Promover equidad global de vacunas.</a:t>
            </a:r>
          </a:p>
          <a:p>
            <a:pPr marL="514350" indent="-514350">
              <a:buAutoNum type="arabicPeriod"/>
            </a:pPr>
            <a:r>
              <a:rPr lang="es-CO" dirty="0"/>
              <a:t>No barreras a pasajeros vacunados (vacunas aprobadas por OMS).</a:t>
            </a:r>
          </a:p>
          <a:p>
            <a:pPr marL="514350" indent="-514350">
              <a:buAutoNum type="arabicPeriod"/>
            </a:pPr>
            <a:r>
              <a:rPr lang="es-CO" dirty="0"/>
              <a:t>Uso de pruebas para los pasajeros no vacunados. (Pruebas de antígeno vs PCR)</a:t>
            </a:r>
          </a:p>
        </p:txBody>
      </p:sp>
      <p:pic>
        <p:nvPicPr>
          <p:cNvPr id="4" name="Picture 21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E06CE06-11B8-419A-A6E0-41AF9E6C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971" y="349508"/>
            <a:ext cx="1329701" cy="4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0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DE9F87-81C8-4680-987D-2BFDEFE55665}"/>
              </a:ext>
            </a:extLst>
          </p:cNvPr>
          <p:cNvSpPr/>
          <p:nvPr/>
        </p:nvSpPr>
        <p:spPr>
          <a:xfrm>
            <a:off x="2962566" y="36661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Museo Sans 300" panose="02000000000000000000" pitchFamily="50" charset="0"/>
                <a:ea typeface="Calibri" panose="020F0502020204030204" pitchFamily="34" charset="0"/>
              </a:rPr>
              <a:t>Juan Camilo Guerrero</a:t>
            </a:r>
            <a:endParaRPr lang="en-US" sz="2000" dirty="0">
              <a:latin typeface="Museo Sans 300" panose="02000000000000000000" pitchFamily="50" charset="0"/>
              <a:ea typeface="Calibri" panose="020F0502020204030204" pitchFamily="34" charset="0"/>
            </a:endParaRPr>
          </a:p>
          <a:p>
            <a:pPr algn="ctr"/>
            <a:r>
              <a:rPr lang="en-US" sz="1400" dirty="0">
                <a:latin typeface="Museo Sans 300" panose="02000000000000000000" pitchFamily="50" charset="0"/>
              </a:rPr>
              <a:t>Tech Ops and Data Director</a:t>
            </a:r>
          </a:p>
          <a:p>
            <a:pPr algn="ctr"/>
            <a:r>
              <a:rPr lang="en-US" sz="1400" dirty="0">
                <a:latin typeface="Museo Sans 300" panose="02000000000000000000" pitchFamily="50" charset="0"/>
              </a:rPr>
              <a:t>E-mail </a:t>
            </a:r>
            <a:r>
              <a:rPr lang="en-US" sz="1400" u="sng" dirty="0">
                <a:latin typeface="Museo Sans 300" panose="02000000000000000000" pitchFamily="50" charset="0"/>
                <a:hlinkClick r:id="rId2"/>
              </a:rPr>
              <a:t>jguerrero@alta.aero</a:t>
            </a:r>
            <a:r>
              <a:rPr lang="en-US" sz="1400" dirty="0">
                <a:latin typeface="Museo Sans 300" panose="02000000000000000000" pitchFamily="50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36A46-0D16-4B82-A55D-DF2A74283894}"/>
              </a:ext>
            </a:extLst>
          </p:cNvPr>
          <p:cNvSpPr txBox="1"/>
          <p:nvPr/>
        </p:nvSpPr>
        <p:spPr>
          <a:xfrm>
            <a:off x="1439246" y="2449285"/>
            <a:ext cx="8958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Gracias</a:t>
            </a:r>
          </a:p>
        </p:txBody>
      </p:sp>
      <p:pic>
        <p:nvPicPr>
          <p:cNvPr id="5" name="Picture 4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AA63D35D-18F3-4B77-B700-6157448DA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1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823BE7C-8434-4DF1-9F07-097A56AF6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651381"/>
              </p:ext>
            </p:extLst>
          </p:nvPr>
        </p:nvGraphicFramePr>
        <p:xfrm>
          <a:off x="664158" y="532619"/>
          <a:ext cx="4953001" cy="593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41B275B-67BC-4F7A-8300-A9D3E447F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645008"/>
              </p:ext>
            </p:extLst>
          </p:nvPr>
        </p:nvGraphicFramePr>
        <p:xfrm>
          <a:off x="6893051" y="651491"/>
          <a:ext cx="4953001" cy="593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9B7CCBD-E493-4326-B27F-1A81495A8968}"/>
              </a:ext>
            </a:extLst>
          </p:cNvPr>
          <p:cNvSpPr txBox="1"/>
          <p:nvPr/>
        </p:nvSpPr>
        <p:spPr>
          <a:xfrm>
            <a:off x="265176" y="6590557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Fuente: OAG</a:t>
            </a:r>
          </a:p>
        </p:txBody>
      </p:sp>
    </p:spTree>
    <p:extLst>
      <p:ext uri="{BB962C8B-B14F-4D97-AF65-F5344CB8AC3E}">
        <p14:creationId xmlns:p14="http://schemas.microsoft.com/office/powerpoint/2010/main" val="135091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BC25483-7904-442F-A7C8-7251DB478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587113"/>
              </p:ext>
            </p:extLst>
          </p:nvPr>
        </p:nvGraphicFramePr>
        <p:xfrm>
          <a:off x="219005" y="1183640"/>
          <a:ext cx="5113391" cy="4246880"/>
        </p:xfrm>
        <a:graphic>
          <a:graphicData uri="http://schemas.openxmlformats.org/drawingml/2006/table">
            <a:tbl>
              <a:tblPr/>
              <a:tblGrid>
                <a:gridCol w="1369957">
                  <a:extLst>
                    <a:ext uri="{9D8B030D-6E8A-4147-A177-3AD203B41FA5}">
                      <a16:colId xmlns:a16="http://schemas.microsoft.com/office/drawing/2014/main" val="1719435101"/>
                    </a:ext>
                  </a:extLst>
                </a:gridCol>
                <a:gridCol w="846230">
                  <a:extLst>
                    <a:ext uri="{9D8B030D-6E8A-4147-A177-3AD203B41FA5}">
                      <a16:colId xmlns:a16="http://schemas.microsoft.com/office/drawing/2014/main" val="3444992027"/>
                    </a:ext>
                  </a:extLst>
                </a:gridCol>
                <a:gridCol w="851848">
                  <a:extLst>
                    <a:ext uri="{9D8B030D-6E8A-4147-A177-3AD203B41FA5}">
                      <a16:colId xmlns:a16="http://schemas.microsoft.com/office/drawing/2014/main" val="2328173741"/>
                    </a:ext>
                  </a:extLst>
                </a:gridCol>
                <a:gridCol w="1022678">
                  <a:extLst>
                    <a:ext uri="{9D8B030D-6E8A-4147-A177-3AD203B41FA5}">
                      <a16:colId xmlns:a16="http://schemas.microsoft.com/office/drawing/2014/main" val="3272615826"/>
                    </a:ext>
                  </a:extLst>
                </a:gridCol>
                <a:gridCol w="1022678">
                  <a:extLst>
                    <a:ext uri="{9D8B030D-6E8A-4147-A177-3AD203B41FA5}">
                      <a16:colId xmlns:a16="http://schemas.microsoft.com/office/drawing/2014/main" val="2376196420"/>
                    </a:ext>
                  </a:extLst>
                </a:gridCol>
              </a:tblGrid>
              <a:tr h="1587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Rutas en proporción de 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8722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338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Dominican Republic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07680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Mexico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9468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Bahamas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04892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619442"/>
                  </a:ext>
                </a:extLst>
              </a:tr>
              <a:tr h="18469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Panama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86768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Aruba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07219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Ecuador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7719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El Salvador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5903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Chile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8357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Venezuela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757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Brazil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4872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Argentina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82145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Peru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4526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Cuba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70917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4640051-1390-458A-AC4D-D9B19FD47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929227"/>
              </p:ext>
            </p:extLst>
          </p:nvPr>
        </p:nvGraphicFramePr>
        <p:xfrm>
          <a:off x="6270056" y="1183640"/>
          <a:ext cx="5424640" cy="4246880"/>
        </p:xfrm>
        <a:graphic>
          <a:graphicData uri="http://schemas.openxmlformats.org/drawingml/2006/table">
            <a:tbl>
              <a:tblPr/>
              <a:tblGrid>
                <a:gridCol w="1084928">
                  <a:extLst>
                    <a:ext uri="{9D8B030D-6E8A-4147-A177-3AD203B41FA5}">
                      <a16:colId xmlns:a16="http://schemas.microsoft.com/office/drawing/2014/main" val="3014474421"/>
                    </a:ext>
                  </a:extLst>
                </a:gridCol>
                <a:gridCol w="1084928">
                  <a:extLst>
                    <a:ext uri="{9D8B030D-6E8A-4147-A177-3AD203B41FA5}">
                      <a16:colId xmlns:a16="http://schemas.microsoft.com/office/drawing/2014/main" val="102352381"/>
                    </a:ext>
                  </a:extLst>
                </a:gridCol>
                <a:gridCol w="1084928">
                  <a:extLst>
                    <a:ext uri="{9D8B030D-6E8A-4147-A177-3AD203B41FA5}">
                      <a16:colId xmlns:a16="http://schemas.microsoft.com/office/drawing/2014/main" val="3049044783"/>
                    </a:ext>
                  </a:extLst>
                </a:gridCol>
                <a:gridCol w="1084928">
                  <a:extLst>
                    <a:ext uri="{9D8B030D-6E8A-4147-A177-3AD203B41FA5}">
                      <a16:colId xmlns:a16="http://schemas.microsoft.com/office/drawing/2014/main" val="2369689804"/>
                    </a:ext>
                  </a:extLst>
                </a:gridCol>
                <a:gridCol w="1084928">
                  <a:extLst>
                    <a:ext uri="{9D8B030D-6E8A-4147-A177-3AD203B41FA5}">
                      <a16:colId xmlns:a16="http://schemas.microsoft.com/office/drawing/2014/main" val="1040048344"/>
                    </a:ext>
                  </a:extLst>
                </a:gridCol>
              </a:tblGrid>
              <a:tr h="1587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Sillas en proporción de 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2888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33545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Mexico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71881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Dominican Republic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6178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Aruba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12743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8155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Panama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0559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El Salvador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7387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Ecuador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28534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Bahamas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712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Venezuela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3879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Peru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3663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Brazil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0535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Chile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2408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Argentina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43315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Cuba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52107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43DD959B-EA37-4296-A7E8-4D140A40B7CB}"/>
              </a:ext>
            </a:extLst>
          </p:cNvPr>
          <p:cNvSpPr txBox="1"/>
          <p:nvPr/>
        </p:nvSpPr>
        <p:spPr>
          <a:xfrm>
            <a:off x="265176" y="6590557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Fuente: OAG</a:t>
            </a:r>
          </a:p>
        </p:txBody>
      </p:sp>
    </p:spTree>
    <p:extLst>
      <p:ext uri="{BB962C8B-B14F-4D97-AF65-F5344CB8AC3E}">
        <p14:creationId xmlns:p14="http://schemas.microsoft.com/office/powerpoint/2010/main" val="281021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8D97D7C-8D2D-400E-BF17-79D641A07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316890"/>
              </p:ext>
            </p:extLst>
          </p:nvPr>
        </p:nvGraphicFramePr>
        <p:xfrm>
          <a:off x="1427796" y="957453"/>
          <a:ext cx="9545004" cy="563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D28F3CB0-ACBC-4673-95B7-10815DCBD554}"/>
              </a:ext>
            </a:extLst>
          </p:cNvPr>
          <p:cNvSpPr txBox="1"/>
          <p:nvPr/>
        </p:nvSpPr>
        <p:spPr>
          <a:xfrm>
            <a:off x="589662" y="221410"/>
            <a:ext cx="1002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7030A0"/>
                </a:solidFill>
              </a:rPr>
              <a:t>La Región ha tenido diferentes niveles de recuperación</a:t>
            </a:r>
          </a:p>
        </p:txBody>
      </p:sp>
    </p:spTree>
    <p:extLst>
      <p:ext uri="{BB962C8B-B14F-4D97-AF65-F5344CB8AC3E}">
        <p14:creationId xmlns:p14="http://schemas.microsoft.com/office/powerpoint/2010/main" val="52511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B6D6EB9-9C3E-4CB2-8A2F-9DC00E0FCC52}"/>
              </a:ext>
            </a:extLst>
          </p:cNvPr>
          <p:cNvSpPr/>
          <p:nvPr/>
        </p:nvSpPr>
        <p:spPr>
          <a:xfrm>
            <a:off x="2589581" y="2048256"/>
            <a:ext cx="1762965" cy="4433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E2DFBE66-9073-4010-8DC0-89B59329CE49}"/>
              </a:ext>
            </a:extLst>
          </p:cNvPr>
          <p:cNvSpPr txBox="1"/>
          <p:nvPr/>
        </p:nvSpPr>
        <p:spPr>
          <a:xfrm>
            <a:off x="589662" y="221410"/>
            <a:ext cx="1002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7030A0"/>
                </a:solidFill>
              </a:rPr>
              <a:t>La recuperación está altamente relacionada con las restricciones</a:t>
            </a:r>
          </a:p>
        </p:txBody>
      </p:sp>
      <p:pic>
        <p:nvPicPr>
          <p:cNvPr id="21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3A38F297-C689-4CA4-9DE2-4417D1466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E42ADFD-B7AC-4E81-B8D8-8061726F2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050214"/>
              </p:ext>
            </p:extLst>
          </p:nvPr>
        </p:nvGraphicFramePr>
        <p:xfrm>
          <a:off x="2361458" y="887100"/>
          <a:ext cx="7240961" cy="5390141"/>
        </p:xfrm>
        <a:graphic>
          <a:graphicData uri="http://schemas.openxmlformats.org/drawingml/2006/table">
            <a:tbl>
              <a:tblPr/>
              <a:tblGrid>
                <a:gridCol w="1359917">
                  <a:extLst>
                    <a:ext uri="{9D8B030D-6E8A-4147-A177-3AD203B41FA5}">
                      <a16:colId xmlns:a16="http://schemas.microsoft.com/office/drawing/2014/main" val="4097665356"/>
                    </a:ext>
                  </a:extLst>
                </a:gridCol>
                <a:gridCol w="954327">
                  <a:extLst>
                    <a:ext uri="{9D8B030D-6E8A-4147-A177-3AD203B41FA5}">
                      <a16:colId xmlns:a16="http://schemas.microsoft.com/office/drawing/2014/main" val="52240742"/>
                    </a:ext>
                  </a:extLst>
                </a:gridCol>
                <a:gridCol w="1240626">
                  <a:extLst>
                    <a:ext uri="{9D8B030D-6E8A-4147-A177-3AD203B41FA5}">
                      <a16:colId xmlns:a16="http://schemas.microsoft.com/office/drawing/2014/main" val="2935060356"/>
                    </a:ext>
                  </a:extLst>
                </a:gridCol>
                <a:gridCol w="954327">
                  <a:extLst>
                    <a:ext uri="{9D8B030D-6E8A-4147-A177-3AD203B41FA5}">
                      <a16:colId xmlns:a16="http://schemas.microsoft.com/office/drawing/2014/main" val="1691525580"/>
                    </a:ext>
                  </a:extLst>
                </a:gridCol>
                <a:gridCol w="1777437">
                  <a:extLst>
                    <a:ext uri="{9D8B030D-6E8A-4147-A177-3AD203B41FA5}">
                      <a16:colId xmlns:a16="http://schemas.microsoft.com/office/drawing/2014/main" val="2122685770"/>
                    </a:ext>
                  </a:extLst>
                </a:gridCol>
                <a:gridCol w="954327">
                  <a:extLst>
                    <a:ext uri="{9D8B030D-6E8A-4147-A177-3AD203B41FA5}">
                      <a16:colId xmlns:a16="http://schemas.microsoft.com/office/drawing/2014/main" val="4270936858"/>
                    </a:ext>
                  </a:extLst>
                </a:gridCol>
              </a:tblGrid>
              <a:tr h="1931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Openess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Index (Oct 12, 2021)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27555"/>
                  </a:ext>
                </a:extLst>
              </a:tr>
              <a:tr h="428858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Covid test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Entry</a:t>
                      </a:r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Restriction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Flight suspended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Quarentine 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ALTA Openess Index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37266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23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473936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626783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Salvador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79901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84967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48485"/>
                  </a:ext>
                </a:extLst>
              </a:tr>
              <a:tr h="28724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Republica Dominicana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No, with exceptions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22231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Honduras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702055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2613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Yes, wtih exception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697861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No, with exceptions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32025"/>
                  </a:ext>
                </a:extLst>
              </a:tr>
              <a:tr h="28724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NO, with exceptions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Yes, with exceptions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08280"/>
                  </a:ext>
                </a:extLst>
              </a:tr>
              <a:tr h="28724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Yes, with exception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Yes, for arilines crew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785008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quaretine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D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698244"/>
                  </a:ext>
                </a:extLst>
              </a:tr>
              <a:tr h="28724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NO,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exceptions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NO,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exceptions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D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745302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12539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Bolivia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08931"/>
                  </a:ext>
                </a:extLst>
              </a:tr>
              <a:tr h="28724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Yes, with esceptions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43726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229671"/>
                  </a:ext>
                </a:extLst>
              </a:tr>
              <a:tr h="15287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23" marR="4023" marT="4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25682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077932E-F469-4B36-8ED8-52E036705B7E}"/>
              </a:ext>
            </a:extLst>
          </p:cNvPr>
          <p:cNvSpPr txBox="1"/>
          <p:nvPr/>
        </p:nvSpPr>
        <p:spPr>
          <a:xfrm>
            <a:off x="-71426" y="6481267"/>
            <a:ext cx="8453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ALTA, basado en </a:t>
            </a:r>
            <a:r>
              <a:rPr lang="es-CO" sz="1100" dirty="0" err="1">
                <a:hlinkClick r:id="rId3"/>
              </a:rPr>
              <a:t>The</a:t>
            </a:r>
            <a:r>
              <a:rPr lang="es-CO" sz="1100" dirty="0">
                <a:hlinkClick r:id="rId3"/>
              </a:rPr>
              <a:t> UNWTO/IATA </a:t>
            </a:r>
            <a:r>
              <a:rPr lang="es-CO" sz="1100" dirty="0" err="1">
                <a:hlinkClick r:id="rId3"/>
              </a:rPr>
              <a:t>Destination</a:t>
            </a:r>
            <a:r>
              <a:rPr lang="es-CO" sz="1100" dirty="0">
                <a:hlinkClick r:id="rId3"/>
              </a:rPr>
              <a:t> </a:t>
            </a:r>
            <a:r>
              <a:rPr lang="es-CO" sz="1100" dirty="0" err="1">
                <a:hlinkClick r:id="rId3"/>
              </a:rPr>
              <a:t>Tracker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79400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F612D1C-697E-4770-9563-78C2C9856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69" t="10370" r="16050" b="22963"/>
          <a:stretch/>
        </p:blipFill>
        <p:spPr>
          <a:xfrm>
            <a:off x="1905000" y="1010186"/>
            <a:ext cx="7579994" cy="54795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92FA7A0-AD39-424B-9CF8-F1E96099B1FE}"/>
              </a:ext>
            </a:extLst>
          </p:cNvPr>
          <p:cNvSpPr txBox="1"/>
          <p:nvPr/>
        </p:nvSpPr>
        <p:spPr>
          <a:xfrm>
            <a:off x="825500" y="190500"/>
            <a:ext cx="1014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2060"/>
                </a:solidFill>
              </a:rPr>
              <a:t>Casos en la región (países seleccionados) Alemania y USA. </a:t>
            </a:r>
          </a:p>
          <a:p>
            <a:r>
              <a:rPr lang="es-CO" dirty="0">
                <a:solidFill>
                  <a:srgbClr val="002060"/>
                </a:solidFill>
              </a:rPr>
              <a:t>LAC tiene históricamente pocos casos</a:t>
            </a:r>
          </a:p>
        </p:txBody>
      </p:sp>
      <p:pic>
        <p:nvPicPr>
          <p:cNvPr id="9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7F215B34-A9E2-4893-A2F6-1819DCEC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E6CF0-0198-466E-B16C-AB4BE860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Los consumidores ante posibles cambios de restricciones tienen comportamiento racionales.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D71114-E8BC-4B90-9CD4-92B95441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4" t="37778" r="27037" b="23148"/>
          <a:stretch/>
        </p:blipFill>
        <p:spPr>
          <a:xfrm>
            <a:off x="1092200" y="1690688"/>
            <a:ext cx="5966412" cy="4356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995B1F-D07F-452A-AE69-33878F7B00AC}"/>
              </a:ext>
            </a:extLst>
          </p:cNvPr>
          <p:cNvSpPr txBox="1"/>
          <p:nvPr/>
        </p:nvSpPr>
        <p:spPr>
          <a:xfrm>
            <a:off x="7607300" y="2391410"/>
            <a:ext cx="45847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err="1">
                <a:solidFill>
                  <a:srgbClr val="000000"/>
                </a:solidFill>
                <a:latin typeface="Aktiv Grotesk"/>
              </a:rPr>
              <a:t>Buenas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ktiv Grotesk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ktiv Grotesk"/>
              </a:rPr>
              <a:t>practicas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ktiv Grotesk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ktiv Grotesk"/>
              </a:rPr>
              <a:t>en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ktiv Grotesk"/>
              </a:rPr>
              <a:t> los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ktiv Grotesk"/>
              </a:rPr>
              <a:t>principios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ktiv Grotesk"/>
              </a:rPr>
              <a:t> de la gestion del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ktiv Grotesk"/>
              </a:rPr>
              <a:t>riesgo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ktiv Grotesk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Aktiv Grotesk"/>
              </a:rPr>
              <a:t>Transparencia</a:t>
            </a:r>
            <a:r>
              <a:rPr lang="en-US" sz="2800" dirty="0">
                <a:solidFill>
                  <a:srgbClr val="000000"/>
                </a:solidFill>
                <a:latin typeface="Aktiv Grotesk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b="0" i="0" u="none" strike="noStrike" baseline="0" dirty="0" err="1">
                <a:solidFill>
                  <a:srgbClr val="000000"/>
                </a:solidFill>
                <a:latin typeface="Aktiv Grotesk"/>
              </a:rPr>
              <a:t>Predictibilidad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ktiv Grotesk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Aktiv Grotesk"/>
              </a:rPr>
              <a:t>Revisión</a:t>
            </a:r>
            <a:r>
              <a:rPr lang="en-US" sz="2800" dirty="0">
                <a:solidFill>
                  <a:srgbClr val="000000"/>
                </a:solidFill>
                <a:latin typeface="Aktiv Grotesk"/>
              </a:rPr>
              <a:t> regular.</a:t>
            </a:r>
          </a:p>
          <a:p>
            <a:pPr marL="514350" indent="-514350">
              <a:buAutoNum type="arabicPeriod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Aktiv Grotesk"/>
              </a:rPr>
              <a:t>No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ktiv Grotesk"/>
              </a:rPr>
              <a:t>discriminación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ktiv Grotesk"/>
              </a:rPr>
              <a:t>.</a:t>
            </a:r>
            <a:endParaRPr lang="es-CO" sz="2800" b="0" i="0" u="none" strike="noStrike" baseline="0" dirty="0">
              <a:solidFill>
                <a:srgbClr val="000000"/>
              </a:solidFill>
              <a:latin typeface="Aktiv Grotesk"/>
            </a:endParaRPr>
          </a:p>
        </p:txBody>
      </p:sp>
      <p:pic>
        <p:nvPicPr>
          <p:cNvPr id="8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D28CEE71-94D6-4A39-8A7F-B47BE93B2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7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FE8D5C41-5735-45E7-BAB5-56DF1583A643}"/>
              </a:ext>
            </a:extLst>
          </p:cNvPr>
          <p:cNvSpPr txBox="1"/>
          <p:nvPr/>
        </p:nvSpPr>
        <p:spPr>
          <a:xfrm>
            <a:off x="283028" y="264901"/>
            <a:ext cx="986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Hoy LAC tiene menor nivel de riesgo que en el pasado</a:t>
            </a:r>
          </a:p>
          <a:p>
            <a:r>
              <a:rPr lang="es-CO" dirty="0"/>
              <a:t>Mapa según niveles de advertencia de viaje de USA</a:t>
            </a:r>
          </a:p>
        </p:txBody>
      </p:sp>
      <p:pic>
        <p:nvPicPr>
          <p:cNvPr id="9" name="Picture 21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B6FD7C28-D630-4FC5-B75F-8D3C68EF9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4" y="224432"/>
            <a:ext cx="1102980" cy="3639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3DF3E7-58AE-4423-9731-FAFAC02261CC}"/>
              </a:ext>
            </a:extLst>
          </p:cNvPr>
          <p:cNvSpPr txBox="1"/>
          <p:nvPr/>
        </p:nvSpPr>
        <p:spPr>
          <a:xfrm>
            <a:off x="487680" y="641643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 err="1">
                <a:hlinkClick r:id="rId3"/>
              </a:rPr>
              <a:t>Travel</a:t>
            </a:r>
            <a:r>
              <a:rPr lang="es-CO" sz="1400" dirty="0">
                <a:hlinkClick r:id="rId3"/>
              </a:rPr>
              <a:t> </a:t>
            </a:r>
            <a:r>
              <a:rPr lang="es-CO" sz="1400" dirty="0" err="1">
                <a:hlinkClick r:id="rId3"/>
              </a:rPr>
              <a:t>Advisories</a:t>
            </a:r>
            <a:r>
              <a:rPr lang="es-CO" sz="1400" dirty="0">
                <a:hlinkClick r:id="rId3"/>
              </a:rPr>
              <a:t> (state.gov)</a:t>
            </a:r>
            <a:endParaRPr lang="es-CO" sz="14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6115039-801C-406F-AE36-BD63AC5093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" t="7491" r="222" b="9588"/>
          <a:stretch/>
        </p:blipFill>
        <p:spPr>
          <a:xfrm>
            <a:off x="283028" y="1663700"/>
            <a:ext cx="5563937" cy="30921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9D970A-29BC-4457-8F84-7AE8194B8A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53" b="6439"/>
          <a:stretch/>
        </p:blipFill>
        <p:spPr>
          <a:xfrm>
            <a:off x="6096000" y="1663700"/>
            <a:ext cx="5411576" cy="309212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4DDEAF7-0A6A-4A28-9B17-E751CB92CC7A}"/>
              </a:ext>
            </a:extLst>
          </p:cNvPr>
          <p:cNvSpPr txBox="1"/>
          <p:nvPr/>
        </p:nvSpPr>
        <p:spPr>
          <a:xfrm>
            <a:off x="283028" y="11841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Mediados de febrero 2021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22DB1E-1EDC-45E1-907F-E3280E9F8FAC}"/>
              </a:ext>
            </a:extLst>
          </p:cNvPr>
          <p:cNvSpPr txBox="1"/>
          <p:nvPr/>
        </p:nvSpPr>
        <p:spPr>
          <a:xfrm>
            <a:off x="6096000" y="12340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Noviembre (25), 2021</a:t>
            </a:r>
          </a:p>
        </p:txBody>
      </p:sp>
    </p:spTree>
    <p:extLst>
      <p:ext uri="{BB962C8B-B14F-4D97-AF65-F5344CB8AC3E}">
        <p14:creationId xmlns:p14="http://schemas.microsoft.com/office/powerpoint/2010/main" val="280074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28B3D0DBE404789DF22B1AB7C7E02" ma:contentTypeVersion="13" ma:contentTypeDescription="Create a new document." ma:contentTypeScope="" ma:versionID="82a416a37a9f6e00f7f8fb3f9d8b8b90">
  <xsd:schema xmlns:xsd="http://www.w3.org/2001/XMLSchema" xmlns:xs="http://www.w3.org/2001/XMLSchema" xmlns:p="http://schemas.microsoft.com/office/2006/metadata/properties" xmlns:ns3="d2624068-23e1-46e5-ae36-eea3c5e8f82f" xmlns:ns4="d6e1a250-381e-44fc-b122-4243128f4442" targetNamespace="http://schemas.microsoft.com/office/2006/metadata/properties" ma:root="true" ma:fieldsID="7f4c54c65588192fcc06d3f83e459c42" ns3:_="" ns4:_="">
    <xsd:import namespace="d2624068-23e1-46e5-ae36-eea3c5e8f82f"/>
    <xsd:import namespace="d6e1a250-381e-44fc-b122-4243128f44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4068-23e1-46e5-ae36-eea3c5e8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1a250-381e-44fc-b122-4243128f444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D4850F-C7D4-475B-B03F-01144A3017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61FA34-7BD7-4C53-871C-6CE71CB00162}">
  <ds:schemaRefs>
    <ds:schemaRef ds:uri="d2624068-23e1-46e5-ae36-eea3c5e8f82f"/>
    <ds:schemaRef ds:uri="http://purl.org/dc/elements/1.1/"/>
    <ds:schemaRef ds:uri="http://schemas.microsoft.com/office/2006/metadata/properties"/>
    <ds:schemaRef ds:uri="http://purl.org/dc/terms/"/>
    <ds:schemaRef ds:uri="d6e1a250-381e-44fc-b122-4243128f4442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A0E09C-828E-491D-838A-06F897988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24068-23e1-46e5-ae36-eea3c5e8f82f"/>
    <ds:schemaRef ds:uri="d6e1a250-381e-44fc-b122-4243128f44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27350</TotalTime>
  <Words>1176</Words>
  <Application>Microsoft Office PowerPoint</Application>
  <PresentationFormat>Panorámica</PresentationFormat>
  <Paragraphs>348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Aktiv Grotesk</vt:lpstr>
      <vt:lpstr>Arial</vt:lpstr>
      <vt:lpstr>Calibri</vt:lpstr>
      <vt:lpstr>Calibri Light</vt:lpstr>
      <vt:lpstr>Museo Sans 300</vt:lpstr>
      <vt:lpstr>Office Theme</vt:lpstr>
      <vt:lpstr>Presentación de PowerPoint</vt:lpstr>
      <vt:lpstr>Concepto de conectividad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consumidores ante posibles cambios de restricciones tienen comportamiento racionales.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relación entre transporte aéreo e Inflación</vt:lpstr>
      <vt:lpstr>Retos de la industria</vt:lpstr>
      <vt:lpstr>Algunas posiciones de la industria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Sarmiento</dc:creator>
  <cp:lastModifiedBy>Juan Camilo Guerrero Cogollo</cp:lastModifiedBy>
  <cp:revision>19</cp:revision>
  <dcterms:created xsi:type="dcterms:W3CDTF">2020-07-09T16:58:22Z</dcterms:created>
  <dcterms:modified xsi:type="dcterms:W3CDTF">2021-12-15T12:28:09Z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0x010100B7228B3D0DBE404789DF22B1AB7C7E02</vt:lpwstr>
  </property>
</Properties>
</file>